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  <p:sldId id="265" r:id="rId11"/>
    <p:sldId id="266" r:id="rId12"/>
    <p:sldId id="269" r:id="rId13"/>
    <p:sldId id="270" r:id="rId14"/>
    <p:sldId id="267" r:id="rId15"/>
    <p:sldId id="271" r:id="rId16"/>
    <p:sldId id="268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1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3" r:id="rId48"/>
    <p:sldId id="304" r:id="rId49"/>
    <p:sldId id="302" r:id="rId5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24" autoAdjust="0"/>
  </p:normalViewPr>
  <p:slideViewPr>
    <p:cSldViewPr showGuides="1">
      <p:cViewPr>
        <p:scale>
          <a:sx n="80" d="100"/>
          <a:sy n="80" d="100"/>
        </p:scale>
        <p:origin x="-100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085DF9-2C4B-4BBD-9CDC-0F8B52547F0E}" type="doc">
      <dgm:prSet loTypeId="urn:microsoft.com/office/officeart/2008/layout/LinedList" loCatId="hierarchy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s-MX"/>
        </a:p>
      </dgm:t>
    </dgm:pt>
    <dgm:pt modelId="{10BD239E-5639-4D4D-8662-4CF8BFCBD6FF}">
      <dgm:prSet phldrT="[Texto]"/>
      <dgm:spPr/>
      <dgm:t>
        <a:bodyPr/>
        <a:lstStyle/>
        <a:p>
          <a:r>
            <a:rPr lang="es-MX" dirty="0" smtClean="0"/>
            <a:t>Constituyen el núcleo silábico del español</a:t>
          </a:r>
          <a:endParaRPr lang="es-MX" dirty="0"/>
        </a:p>
      </dgm:t>
    </dgm:pt>
    <dgm:pt modelId="{FE49A787-6A4F-42B5-B3AC-9C70B43C8BF3}" type="parTrans" cxnId="{EBAACC12-2C38-4399-8B8D-2BA6FEEE4469}">
      <dgm:prSet/>
      <dgm:spPr/>
      <dgm:t>
        <a:bodyPr/>
        <a:lstStyle/>
        <a:p>
          <a:endParaRPr lang="es-MX"/>
        </a:p>
      </dgm:t>
    </dgm:pt>
    <dgm:pt modelId="{85AF3A72-FA6C-4901-8730-32760C8D9102}" type="sibTrans" cxnId="{EBAACC12-2C38-4399-8B8D-2BA6FEEE4469}">
      <dgm:prSet/>
      <dgm:spPr/>
      <dgm:t>
        <a:bodyPr/>
        <a:lstStyle/>
        <a:p>
          <a:endParaRPr lang="es-MX"/>
        </a:p>
      </dgm:t>
    </dgm:pt>
    <dgm:pt modelId="{071B6323-7A64-4520-83BF-5F1E280134AF}">
      <dgm:prSet phldrT="[Texto]"/>
      <dgm:spPr/>
      <dgm:t>
        <a:bodyPr/>
        <a:lstStyle/>
        <a:p>
          <a:r>
            <a:rPr lang="es-MX" b="1" dirty="0" smtClean="0"/>
            <a:t>La posición de los órganos articulatorios: </a:t>
          </a:r>
          <a:r>
            <a:rPr lang="es-MX" dirty="0" smtClean="0"/>
            <a:t>abiertas (a), medias (</a:t>
          </a:r>
          <a:r>
            <a:rPr lang="es-MX" dirty="0" err="1" smtClean="0"/>
            <a:t>e,o</a:t>
          </a:r>
          <a:r>
            <a:rPr lang="es-MX" dirty="0" smtClean="0"/>
            <a:t>) y cerradas (</a:t>
          </a:r>
          <a:r>
            <a:rPr lang="es-MX" dirty="0" err="1" smtClean="0"/>
            <a:t>i,u</a:t>
          </a:r>
          <a:r>
            <a:rPr lang="es-MX" dirty="0" smtClean="0"/>
            <a:t>)</a:t>
          </a:r>
        </a:p>
        <a:p>
          <a:r>
            <a:rPr lang="es-MX" b="1" dirty="0" smtClean="0"/>
            <a:t>Su punto de articulación</a:t>
          </a:r>
          <a:r>
            <a:rPr lang="es-MX" dirty="0" smtClean="0"/>
            <a:t>: centrales (a), anteriores o </a:t>
          </a:r>
          <a:r>
            <a:rPr lang="es-MX" dirty="0" err="1" smtClean="0"/>
            <a:t>palatares</a:t>
          </a:r>
          <a:r>
            <a:rPr lang="es-MX" dirty="0" smtClean="0"/>
            <a:t> (e, i) y posteriores o velares (</a:t>
          </a:r>
          <a:r>
            <a:rPr lang="es-MX" dirty="0" err="1" smtClean="0"/>
            <a:t>o,u</a:t>
          </a:r>
          <a:r>
            <a:rPr lang="es-MX" dirty="0" smtClean="0"/>
            <a:t>).</a:t>
          </a:r>
          <a:endParaRPr lang="es-MX" dirty="0"/>
        </a:p>
      </dgm:t>
    </dgm:pt>
    <dgm:pt modelId="{757A807C-BD19-43BF-98E5-22EE80B76D1E}" type="parTrans" cxnId="{BBDD3553-E886-4A3C-93D6-CCB8314B85F2}">
      <dgm:prSet/>
      <dgm:spPr/>
      <dgm:t>
        <a:bodyPr/>
        <a:lstStyle/>
        <a:p>
          <a:endParaRPr lang="es-MX"/>
        </a:p>
      </dgm:t>
    </dgm:pt>
    <dgm:pt modelId="{45530269-E8A1-49AD-9BCA-3EE3B0CF54C7}" type="sibTrans" cxnId="{BBDD3553-E886-4A3C-93D6-CCB8314B85F2}">
      <dgm:prSet/>
      <dgm:spPr/>
      <dgm:t>
        <a:bodyPr/>
        <a:lstStyle/>
        <a:p>
          <a:endParaRPr lang="es-MX"/>
        </a:p>
      </dgm:t>
    </dgm:pt>
    <dgm:pt modelId="{B746E806-3B99-4CFA-899C-273B3FD932D0}" type="pres">
      <dgm:prSet presAssocID="{F5085DF9-2C4B-4BBD-9CDC-0F8B52547F0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1391D967-4D4D-494F-A709-757BE474938D}" type="pres">
      <dgm:prSet presAssocID="{10BD239E-5639-4D4D-8662-4CF8BFCBD6FF}" presName="thickLine" presStyleLbl="alignNode1" presStyleIdx="0" presStyleCnt="1"/>
      <dgm:spPr/>
    </dgm:pt>
    <dgm:pt modelId="{04736604-F937-47AE-8960-C6A35F3B99EC}" type="pres">
      <dgm:prSet presAssocID="{10BD239E-5639-4D4D-8662-4CF8BFCBD6FF}" presName="horz1" presStyleCnt="0"/>
      <dgm:spPr/>
    </dgm:pt>
    <dgm:pt modelId="{847F7190-DE3C-4375-B0CD-18617A3850D4}" type="pres">
      <dgm:prSet presAssocID="{10BD239E-5639-4D4D-8662-4CF8BFCBD6FF}" presName="tx1" presStyleLbl="revTx" presStyleIdx="0" presStyleCnt="2"/>
      <dgm:spPr/>
      <dgm:t>
        <a:bodyPr/>
        <a:lstStyle/>
        <a:p>
          <a:endParaRPr lang="es-MX"/>
        </a:p>
      </dgm:t>
    </dgm:pt>
    <dgm:pt modelId="{D6BF4E73-4A7F-4AE8-A26D-679C8F4E47E5}" type="pres">
      <dgm:prSet presAssocID="{10BD239E-5639-4D4D-8662-4CF8BFCBD6FF}" presName="vert1" presStyleCnt="0"/>
      <dgm:spPr/>
    </dgm:pt>
    <dgm:pt modelId="{36CE7F15-3747-4E55-861A-365CD6708BBA}" type="pres">
      <dgm:prSet presAssocID="{071B6323-7A64-4520-83BF-5F1E280134AF}" presName="vertSpace2a" presStyleCnt="0"/>
      <dgm:spPr/>
    </dgm:pt>
    <dgm:pt modelId="{1AEBF72C-18BA-4C96-AE26-76401722DADA}" type="pres">
      <dgm:prSet presAssocID="{071B6323-7A64-4520-83BF-5F1E280134AF}" presName="horz2" presStyleCnt="0"/>
      <dgm:spPr/>
    </dgm:pt>
    <dgm:pt modelId="{94A1D9A7-D143-4F64-835C-6F6C0F55CC8E}" type="pres">
      <dgm:prSet presAssocID="{071B6323-7A64-4520-83BF-5F1E280134AF}" presName="horzSpace2" presStyleCnt="0"/>
      <dgm:spPr/>
    </dgm:pt>
    <dgm:pt modelId="{0B5CC715-F1D9-40D9-945E-6891ED14620D}" type="pres">
      <dgm:prSet presAssocID="{071B6323-7A64-4520-83BF-5F1E280134AF}" presName="tx2" presStyleLbl="revTx" presStyleIdx="1" presStyleCnt="2" custLinFactNeighborX="229"/>
      <dgm:spPr/>
      <dgm:t>
        <a:bodyPr/>
        <a:lstStyle/>
        <a:p>
          <a:endParaRPr lang="es-MX"/>
        </a:p>
      </dgm:t>
    </dgm:pt>
    <dgm:pt modelId="{34FBDA11-B078-4654-92A9-F9A9CAC90906}" type="pres">
      <dgm:prSet presAssocID="{071B6323-7A64-4520-83BF-5F1E280134AF}" presName="vert2" presStyleCnt="0"/>
      <dgm:spPr/>
    </dgm:pt>
    <dgm:pt modelId="{E20E01EB-D246-4634-A228-24E22A813A91}" type="pres">
      <dgm:prSet presAssocID="{071B6323-7A64-4520-83BF-5F1E280134AF}" presName="thinLine2b" presStyleLbl="callout" presStyleIdx="0" presStyleCnt="1"/>
      <dgm:spPr/>
    </dgm:pt>
    <dgm:pt modelId="{D307545E-341C-429B-8A67-4ADFC7A04239}" type="pres">
      <dgm:prSet presAssocID="{071B6323-7A64-4520-83BF-5F1E280134AF}" presName="vertSpace2b" presStyleCnt="0"/>
      <dgm:spPr/>
    </dgm:pt>
  </dgm:ptLst>
  <dgm:cxnLst>
    <dgm:cxn modelId="{EBAACC12-2C38-4399-8B8D-2BA6FEEE4469}" srcId="{F5085DF9-2C4B-4BBD-9CDC-0F8B52547F0E}" destId="{10BD239E-5639-4D4D-8662-4CF8BFCBD6FF}" srcOrd="0" destOrd="0" parTransId="{FE49A787-6A4F-42B5-B3AC-9C70B43C8BF3}" sibTransId="{85AF3A72-FA6C-4901-8730-32760C8D9102}"/>
    <dgm:cxn modelId="{BBDD3553-E886-4A3C-93D6-CCB8314B85F2}" srcId="{10BD239E-5639-4D4D-8662-4CF8BFCBD6FF}" destId="{071B6323-7A64-4520-83BF-5F1E280134AF}" srcOrd="0" destOrd="0" parTransId="{757A807C-BD19-43BF-98E5-22EE80B76D1E}" sibTransId="{45530269-E8A1-49AD-9BCA-3EE3B0CF54C7}"/>
    <dgm:cxn modelId="{00D67FCB-BB48-4676-A774-CC6DEF457341}" type="presOf" srcId="{10BD239E-5639-4D4D-8662-4CF8BFCBD6FF}" destId="{847F7190-DE3C-4375-B0CD-18617A3850D4}" srcOrd="0" destOrd="0" presId="urn:microsoft.com/office/officeart/2008/layout/LinedList"/>
    <dgm:cxn modelId="{26C0DE98-67FF-47C6-99EF-E4D67CBFF2BC}" type="presOf" srcId="{071B6323-7A64-4520-83BF-5F1E280134AF}" destId="{0B5CC715-F1D9-40D9-945E-6891ED14620D}" srcOrd="0" destOrd="0" presId="urn:microsoft.com/office/officeart/2008/layout/LinedList"/>
    <dgm:cxn modelId="{9DB29347-FA90-4B30-B4DE-EA867BD3D3B5}" type="presOf" srcId="{F5085DF9-2C4B-4BBD-9CDC-0F8B52547F0E}" destId="{B746E806-3B99-4CFA-899C-273B3FD932D0}" srcOrd="0" destOrd="0" presId="urn:microsoft.com/office/officeart/2008/layout/LinedList"/>
    <dgm:cxn modelId="{AFA4ADFC-063F-4378-A6BF-A467865585E3}" type="presParOf" srcId="{B746E806-3B99-4CFA-899C-273B3FD932D0}" destId="{1391D967-4D4D-494F-A709-757BE474938D}" srcOrd="0" destOrd="0" presId="urn:microsoft.com/office/officeart/2008/layout/LinedList"/>
    <dgm:cxn modelId="{0CCDF2A3-0B44-4E88-863E-55ED96C67AC0}" type="presParOf" srcId="{B746E806-3B99-4CFA-899C-273B3FD932D0}" destId="{04736604-F937-47AE-8960-C6A35F3B99EC}" srcOrd="1" destOrd="0" presId="urn:microsoft.com/office/officeart/2008/layout/LinedList"/>
    <dgm:cxn modelId="{4430B5C0-BC64-478A-9B66-BD926DA7A56F}" type="presParOf" srcId="{04736604-F937-47AE-8960-C6A35F3B99EC}" destId="{847F7190-DE3C-4375-B0CD-18617A3850D4}" srcOrd="0" destOrd="0" presId="urn:microsoft.com/office/officeart/2008/layout/LinedList"/>
    <dgm:cxn modelId="{E83CF557-5497-4003-BDE2-022AF95953D4}" type="presParOf" srcId="{04736604-F937-47AE-8960-C6A35F3B99EC}" destId="{D6BF4E73-4A7F-4AE8-A26D-679C8F4E47E5}" srcOrd="1" destOrd="0" presId="urn:microsoft.com/office/officeart/2008/layout/LinedList"/>
    <dgm:cxn modelId="{984B62A2-36D6-41ED-A970-6BC3D7879B6C}" type="presParOf" srcId="{D6BF4E73-4A7F-4AE8-A26D-679C8F4E47E5}" destId="{36CE7F15-3747-4E55-861A-365CD6708BBA}" srcOrd="0" destOrd="0" presId="urn:microsoft.com/office/officeart/2008/layout/LinedList"/>
    <dgm:cxn modelId="{71A12E15-3E64-42FB-8D44-5C41C715B51E}" type="presParOf" srcId="{D6BF4E73-4A7F-4AE8-A26D-679C8F4E47E5}" destId="{1AEBF72C-18BA-4C96-AE26-76401722DADA}" srcOrd="1" destOrd="0" presId="urn:microsoft.com/office/officeart/2008/layout/LinedList"/>
    <dgm:cxn modelId="{52617045-D69E-4C36-A28E-DFEF1EF51F89}" type="presParOf" srcId="{1AEBF72C-18BA-4C96-AE26-76401722DADA}" destId="{94A1D9A7-D143-4F64-835C-6F6C0F55CC8E}" srcOrd="0" destOrd="0" presId="urn:microsoft.com/office/officeart/2008/layout/LinedList"/>
    <dgm:cxn modelId="{DCEDCCD4-FBAC-435F-BCFB-32D6A9C5126C}" type="presParOf" srcId="{1AEBF72C-18BA-4C96-AE26-76401722DADA}" destId="{0B5CC715-F1D9-40D9-945E-6891ED14620D}" srcOrd="1" destOrd="0" presId="urn:microsoft.com/office/officeart/2008/layout/LinedList"/>
    <dgm:cxn modelId="{FAE2FF2C-F97E-408E-BF40-3799CD6AC9D8}" type="presParOf" srcId="{1AEBF72C-18BA-4C96-AE26-76401722DADA}" destId="{34FBDA11-B078-4654-92A9-F9A9CAC90906}" srcOrd="2" destOrd="0" presId="urn:microsoft.com/office/officeart/2008/layout/LinedList"/>
    <dgm:cxn modelId="{237A65E7-300B-4B13-B4B6-DF6FB1AFBB25}" type="presParOf" srcId="{D6BF4E73-4A7F-4AE8-A26D-679C8F4E47E5}" destId="{E20E01EB-D246-4634-A228-24E22A813A91}" srcOrd="2" destOrd="0" presId="urn:microsoft.com/office/officeart/2008/layout/LinedList"/>
    <dgm:cxn modelId="{57A94C3A-655A-40D4-9EB4-C5D31D1A077F}" type="presParOf" srcId="{D6BF4E73-4A7F-4AE8-A26D-679C8F4E47E5}" destId="{D307545E-341C-429B-8A67-4ADFC7A0423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0F33C0-4A04-488B-A672-B6CAA8E8178B}" type="doc">
      <dgm:prSet loTypeId="urn:microsoft.com/office/officeart/2008/layout/Square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F30A553A-5ED3-4055-969D-D7D5BD9C077A}">
      <dgm:prSet phldrT="[Texto]"/>
      <dgm:spPr/>
      <dgm:t>
        <a:bodyPr/>
        <a:lstStyle/>
        <a:p>
          <a:r>
            <a:rPr lang="es-MX" dirty="0" smtClean="0"/>
            <a:t>Punto de articulación</a:t>
          </a:r>
          <a:endParaRPr lang="es-MX" dirty="0"/>
        </a:p>
      </dgm:t>
    </dgm:pt>
    <dgm:pt modelId="{8C8CD34E-50FF-439F-98CF-CEFAA1769C32}" type="parTrans" cxnId="{4B25A08C-427B-45CB-AC2F-59B120793E0A}">
      <dgm:prSet/>
      <dgm:spPr/>
      <dgm:t>
        <a:bodyPr/>
        <a:lstStyle/>
        <a:p>
          <a:endParaRPr lang="es-MX"/>
        </a:p>
      </dgm:t>
    </dgm:pt>
    <dgm:pt modelId="{ACE4EF6B-E00A-459D-AC41-AB05D28945C2}" type="sibTrans" cxnId="{4B25A08C-427B-45CB-AC2F-59B120793E0A}">
      <dgm:prSet/>
      <dgm:spPr/>
      <dgm:t>
        <a:bodyPr/>
        <a:lstStyle/>
        <a:p>
          <a:endParaRPr lang="es-MX"/>
        </a:p>
      </dgm:t>
    </dgm:pt>
    <dgm:pt modelId="{450F73DE-A3E2-4CB2-9352-6D044AE64F77}">
      <dgm:prSet phldrT="[Texto]"/>
      <dgm:spPr/>
      <dgm:t>
        <a:bodyPr/>
        <a:lstStyle/>
        <a:p>
          <a:r>
            <a:rPr lang="es-MX" dirty="0" smtClean="0"/>
            <a:t>Labial: p/b/m</a:t>
          </a:r>
          <a:endParaRPr lang="es-MX" dirty="0"/>
        </a:p>
      </dgm:t>
    </dgm:pt>
    <dgm:pt modelId="{B9762472-A5DA-4053-8E88-3C0F011AAA94}" type="parTrans" cxnId="{FD80405D-173E-4EC2-A049-5B517B1094EE}">
      <dgm:prSet/>
      <dgm:spPr/>
      <dgm:t>
        <a:bodyPr/>
        <a:lstStyle/>
        <a:p>
          <a:endParaRPr lang="es-MX"/>
        </a:p>
      </dgm:t>
    </dgm:pt>
    <dgm:pt modelId="{2ADA2E33-8F68-4B3D-B032-BA288218F5E2}" type="sibTrans" cxnId="{FD80405D-173E-4EC2-A049-5B517B1094EE}">
      <dgm:prSet/>
      <dgm:spPr/>
      <dgm:t>
        <a:bodyPr/>
        <a:lstStyle/>
        <a:p>
          <a:endParaRPr lang="es-MX"/>
        </a:p>
      </dgm:t>
    </dgm:pt>
    <dgm:pt modelId="{7634C006-7B7C-4045-BDA9-24F7E7C25588}">
      <dgm:prSet phldrT="[Texto]"/>
      <dgm:spPr/>
      <dgm:t>
        <a:bodyPr/>
        <a:lstStyle/>
        <a:p>
          <a:r>
            <a:rPr lang="es-MX" dirty="0" smtClean="0"/>
            <a:t>Dental: /t/d/</a:t>
          </a:r>
          <a:endParaRPr lang="es-MX" dirty="0"/>
        </a:p>
      </dgm:t>
    </dgm:pt>
    <dgm:pt modelId="{DB03ED15-9809-49FD-894D-97FD24DDE761}" type="parTrans" cxnId="{C1EEA3E8-D163-40F3-9165-DACFA9DC7D4F}">
      <dgm:prSet/>
      <dgm:spPr/>
      <dgm:t>
        <a:bodyPr/>
        <a:lstStyle/>
        <a:p>
          <a:endParaRPr lang="es-MX"/>
        </a:p>
      </dgm:t>
    </dgm:pt>
    <dgm:pt modelId="{B58490CD-F8BB-4354-ACC2-115D4D6CC8AA}" type="sibTrans" cxnId="{C1EEA3E8-D163-40F3-9165-DACFA9DC7D4F}">
      <dgm:prSet/>
      <dgm:spPr/>
      <dgm:t>
        <a:bodyPr/>
        <a:lstStyle/>
        <a:p>
          <a:endParaRPr lang="es-MX"/>
        </a:p>
      </dgm:t>
    </dgm:pt>
    <dgm:pt modelId="{856BA432-E2A5-47ED-BECF-F80C9F5B1736}">
      <dgm:prSet phldrT="[Texto]"/>
      <dgm:spPr/>
      <dgm:t>
        <a:bodyPr/>
        <a:lstStyle/>
        <a:p>
          <a:r>
            <a:rPr lang="es-MX" dirty="0" smtClean="0"/>
            <a:t>Interdental: /z/s/</a:t>
          </a:r>
          <a:endParaRPr lang="es-MX" dirty="0"/>
        </a:p>
      </dgm:t>
    </dgm:pt>
    <dgm:pt modelId="{0A51F698-ADFF-4F05-97B1-36B14C10E1EF}" type="parTrans" cxnId="{3B14B2F4-339D-4221-B6D3-4B2DE6B8B413}">
      <dgm:prSet/>
      <dgm:spPr/>
      <dgm:t>
        <a:bodyPr/>
        <a:lstStyle/>
        <a:p>
          <a:endParaRPr lang="es-MX"/>
        </a:p>
      </dgm:t>
    </dgm:pt>
    <dgm:pt modelId="{C2EA48B7-78A1-4EE1-9350-FE642D4FE520}" type="sibTrans" cxnId="{3B14B2F4-339D-4221-B6D3-4B2DE6B8B413}">
      <dgm:prSet/>
      <dgm:spPr/>
      <dgm:t>
        <a:bodyPr/>
        <a:lstStyle/>
        <a:p>
          <a:endParaRPr lang="es-MX"/>
        </a:p>
      </dgm:t>
    </dgm:pt>
    <dgm:pt modelId="{37087F0B-7A64-48A3-96A0-076708EF8B67}">
      <dgm:prSet phldrT="[Texto]"/>
      <dgm:spPr/>
      <dgm:t>
        <a:bodyPr/>
        <a:lstStyle/>
        <a:p>
          <a:r>
            <a:rPr lang="es-MX" dirty="0" smtClean="0"/>
            <a:t>Modo de articulación</a:t>
          </a:r>
          <a:endParaRPr lang="es-MX" dirty="0"/>
        </a:p>
      </dgm:t>
    </dgm:pt>
    <dgm:pt modelId="{3A3F1234-C945-4DED-BF55-362FE7B7F4BB}" type="parTrans" cxnId="{B12BB53A-0133-4FAF-BA27-ACFABA1C49D3}">
      <dgm:prSet/>
      <dgm:spPr/>
      <dgm:t>
        <a:bodyPr/>
        <a:lstStyle/>
        <a:p>
          <a:endParaRPr lang="es-MX"/>
        </a:p>
      </dgm:t>
    </dgm:pt>
    <dgm:pt modelId="{04541DF7-CC76-4B69-8E85-F6FBC5BE23C7}" type="sibTrans" cxnId="{B12BB53A-0133-4FAF-BA27-ACFABA1C49D3}">
      <dgm:prSet/>
      <dgm:spPr/>
      <dgm:t>
        <a:bodyPr/>
        <a:lstStyle/>
        <a:p>
          <a:endParaRPr lang="es-MX"/>
        </a:p>
      </dgm:t>
    </dgm:pt>
    <dgm:pt modelId="{B540D1FF-5468-436F-BDF1-BF5D73D9C6E4}">
      <dgm:prSet phldrT="[Texto]"/>
      <dgm:spPr/>
      <dgm:t>
        <a:bodyPr/>
        <a:lstStyle/>
        <a:p>
          <a:r>
            <a:rPr lang="es-MX" dirty="0" smtClean="0"/>
            <a:t>Oclusivo: /p/t/k/b/d/g</a:t>
          </a:r>
          <a:endParaRPr lang="es-MX" dirty="0"/>
        </a:p>
      </dgm:t>
    </dgm:pt>
    <dgm:pt modelId="{FCA9F938-62B2-4A3F-960B-C16E2B3045A5}" type="parTrans" cxnId="{383F6727-01D7-49D4-BF73-F87BED0A2F92}">
      <dgm:prSet/>
      <dgm:spPr/>
      <dgm:t>
        <a:bodyPr/>
        <a:lstStyle/>
        <a:p>
          <a:endParaRPr lang="es-MX"/>
        </a:p>
      </dgm:t>
    </dgm:pt>
    <dgm:pt modelId="{2C3F331F-AD9D-44D3-B38E-7AE4EBFFF0C3}" type="sibTrans" cxnId="{383F6727-01D7-49D4-BF73-F87BED0A2F92}">
      <dgm:prSet/>
      <dgm:spPr/>
      <dgm:t>
        <a:bodyPr/>
        <a:lstStyle/>
        <a:p>
          <a:endParaRPr lang="es-MX"/>
        </a:p>
      </dgm:t>
    </dgm:pt>
    <dgm:pt modelId="{E572D057-C4D4-462E-B5C9-1FB955796892}">
      <dgm:prSet phldrT="[Texto]"/>
      <dgm:spPr/>
      <dgm:t>
        <a:bodyPr/>
        <a:lstStyle/>
        <a:p>
          <a:r>
            <a:rPr lang="es-MX" dirty="0" smtClean="0"/>
            <a:t>Fricativo: /f/s/z/j/</a:t>
          </a:r>
          <a:endParaRPr lang="es-MX" dirty="0"/>
        </a:p>
      </dgm:t>
    </dgm:pt>
    <dgm:pt modelId="{8EFB667B-F8C6-4ABA-9F1F-135F7EE9A1B2}" type="parTrans" cxnId="{00F70AA0-FA9F-47B6-AB41-6BE120356DCA}">
      <dgm:prSet/>
      <dgm:spPr/>
      <dgm:t>
        <a:bodyPr/>
        <a:lstStyle/>
        <a:p>
          <a:endParaRPr lang="es-MX"/>
        </a:p>
      </dgm:t>
    </dgm:pt>
    <dgm:pt modelId="{CD6418D9-C18C-42C9-8FE3-9637BCF68EEF}" type="sibTrans" cxnId="{00F70AA0-FA9F-47B6-AB41-6BE120356DCA}">
      <dgm:prSet/>
      <dgm:spPr/>
      <dgm:t>
        <a:bodyPr/>
        <a:lstStyle/>
        <a:p>
          <a:endParaRPr lang="es-MX"/>
        </a:p>
      </dgm:t>
    </dgm:pt>
    <dgm:pt modelId="{AC34A1E8-C9F3-4F23-967E-00704CDD2B05}">
      <dgm:prSet phldrT="[Texto]"/>
      <dgm:spPr/>
      <dgm:t>
        <a:bodyPr/>
        <a:lstStyle/>
        <a:p>
          <a:r>
            <a:rPr lang="es-MX" dirty="0" smtClean="0"/>
            <a:t>Nasal: /m/n/ñ</a:t>
          </a:r>
          <a:endParaRPr lang="es-MX" dirty="0"/>
        </a:p>
      </dgm:t>
    </dgm:pt>
    <dgm:pt modelId="{AB09E10E-2B03-4832-B402-FC79ACCAC807}" type="parTrans" cxnId="{A193D64E-3E20-4356-AF1F-24713C2502DF}">
      <dgm:prSet/>
      <dgm:spPr/>
      <dgm:t>
        <a:bodyPr/>
        <a:lstStyle/>
        <a:p>
          <a:endParaRPr lang="es-MX"/>
        </a:p>
      </dgm:t>
    </dgm:pt>
    <dgm:pt modelId="{411B2511-3D91-48CF-8751-C18922686D5C}" type="sibTrans" cxnId="{A193D64E-3E20-4356-AF1F-24713C2502DF}">
      <dgm:prSet/>
      <dgm:spPr/>
      <dgm:t>
        <a:bodyPr/>
        <a:lstStyle/>
        <a:p>
          <a:endParaRPr lang="es-MX"/>
        </a:p>
      </dgm:t>
    </dgm:pt>
    <dgm:pt modelId="{CBA4C25A-1F26-4E39-A40C-B6F0C26E947C}">
      <dgm:prSet phldrT="[Texto]"/>
      <dgm:spPr/>
      <dgm:t>
        <a:bodyPr/>
        <a:lstStyle/>
        <a:p>
          <a:r>
            <a:rPr lang="es-MX" dirty="0" smtClean="0"/>
            <a:t>Vibración de las cuerdas vocales</a:t>
          </a:r>
          <a:endParaRPr lang="es-MX" dirty="0"/>
        </a:p>
      </dgm:t>
    </dgm:pt>
    <dgm:pt modelId="{C85C89F6-B677-45BF-A69F-CD34321EBE68}" type="parTrans" cxnId="{3AAEEFC5-DA2B-43E4-AC13-EF600B24BCEC}">
      <dgm:prSet/>
      <dgm:spPr/>
      <dgm:t>
        <a:bodyPr/>
        <a:lstStyle/>
        <a:p>
          <a:endParaRPr lang="es-MX"/>
        </a:p>
      </dgm:t>
    </dgm:pt>
    <dgm:pt modelId="{7330B3E7-E9B7-4063-B58F-9B8E242A59A3}" type="sibTrans" cxnId="{3AAEEFC5-DA2B-43E4-AC13-EF600B24BCEC}">
      <dgm:prSet/>
      <dgm:spPr/>
      <dgm:t>
        <a:bodyPr/>
        <a:lstStyle/>
        <a:p>
          <a:endParaRPr lang="es-MX"/>
        </a:p>
      </dgm:t>
    </dgm:pt>
    <dgm:pt modelId="{27370101-F3A7-4151-BBB4-3D52B3C4F0DA}">
      <dgm:prSet phldrT="[Texto]"/>
      <dgm:spPr/>
      <dgm:t>
        <a:bodyPr/>
        <a:lstStyle/>
        <a:p>
          <a:r>
            <a:rPr lang="es-MX" dirty="0" smtClean="0"/>
            <a:t>Labiodental: /f/</a:t>
          </a:r>
          <a:endParaRPr lang="es-MX" dirty="0"/>
        </a:p>
      </dgm:t>
    </dgm:pt>
    <dgm:pt modelId="{2A67679B-1E6A-41E4-847E-97BF25656B26}" type="parTrans" cxnId="{F1E40BD8-C50C-4D55-AFD5-7E58A66027FA}">
      <dgm:prSet/>
      <dgm:spPr/>
      <dgm:t>
        <a:bodyPr/>
        <a:lstStyle/>
        <a:p>
          <a:endParaRPr lang="es-MX"/>
        </a:p>
      </dgm:t>
    </dgm:pt>
    <dgm:pt modelId="{F9D53A6E-9351-4152-B3F5-12929DC272A0}" type="sibTrans" cxnId="{F1E40BD8-C50C-4D55-AFD5-7E58A66027FA}">
      <dgm:prSet/>
      <dgm:spPr/>
      <dgm:t>
        <a:bodyPr/>
        <a:lstStyle/>
        <a:p>
          <a:endParaRPr lang="es-MX"/>
        </a:p>
      </dgm:t>
    </dgm:pt>
    <dgm:pt modelId="{E0D3B296-96A8-423E-A148-48980606BD93}">
      <dgm:prSet phldrT="[Texto]"/>
      <dgm:spPr/>
      <dgm:t>
        <a:bodyPr/>
        <a:lstStyle/>
        <a:p>
          <a:r>
            <a:rPr lang="es-MX" dirty="0" smtClean="0"/>
            <a:t>Alveolar: /s/n/l/r/</a:t>
          </a:r>
          <a:r>
            <a:rPr lang="es-MX" dirty="0" err="1" smtClean="0"/>
            <a:t>rr</a:t>
          </a:r>
          <a:endParaRPr lang="es-MX" dirty="0"/>
        </a:p>
      </dgm:t>
    </dgm:pt>
    <dgm:pt modelId="{00078676-F094-4615-A1F9-0455D7361096}" type="parTrans" cxnId="{44780C7C-F028-4B6C-8B97-BC43C3EA16ED}">
      <dgm:prSet/>
      <dgm:spPr/>
      <dgm:t>
        <a:bodyPr/>
        <a:lstStyle/>
        <a:p>
          <a:endParaRPr lang="es-MX"/>
        </a:p>
      </dgm:t>
    </dgm:pt>
    <dgm:pt modelId="{0C3DD835-63B5-40AE-95D5-0F75240E2719}" type="sibTrans" cxnId="{44780C7C-F028-4B6C-8B97-BC43C3EA16ED}">
      <dgm:prSet/>
      <dgm:spPr/>
      <dgm:t>
        <a:bodyPr/>
        <a:lstStyle/>
        <a:p>
          <a:endParaRPr lang="es-MX"/>
        </a:p>
      </dgm:t>
    </dgm:pt>
    <dgm:pt modelId="{3AED2D96-9559-435C-947F-7825F84FDC29}">
      <dgm:prSet phldrT="[Texto]"/>
      <dgm:spPr/>
      <dgm:t>
        <a:bodyPr/>
        <a:lstStyle/>
        <a:p>
          <a:r>
            <a:rPr lang="es-MX" dirty="0" smtClean="0"/>
            <a:t>Palatal: /y/ll/ch/ñ</a:t>
          </a:r>
          <a:endParaRPr lang="es-MX" dirty="0"/>
        </a:p>
      </dgm:t>
    </dgm:pt>
    <dgm:pt modelId="{91EA9BC1-E27E-4237-842C-32D69858C0A6}" type="parTrans" cxnId="{C44F1DCF-35B8-4A2D-8B25-43D71C43409B}">
      <dgm:prSet/>
      <dgm:spPr/>
      <dgm:t>
        <a:bodyPr/>
        <a:lstStyle/>
        <a:p>
          <a:endParaRPr lang="es-MX"/>
        </a:p>
      </dgm:t>
    </dgm:pt>
    <dgm:pt modelId="{1EC0654D-79C1-4C1B-9E2E-6B6023065B2E}" type="sibTrans" cxnId="{C44F1DCF-35B8-4A2D-8B25-43D71C43409B}">
      <dgm:prSet/>
      <dgm:spPr/>
      <dgm:t>
        <a:bodyPr/>
        <a:lstStyle/>
        <a:p>
          <a:endParaRPr lang="es-MX"/>
        </a:p>
      </dgm:t>
    </dgm:pt>
    <dgm:pt modelId="{825705B6-8C9C-4C77-ACE4-7A6AB19ED319}">
      <dgm:prSet phldrT="[Texto]"/>
      <dgm:spPr/>
      <dgm:t>
        <a:bodyPr/>
        <a:lstStyle/>
        <a:p>
          <a:r>
            <a:rPr lang="es-MX" dirty="0" smtClean="0"/>
            <a:t>Velar: /k/g/j/</a:t>
          </a:r>
          <a:endParaRPr lang="es-MX" dirty="0"/>
        </a:p>
      </dgm:t>
    </dgm:pt>
    <dgm:pt modelId="{F794ACB3-E03D-4754-B96A-B6E5770D8E2E}" type="parTrans" cxnId="{45FEB72B-6438-41E6-AD4B-F9377D0CD04B}">
      <dgm:prSet/>
      <dgm:spPr/>
      <dgm:t>
        <a:bodyPr/>
        <a:lstStyle/>
        <a:p>
          <a:endParaRPr lang="es-MX"/>
        </a:p>
      </dgm:t>
    </dgm:pt>
    <dgm:pt modelId="{A4CDA6DD-FF08-4CB3-8F23-41DEE91B3BF3}" type="sibTrans" cxnId="{45FEB72B-6438-41E6-AD4B-F9377D0CD04B}">
      <dgm:prSet/>
      <dgm:spPr/>
      <dgm:t>
        <a:bodyPr/>
        <a:lstStyle/>
        <a:p>
          <a:endParaRPr lang="es-MX"/>
        </a:p>
      </dgm:t>
    </dgm:pt>
    <dgm:pt modelId="{4F33A99B-87D0-452C-8DE3-806DED40FBF4}">
      <dgm:prSet phldrT="[Texto]"/>
      <dgm:spPr/>
      <dgm:t>
        <a:bodyPr/>
        <a:lstStyle/>
        <a:p>
          <a:r>
            <a:rPr lang="es-MX" dirty="0" smtClean="0"/>
            <a:t>Africado: /ch/</a:t>
          </a:r>
          <a:endParaRPr lang="es-MX" dirty="0"/>
        </a:p>
      </dgm:t>
    </dgm:pt>
    <dgm:pt modelId="{FB648F5B-4216-4FAD-8DDD-CFC4D2D96F39}" type="parTrans" cxnId="{4E379276-0636-4796-9447-0DD05D4E2809}">
      <dgm:prSet/>
      <dgm:spPr/>
      <dgm:t>
        <a:bodyPr/>
        <a:lstStyle/>
        <a:p>
          <a:endParaRPr lang="es-MX"/>
        </a:p>
      </dgm:t>
    </dgm:pt>
    <dgm:pt modelId="{E271EC57-1018-468A-BC11-12401F0B5985}" type="sibTrans" cxnId="{4E379276-0636-4796-9447-0DD05D4E2809}">
      <dgm:prSet/>
      <dgm:spPr/>
      <dgm:t>
        <a:bodyPr/>
        <a:lstStyle/>
        <a:p>
          <a:endParaRPr lang="es-MX"/>
        </a:p>
      </dgm:t>
    </dgm:pt>
    <dgm:pt modelId="{768E3E44-8B42-4287-9EB3-E286CFED58F3}">
      <dgm:prSet phldrT="[Texto]"/>
      <dgm:spPr/>
      <dgm:t>
        <a:bodyPr/>
        <a:lstStyle/>
        <a:p>
          <a:r>
            <a:rPr lang="es-MX" dirty="0" smtClean="0"/>
            <a:t>Lateral: /l/ll/</a:t>
          </a:r>
          <a:endParaRPr lang="es-MX" dirty="0"/>
        </a:p>
      </dgm:t>
    </dgm:pt>
    <dgm:pt modelId="{46C3225C-75A5-4D3F-B11D-819C9189FE4D}" type="parTrans" cxnId="{01ECAE71-990B-4DBC-A580-7C2156EFA4FA}">
      <dgm:prSet/>
      <dgm:spPr/>
      <dgm:t>
        <a:bodyPr/>
        <a:lstStyle/>
        <a:p>
          <a:endParaRPr lang="es-MX"/>
        </a:p>
      </dgm:t>
    </dgm:pt>
    <dgm:pt modelId="{5F9861E1-5C6B-40C0-B105-04097EDBD171}" type="sibTrans" cxnId="{01ECAE71-990B-4DBC-A580-7C2156EFA4FA}">
      <dgm:prSet/>
      <dgm:spPr/>
      <dgm:t>
        <a:bodyPr/>
        <a:lstStyle/>
        <a:p>
          <a:endParaRPr lang="es-MX"/>
        </a:p>
      </dgm:t>
    </dgm:pt>
    <dgm:pt modelId="{836ACB73-83A9-4228-A0AE-52B91BC544A5}">
      <dgm:prSet phldrT="[Texto]"/>
      <dgm:spPr/>
      <dgm:t>
        <a:bodyPr/>
        <a:lstStyle/>
        <a:p>
          <a:r>
            <a:rPr lang="es-MX" dirty="0" smtClean="0"/>
            <a:t>Vibrante: simple /r/ múltiple /</a:t>
          </a:r>
          <a:r>
            <a:rPr lang="es-MX" dirty="0" err="1" smtClean="0"/>
            <a:t>rr</a:t>
          </a:r>
          <a:r>
            <a:rPr lang="es-MX" dirty="0" smtClean="0"/>
            <a:t>/</a:t>
          </a:r>
          <a:endParaRPr lang="es-MX" dirty="0"/>
        </a:p>
      </dgm:t>
    </dgm:pt>
    <dgm:pt modelId="{95BBB8FD-A5E1-4001-9FF3-477FC08FD932}" type="parTrans" cxnId="{A44E2124-ABC2-4952-A293-644351735537}">
      <dgm:prSet/>
      <dgm:spPr/>
      <dgm:t>
        <a:bodyPr/>
        <a:lstStyle/>
        <a:p>
          <a:endParaRPr lang="es-MX"/>
        </a:p>
      </dgm:t>
    </dgm:pt>
    <dgm:pt modelId="{C376F648-006A-4B6F-B9EE-389D915C5179}" type="sibTrans" cxnId="{A44E2124-ABC2-4952-A293-644351735537}">
      <dgm:prSet/>
      <dgm:spPr/>
      <dgm:t>
        <a:bodyPr/>
        <a:lstStyle/>
        <a:p>
          <a:endParaRPr lang="es-MX"/>
        </a:p>
      </dgm:t>
    </dgm:pt>
    <dgm:pt modelId="{347CD88A-245F-4AB1-B0EE-1A2D494DFA77}">
      <dgm:prSet phldrT="[Texto]"/>
      <dgm:spPr/>
      <dgm:t>
        <a:bodyPr/>
        <a:lstStyle/>
        <a:p>
          <a:r>
            <a:rPr lang="es-MX" dirty="0" smtClean="0"/>
            <a:t>Sonoros: /b/d/g/m/n/ñ/l/ll/y/r/</a:t>
          </a:r>
          <a:r>
            <a:rPr lang="es-MX" dirty="0" err="1" smtClean="0"/>
            <a:t>rr</a:t>
          </a:r>
          <a:endParaRPr lang="es-MX" dirty="0"/>
        </a:p>
      </dgm:t>
    </dgm:pt>
    <dgm:pt modelId="{2C3DE78B-FA39-432E-BF3A-078FFD4B7DA7}" type="parTrans" cxnId="{1601EAD3-A355-4406-845C-0AA65C03990F}">
      <dgm:prSet/>
      <dgm:spPr/>
      <dgm:t>
        <a:bodyPr/>
        <a:lstStyle/>
        <a:p>
          <a:endParaRPr lang="es-MX"/>
        </a:p>
      </dgm:t>
    </dgm:pt>
    <dgm:pt modelId="{25D4FBC5-CB80-459F-804E-3F32C9E7138E}" type="sibTrans" cxnId="{1601EAD3-A355-4406-845C-0AA65C03990F}">
      <dgm:prSet/>
      <dgm:spPr/>
      <dgm:t>
        <a:bodyPr/>
        <a:lstStyle/>
        <a:p>
          <a:endParaRPr lang="es-MX"/>
        </a:p>
      </dgm:t>
    </dgm:pt>
    <dgm:pt modelId="{24D89CE6-4053-483D-9C78-FC42B4824D0E}">
      <dgm:prSet phldrT="[Texto]"/>
      <dgm:spPr/>
      <dgm:t>
        <a:bodyPr/>
        <a:lstStyle/>
        <a:p>
          <a:r>
            <a:rPr lang="es-MX" dirty="0" smtClean="0"/>
            <a:t>Sordos: p/t/k/f/z/j/s/ch</a:t>
          </a:r>
          <a:endParaRPr lang="es-MX" dirty="0"/>
        </a:p>
      </dgm:t>
    </dgm:pt>
    <dgm:pt modelId="{394C3085-6A16-4107-A172-BB9E34013FCE}" type="parTrans" cxnId="{C9A76EAB-45B4-4D01-9D4A-991A973A7C13}">
      <dgm:prSet/>
      <dgm:spPr/>
      <dgm:t>
        <a:bodyPr/>
        <a:lstStyle/>
        <a:p>
          <a:endParaRPr lang="es-MX"/>
        </a:p>
      </dgm:t>
    </dgm:pt>
    <dgm:pt modelId="{26A949D9-8D54-4410-B0DB-FDD3579F7ADB}" type="sibTrans" cxnId="{C9A76EAB-45B4-4D01-9D4A-991A973A7C13}">
      <dgm:prSet/>
      <dgm:spPr/>
      <dgm:t>
        <a:bodyPr/>
        <a:lstStyle/>
        <a:p>
          <a:endParaRPr lang="es-MX"/>
        </a:p>
      </dgm:t>
    </dgm:pt>
    <dgm:pt modelId="{82DABD7B-024F-4837-AF63-03E23B2B7F3B}" type="pres">
      <dgm:prSet presAssocID="{060F33C0-4A04-488B-A672-B6CAA8E8178B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D4F829E3-5B44-4F36-8F92-0C8A02C0195E}" type="pres">
      <dgm:prSet presAssocID="{F30A553A-5ED3-4055-969D-D7D5BD9C077A}" presName="root" presStyleCnt="0">
        <dgm:presLayoutVars>
          <dgm:chMax/>
          <dgm:chPref/>
        </dgm:presLayoutVars>
      </dgm:prSet>
      <dgm:spPr/>
    </dgm:pt>
    <dgm:pt modelId="{B824E2B0-5667-494A-9EE6-19D05FBEA214}" type="pres">
      <dgm:prSet presAssocID="{F30A553A-5ED3-4055-969D-D7D5BD9C077A}" presName="rootComposite" presStyleCnt="0">
        <dgm:presLayoutVars/>
      </dgm:prSet>
      <dgm:spPr/>
    </dgm:pt>
    <dgm:pt modelId="{15A8EE49-8A1F-438E-8C91-BA73CA0420E1}" type="pres">
      <dgm:prSet presAssocID="{F30A553A-5ED3-4055-969D-D7D5BD9C077A}" presName="ParentAccent" presStyleLbl="alignNode1" presStyleIdx="0" presStyleCnt="3"/>
      <dgm:spPr/>
    </dgm:pt>
    <dgm:pt modelId="{DE7501CE-0352-45FB-9DAF-C016A17C1A81}" type="pres">
      <dgm:prSet presAssocID="{F30A553A-5ED3-4055-969D-D7D5BD9C077A}" presName="ParentSmallAccent" presStyleLbl="fgAcc1" presStyleIdx="0" presStyleCnt="3"/>
      <dgm:spPr/>
    </dgm:pt>
    <dgm:pt modelId="{0F7AA19F-0AF6-45DB-BE80-73F5D81298BA}" type="pres">
      <dgm:prSet presAssocID="{F30A553A-5ED3-4055-969D-D7D5BD9C077A}" presName="Parent" presStyleLbl="revTx" presStyleIdx="0" presStyleCnt="1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D604C7-AF5F-4C7C-81FB-75521B8FE94E}" type="pres">
      <dgm:prSet presAssocID="{F30A553A-5ED3-4055-969D-D7D5BD9C077A}" presName="childShape" presStyleCnt="0">
        <dgm:presLayoutVars>
          <dgm:chMax val="0"/>
          <dgm:chPref val="0"/>
        </dgm:presLayoutVars>
      </dgm:prSet>
      <dgm:spPr/>
    </dgm:pt>
    <dgm:pt modelId="{1F176043-8D1E-42BF-B856-7F11CF94124C}" type="pres">
      <dgm:prSet presAssocID="{450F73DE-A3E2-4CB2-9352-6D044AE64F77}" presName="childComposite" presStyleCnt="0">
        <dgm:presLayoutVars>
          <dgm:chMax val="0"/>
          <dgm:chPref val="0"/>
        </dgm:presLayoutVars>
      </dgm:prSet>
      <dgm:spPr/>
    </dgm:pt>
    <dgm:pt modelId="{0A3ACAD0-68D0-489E-BE30-8E2BEAC9C0CE}" type="pres">
      <dgm:prSet presAssocID="{450F73DE-A3E2-4CB2-9352-6D044AE64F77}" presName="ChildAccent" presStyleLbl="solidFgAcc1" presStyleIdx="0" presStyleCnt="15"/>
      <dgm:spPr/>
    </dgm:pt>
    <dgm:pt modelId="{BED885A4-7640-4402-8F50-7E35FCC56944}" type="pres">
      <dgm:prSet presAssocID="{450F73DE-A3E2-4CB2-9352-6D044AE64F77}" presName="Child" presStyleLbl="revTx" presStyleIdx="1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135FD4-B9A0-4347-A02D-CABE576EBDDD}" type="pres">
      <dgm:prSet presAssocID="{27370101-F3A7-4151-BBB4-3D52B3C4F0DA}" presName="childComposite" presStyleCnt="0">
        <dgm:presLayoutVars>
          <dgm:chMax val="0"/>
          <dgm:chPref val="0"/>
        </dgm:presLayoutVars>
      </dgm:prSet>
      <dgm:spPr/>
    </dgm:pt>
    <dgm:pt modelId="{CAFF0C52-6C17-4FBE-B0D9-6CCCD65404A3}" type="pres">
      <dgm:prSet presAssocID="{27370101-F3A7-4151-BBB4-3D52B3C4F0DA}" presName="ChildAccent" presStyleLbl="solidFgAcc1" presStyleIdx="1" presStyleCnt="15"/>
      <dgm:spPr/>
    </dgm:pt>
    <dgm:pt modelId="{C7F63EBF-4873-4A1D-8429-B0D107FA5D80}" type="pres">
      <dgm:prSet presAssocID="{27370101-F3A7-4151-BBB4-3D52B3C4F0DA}" presName="Child" presStyleLbl="revTx" presStyleIdx="2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060209-F370-4E24-9F4B-7ACC472CDF2D}" type="pres">
      <dgm:prSet presAssocID="{7634C006-7B7C-4045-BDA9-24F7E7C25588}" presName="childComposite" presStyleCnt="0">
        <dgm:presLayoutVars>
          <dgm:chMax val="0"/>
          <dgm:chPref val="0"/>
        </dgm:presLayoutVars>
      </dgm:prSet>
      <dgm:spPr/>
    </dgm:pt>
    <dgm:pt modelId="{62B8D193-AE49-488C-B5F5-5A3B284251B2}" type="pres">
      <dgm:prSet presAssocID="{7634C006-7B7C-4045-BDA9-24F7E7C25588}" presName="ChildAccent" presStyleLbl="solidFgAcc1" presStyleIdx="2" presStyleCnt="15"/>
      <dgm:spPr/>
    </dgm:pt>
    <dgm:pt modelId="{B87DF83D-6064-408D-A4B2-16AB24942867}" type="pres">
      <dgm:prSet presAssocID="{7634C006-7B7C-4045-BDA9-24F7E7C25588}" presName="Child" presStyleLbl="revTx" presStyleIdx="3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0A5CC7-7A61-41BD-BEF3-53F56639E91F}" type="pres">
      <dgm:prSet presAssocID="{856BA432-E2A5-47ED-BECF-F80C9F5B1736}" presName="childComposite" presStyleCnt="0">
        <dgm:presLayoutVars>
          <dgm:chMax val="0"/>
          <dgm:chPref val="0"/>
        </dgm:presLayoutVars>
      </dgm:prSet>
      <dgm:spPr/>
    </dgm:pt>
    <dgm:pt modelId="{1E5CF6B3-9035-49D3-9949-0F3CDEE5B01E}" type="pres">
      <dgm:prSet presAssocID="{856BA432-E2A5-47ED-BECF-F80C9F5B1736}" presName="ChildAccent" presStyleLbl="solidFgAcc1" presStyleIdx="3" presStyleCnt="15"/>
      <dgm:spPr/>
    </dgm:pt>
    <dgm:pt modelId="{B70B7F8D-EA26-4BF6-8F44-18779DFD3A15}" type="pres">
      <dgm:prSet presAssocID="{856BA432-E2A5-47ED-BECF-F80C9F5B1736}" presName="Child" presStyleLbl="revTx" presStyleIdx="4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52D12A-3F93-4274-9B9C-EF1ED9D2C7A0}" type="pres">
      <dgm:prSet presAssocID="{E0D3B296-96A8-423E-A148-48980606BD93}" presName="childComposite" presStyleCnt="0">
        <dgm:presLayoutVars>
          <dgm:chMax val="0"/>
          <dgm:chPref val="0"/>
        </dgm:presLayoutVars>
      </dgm:prSet>
      <dgm:spPr/>
    </dgm:pt>
    <dgm:pt modelId="{D2214322-09DB-46EE-96F8-3B3E4DE6D30E}" type="pres">
      <dgm:prSet presAssocID="{E0D3B296-96A8-423E-A148-48980606BD93}" presName="ChildAccent" presStyleLbl="solidFgAcc1" presStyleIdx="4" presStyleCnt="15"/>
      <dgm:spPr/>
    </dgm:pt>
    <dgm:pt modelId="{0323390B-39E1-47CE-A102-38E185471A86}" type="pres">
      <dgm:prSet presAssocID="{E0D3B296-96A8-423E-A148-48980606BD93}" presName="Child" presStyleLbl="revTx" presStyleIdx="5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37E964-C106-433B-A5F6-9E54C58C8CBE}" type="pres">
      <dgm:prSet presAssocID="{3AED2D96-9559-435C-947F-7825F84FDC29}" presName="childComposite" presStyleCnt="0">
        <dgm:presLayoutVars>
          <dgm:chMax val="0"/>
          <dgm:chPref val="0"/>
        </dgm:presLayoutVars>
      </dgm:prSet>
      <dgm:spPr/>
    </dgm:pt>
    <dgm:pt modelId="{BD14AF48-961C-4DED-879F-A2E90A0C6D82}" type="pres">
      <dgm:prSet presAssocID="{3AED2D96-9559-435C-947F-7825F84FDC29}" presName="ChildAccent" presStyleLbl="solidFgAcc1" presStyleIdx="5" presStyleCnt="15"/>
      <dgm:spPr/>
    </dgm:pt>
    <dgm:pt modelId="{75914CA7-5EDC-4AF6-8751-FA98020A3907}" type="pres">
      <dgm:prSet presAssocID="{3AED2D96-9559-435C-947F-7825F84FDC29}" presName="Child" presStyleLbl="revTx" presStyleIdx="6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5ED622-DED2-421C-9531-AF945C147B78}" type="pres">
      <dgm:prSet presAssocID="{825705B6-8C9C-4C77-ACE4-7A6AB19ED319}" presName="childComposite" presStyleCnt="0">
        <dgm:presLayoutVars>
          <dgm:chMax val="0"/>
          <dgm:chPref val="0"/>
        </dgm:presLayoutVars>
      </dgm:prSet>
      <dgm:spPr/>
    </dgm:pt>
    <dgm:pt modelId="{A88D6733-24CF-47A7-AB7A-8B71B3CF08AC}" type="pres">
      <dgm:prSet presAssocID="{825705B6-8C9C-4C77-ACE4-7A6AB19ED319}" presName="ChildAccent" presStyleLbl="solidFgAcc1" presStyleIdx="6" presStyleCnt="15"/>
      <dgm:spPr/>
    </dgm:pt>
    <dgm:pt modelId="{23F58587-3A89-405D-A8D4-5379EEF96D1E}" type="pres">
      <dgm:prSet presAssocID="{825705B6-8C9C-4C77-ACE4-7A6AB19ED319}" presName="Child" presStyleLbl="revTx" presStyleIdx="7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50DAB0-6F0B-4AE9-B080-B8B6CC2EEE49}" type="pres">
      <dgm:prSet presAssocID="{37087F0B-7A64-48A3-96A0-076708EF8B67}" presName="root" presStyleCnt="0">
        <dgm:presLayoutVars>
          <dgm:chMax/>
          <dgm:chPref/>
        </dgm:presLayoutVars>
      </dgm:prSet>
      <dgm:spPr/>
    </dgm:pt>
    <dgm:pt modelId="{C5E14EAC-B9EB-4237-8697-66A0B5785323}" type="pres">
      <dgm:prSet presAssocID="{37087F0B-7A64-48A3-96A0-076708EF8B67}" presName="rootComposite" presStyleCnt="0">
        <dgm:presLayoutVars/>
      </dgm:prSet>
      <dgm:spPr/>
    </dgm:pt>
    <dgm:pt modelId="{2336174F-D101-44EE-B873-55B73916BD41}" type="pres">
      <dgm:prSet presAssocID="{37087F0B-7A64-48A3-96A0-076708EF8B67}" presName="ParentAccent" presStyleLbl="alignNode1" presStyleIdx="1" presStyleCnt="3"/>
      <dgm:spPr/>
    </dgm:pt>
    <dgm:pt modelId="{4C3A9A27-A747-44A3-A831-E8A08197217B}" type="pres">
      <dgm:prSet presAssocID="{37087F0B-7A64-48A3-96A0-076708EF8B67}" presName="ParentSmallAccent" presStyleLbl="fgAcc1" presStyleIdx="1" presStyleCnt="3"/>
      <dgm:spPr/>
    </dgm:pt>
    <dgm:pt modelId="{80B9CA14-883B-4844-8807-F62D4DA3C973}" type="pres">
      <dgm:prSet presAssocID="{37087F0B-7A64-48A3-96A0-076708EF8B67}" presName="Parent" presStyleLbl="revTx" presStyleIdx="8" presStyleCnt="1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C9066E0-0992-4523-AD44-98E8BAE8E8EC}" type="pres">
      <dgm:prSet presAssocID="{37087F0B-7A64-48A3-96A0-076708EF8B67}" presName="childShape" presStyleCnt="0">
        <dgm:presLayoutVars>
          <dgm:chMax val="0"/>
          <dgm:chPref val="0"/>
        </dgm:presLayoutVars>
      </dgm:prSet>
      <dgm:spPr/>
    </dgm:pt>
    <dgm:pt modelId="{B5185A15-1B14-45A2-B3CD-E5458A5D5589}" type="pres">
      <dgm:prSet presAssocID="{B540D1FF-5468-436F-BDF1-BF5D73D9C6E4}" presName="childComposite" presStyleCnt="0">
        <dgm:presLayoutVars>
          <dgm:chMax val="0"/>
          <dgm:chPref val="0"/>
        </dgm:presLayoutVars>
      </dgm:prSet>
      <dgm:spPr/>
    </dgm:pt>
    <dgm:pt modelId="{0A387DEC-0405-432C-AD3E-D1EA9E1FCF73}" type="pres">
      <dgm:prSet presAssocID="{B540D1FF-5468-436F-BDF1-BF5D73D9C6E4}" presName="ChildAccent" presStyleLbl="solidFgAcc1" presStyleIdx="7" presStyleCnt="15"/>
      <dgm:spPr/>
    </dgm:pt>
    <dgm:pt modelId="{7DAB8446-EDF0-492C-BF30-935B72107C00}" type="pres">
      <dgm:prSet presAssocID="{B540D1FF-5468-436F-BDF1-BF5D73D9C6E4}" presName="Child" presStyleLbl="revTx" presStyleIdx="9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E8D027-C35C-44E4-8D86-7BC5B811806F}" type="pres">
      <dgm:prSet presAssocID="{E572D057-C4D4-462E-B5C9-1FB955796892}" presName="childComposite" presStyleCnt="0">
        <dgm:presLayoutVars>
          <dgm:chMax val="0"/>
          <dgm:chPref val="0"/>
        </dgm:presLayoutVars>
      </dgm:prSet>
      <dgm:spPr/>
    </dgm:pt>
    <dgm:pt modelId="{E97E5F6A-06DE-4A12-A27B-D7DD503B5AA5}" type="pres">
      <dgm:prSet presAssocID="{E572D057-C4D4-462E-B5C9-1FB955796892}" presName="ChildAccent" presStyleLbl="solidFgAcc1" presStyleIdx="8" presStyleCnt="15"/>
      <dgm:spPr/>
    </dgm:pt>
    <dgm:pt modelId="{4FB87E7F-B310-47FA-80E8-F8843E1860DA}" type="pres">
      <dgm:prSet presAssocID="{E572D057-C4D4-462E-B5C9-1FB955796892}" presName="Child" presStyleLbl="revTx" presStyleIdx="10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EC5EA5-74A0-4592-97AC-D01B72D7DABA}" type="pres">
      <dgm:prSet presAssocID="{4F33A99B-87D0-452C-8DE3-806DED40FBF4}" presName="childComposite" presStyleCnt="0">
        <dgm:presLayoutVars>
          <dgm:chMax val="0"/>
          <dgm:chPref val="0"/>
        </dgm:presLayoutVars>
      </dgm:prSet>
      <dgm:spPr/>
    </dgm:pt>
    <dgm:pt modelId="{DF5F271A-51CC-4587-A8AF-D09350B18070}" type="pres">
      <dgm:prSet presAssocID="{4F33A99B-87D0-452C-8DE3-806DED40FBF4}" presName="ChildAccent" presStyleLbl="solidFgAcc1" presStyleIdx="9" presStyleCnt="15"/>
      <dgm:spPr/>
    </dgm:pt>
    <dgm:pt modelId="{2393A77E-2383-49EB-9582-AE24AD2E004E}" type="pres">
      <dgm:prSet presAssocID="{4F33A99B-87D0-452C-8DE3-806DED40FBF4}" presName="Child" presStyleLbl="revTx" presStyleIdx="11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252A31-41E1-40C0-85D8-1ECAB9DF0C21}" type="pres">
      <dgm:prSet presAssocID="{AC34A1E8-C9F3-4F23-967E-00704CDD2B05}" presName="childComposite" presStyleCnt="0">
        <dgm:presLayoutVars>
          <dgm:chMax val="0"/>
          <dgm:chPref val="0"/>
        </dgm:presLayoutVars>
      </dgm:prSet>
      <dgm:spPr/>
    </dgm:pt>
    <dgm:pt modelId="{54C181C2-5E32-4E04-ADBC-4EA02CE5C59A}" type="pres">
      <dgm:prSet presAssocID="{AC34A1E8-C9F3-4F23-967E-00704CDD2B05}" presName="ChildAccent" presStyleLbl="solidFgAcc1" presStyleIdx="10" presStyleCnt="15"/>
      <dgm:spPr/>
    </dgm:pt>
    <dgm:pt modelId="{C10CD883-947B-496F-9055-733D5C06666E}" type="pres">
      <dgm:prSet presAssocID="{AC34A1E8-C9F3-4F23-967E-00704CDD2B05}" presName="Child" presStyleLbl="revTx" presStyleIdx="12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E0EBB7-F9A0-42D2-BC9A-511FD9FF9C92}" type="pres">
      <dgm:prSet presAssocID="{768E3E44-8B42-4287-9EB3-E286CFED58F3}" presName="childComposite" presStyleCnt="0">
        <dgm:presLayoutVars>
          <dgm:chMax val="0"/>
          <dgm:chPref val="0"/>
        </dgm:presLayoutVars>
      </dgm:prSet>
      <dgm:spPr/>
    </dgm:pt>
    <dgm:pt modelId="{76B151D8-27E8-40DD-A797-B708B302C47C}" type="pres">
      <dgm:prSet presAssocID="{768E3E44-8B42-4287-9EB3-E286CFED58F3}" presName="ChildAccent" presStyleLbl="solidFgAcc1" presStyleIdx="11" presStyleCnt="15"/>
      <dgm:spPr/>
    </dgm:pt>
    <dgm:pt modelId="{77F0332F-40EA-443E-9443-AE667E9BDE11}" type="pres">
      <dgm:prSet presAssocID="{768E3E44-8B42-4287-9EB3-E286CFED58F3}" presName="Child" presStyleLbl="revTx" presStyleIdx="13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CEAFA3-A547-45DB-8BCA-866D8C706AEB}" type="pres">
      <dgm:prSet presAssocID="{836ACB73-83A9-4228-A0AE-52B91BC544A5}" presName="childComposite" presStyleCnt="0">
        <dgm:presLayoutVars>
          <dgm:chMax val="0"/>
          <dgm:chPref val="0"/>
        </dgm:presLayoutVars>
      </dgm:prSet>
      <dgm:spPr/>
    </dgm:pt>
    <dgm:pt modelId="{D55268E1-5905-432F-8ABD-9D9EFF3E1FB5}" type="pres">
      <dgm:prSet presAssocID="{836ACB73-83A9-4228-A0AE-52B91BC544A5}" presName="ChildAccent" presStyleLbl="solidFgAcc1" presStyleIdx="12" presStyleCnt="15"/>
      <dgm:spPr/>
    </dgm:pt>
    <dgm:pt modelId="{4D13B64E-9DCE-404F-96A6-7F7A26B1271D}" type="pres">
      <dgm:prSet presAssocID="{836ACB73-83A9-4228-A0AE-52B91BC544A5}" presName="Child" presStyleLbl="revTx" presStyleIdx="14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3588F5C-D3FD-4976-8E32-86CFAF55A12F}" type="pres">
      <dgm:prSet presAssocID="{CBA4C25A-1F26-4E39-A40C-B6F0C26E947C}" presName="root" presStyleCnt="0">
        <dgm:presLayoutVars>
          <dgm:chMax/>
          <dgm:chPref/>
        </dgm:presLayoutVars>
      </dgm:prSet>
      <dgm:spPr/>
    </dgm:pt>
    <dgm:pt modelId="{F2D0891F-E909-4259-B000-6976E64259E9}" type="pres">
      <dgm:prSet presAssocID="{CBA4C25A-1F26-4E39-A40C-B6F0C26E947C}" presName="rootComposite" presStyleCnt="0">
        <dgm:presLayoutVars/>
      </dgm:prSet>
      <dgm:spPr/>
    </dgm:pt>
    <dgm:pt modelId="{A9ADC090-4602-451D-8C10-37862F49ED2F}" type="pres">
      <dgm:prSet presAssocID="{CBA4C25A-1F26-4E39-A40C-B6F0C26E947C}" presName="ParentAccent" presStyleLbl="alignNode1" presStyleIdx="2" presStyleCnt="3"/>
      <dgm:spPr/>
    </dgm:pt>
    <dgm:pt modelId="{3E789A3E-1DF9-42DD-A87E-1BF922C11AB3}" type="pres">
      <dgm:prSet presAssocID="{CBA4C25A-1F26-4E39-A40C-B6F0C26E947C}" presName="ParentSmallAccent" presStyleLbl="fgAcc1" presStyleIdx="2" presStyleCnt="3"/>
      <dgm:spPr/>
    </dgm:pt>
    <dgm:pt modelId="{B78A37BB-9F6F-48B0-8CC1-7D9D90A27035}" type="pres">
      <dgm:prSet presAssocID="{CBA4C25A-1F26-4E39-A40C-B6F0C26E947C}" presName="Parent" presStyleLbl="revTx" presStyleIdx="15" presStyleCnt="1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C4746-1656-43E7-B1A3-61B121A2BCB3}" type="pres">
      <dgm:prSet presAssocID="{CBA4C25A-1F26-4E39-A40C-B6F0C26E947C}" presName="childShape" presStyleCnt="0">
        <dgm:presLayoutVars>
          <dgm:chMax val="0"/>
          <dgm:chPref val="0"/>
        </dgm:presLayoutVars>
      </dgm:prSet>
      <dgm:spPr/>
    </dgm:pt>
    <dgm:pt modelId="{DFE3F530-6AD5-4DB2-9A61-B7086CEFA3A5}" type="pres">
      <dgm:prSet presAssocID="{347CD88A-245F-4AB1-B0EE-1A2D494DFA77}" presName="childComposite" presStyleCnt="0">
        <dgm:presLayoutVars>
          <dgm:chMax val="0"/>
          <dgm:chPref val="0"/>
        </dgm:presLayoutVars>
      </dgm:prSet>
      <dgm:spPr/>
    </dgm:pt>
    <dgm:pt modelId="{2B7A6C31-394C-4C54-97EE-AB8A90024C2C}" type="pres">
      <dgm:prSet presAssocID="{347CD88A-245F-4AB1-B0EE-1A2D494DFA77}" presName="ChildAccent" presStyleLbl="solidFgAcc1" presStyleIdx="13" presStyleCnt="15"/>
      <dgm:spPr/>
    </dgm:pt>
    <dgm:pt modelId="{55530E1B-A742-4ADB-9F99-5469C11C4EC5}" type="pres">
      <dgm:prSet presAssocID="{347CD88A-245F-4AB1-B0EE-1A2D494DFA77}" presName="Child" presStyleLbl="revTx" presStyleIdx="16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E2C888-B3A9-4399-AEC1-295072FC47BC}" type="pres">
      <dgm:prSet presAssocID="{24D89CE6-4053-483D-9C78-FC42B4824D0E}" presName="childComposite" presStyleCnt="0">
        <dgm:presLayoutVars>
          <dgm:chMax val="0"/>
          <dgm:chPref val="0"/>
        </dgm:presLayoutVars>
      </dgm:prSet>
      <dgm:spPr/>
    </dgm:pt>
    <dgm:pt modelId="{212FB49C-3203-45F0-9DFE-7B3F13978BB9}" type="pres">
      <dgm:prSet presAssocID="{24D89CE6-4053-483D-9C78-FC42B4824D0E}" presName="ChildAccent" presStyleLbl="solidFgAcc1" presStyleIdx="14" presStyleCnt="15"/>
      <dgm:spPr/>
    </dgm:pt>
    <dgm:pt modelId="{3BF14540-D9EB-4553-9E53-7E947ECF1353}" type="pres">
      <dgm:prSet presAssocID="{24D89CE6-4053-483D-9C78-FC42B4824D0E}" presName="Child" presStyleLbl="revTx" presStyleIdx="17" presStyleCnt="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5FEB72B-6438-41E6-AD4B-F9377D0CD04B}" srcId="{F30A553A-5ED3-4055-969D-D7D5BD9C077A}" destId="{825705B6-8C9C-4C77-ACE4-7A6AB19ED319}" srcOrd="6" destOrd="0" parTransId="{F794ACB3-E03D-4754-B96A-B6E5770D8E2E}" sibTransId="{A4CDA6DD-FF08-4CB3-8F23-41DEE91B3BF3}"/>
    <dgm:cxn modelId="{3AAEEFC5-DA2B-43E4-AC13-EF600B24BCEC}" srcId="{060F33C0-4A04-488B-A672-B6CAA8E8178B}" destId="{CBA4C25A-1F26-4E39-A40C-B6F0C26E947C}" srcOrd="2" destOrd="0" parTransId="{C85C89F6-B677-45BF-A69F-CD34321EBE68}" sibTransId="{7330B3E7-E9B7-4063-B58F-9B8E242A59A3}"/>
    <dgm:cxn modelId="{3B14B2F4-339D-4221-B6D3-4B2DE6B8B413}" srcId="{F30A553A-5ED3-4055-969D-D7D5BD9C077A}" destId="{856BA432-E2A5-47ED-BECF-F80C9F5B1736}" srcOrd="3" destOrd="0" parTransId="{0A51F698-ADFF-4F05-97B1-36B14C10E1EF}" sibTransId="{C2EA48B7-78A1-4EE1-9350-FE642D4FE520}"/>
    <dgm:cxn modelId="{44780C7C-F028-4B6C-8B97-BC43C3EA16ED}" srcId="{F30A553A-5ED3-4055-969D-D7D5BD9C077A}" destId="{E0D3B296-96A8-423E-A148-48980606BD93}" srcOrd="4" destOrd="0" parTransId="{00078676-F094-4615-A1F9-0455D7361096}" sibTransId="{0C3DD835-63B5-40AE-95D5-0F75240E2719}"/>
    <dgm:cxn modelId="{C1EEA3E8-D163-40F3-9165-DACFA9DC7D4F}" srcId="{F30A553A-5ED3-4055-969D-D7D5BD9C077A}" destId="{7634C006-7B7C-4045-BDA9-24F7E7C25588}" srcOrd="2" destOrd="0" parTransId="{DB03ED15-9809-49FD-894D-97FD24DDE761}" sibTransId="{B58490CD-F8BB-4354-ACC2-115D4D6CC8AA}"/>
    <dgm:cxn modelId="{4E379276-0636-4796-9447-0DD05D4E2809}" srcId="{37087F0B-7A64-48A3-96A0-076708EF8B67}" destId="{4F33A99B-87D0-452C-8DE3-806DED40FBF4}" srcOrd="2" destOrd="0" parTransId="{FB648F5B-4216-4FAD-8DDD-CFC4D2D96F39}" sibTransId="{E271EC57-1018-468A-BC11-12401F0B5985}"/>
    <dgm:cxn modelId="{B8C2359D-6C39-4934-BD7E-F89F28F9B73F}" type="presOf" srcId="{24D89CE6-4053-483D-9C78-FC42B4824D0E}" destId="{3BF14540-D9EB-4553-9E53-7E947ECF1353}" srcOrd="0" destOrd="0" presId="urn:microsoft.com/office/officeart/2008/layout/SquareAccentList"/>
    <dgm:cxn modelId="{FD80405D-173E-4EC2-A049-5B517B1094EE}" srcId="{F30A553A-5ED3-4055-969D-D7D5BD9C077A}" destId="{450F73DE-A3E2-4CB2-9352-6D044AE64F77}" srcOrd="0" destOrd="0" parTransId="{B9762472-A5DA-4053-8E88-3C0F011AAA94}" sibTransId="{2ADA2E33-8F68-4B3D-B032-BA288218F5E2}"/>
    <dgm:cxn modelId="{F1E40BD8-C50C-4D55-AFD5-7E58A66027FA}" srcId="{F30A553A-5ED3-4055-969D-D7D5BD9C077A}" destId="{27370101-F3A7-4151-BBB4-3D52B3C4F0DA}" srcOrd="1" destOrd="0" parTransId="{2A67679B-1E6A-41E4-847E-97BF25656B26}" sibTransId="{F9D53A6E-9351-4152-B3F5-12929DC272A0}"/>
    <dgm:cxn modelId="{CF7481E5-9D9B-4810-B61F-AB23DA2E1F77}" type="presOf" srcId="{E572D057-C4D4-462E-B5C9-1FB955796892}" destId="{4FB87E7F-B310-47FA-80E8-F8843E1860DA}" srcOrd="0" destOrd="0" presId="urn:microsoft.com/office/officeart/2008/layout/SquareAccentList"/>
    <dgm:cxn modelId="{B12BB53A-0133-4FAF-BA27-ACFABA1C49D3}" srcId="{060F33C0-4A04-488B-A672-B6CAA8E8178B}" destId="{37087F0B-7A64-48A3-96A0-076708EF8B67}" srcOrd="1" destOrd="0" parTransId="{3A3F1234-C945-4DED-BF55-362FE7B7F4BB}" sibTransId="{04541DF7-CC76-4B69-8E85-F6FBC5BE23C7}"/>
    <dgm:cxn modelId="{5C904090-2FAB-4089-8631-E9E8B5C64945}" type="presOf" srcId="{F30A553A-5ED3-4055-969D-D7D5BD9C077A}" destId="{0F7AA19F-0AF6-45DB-BE80-73F5D81298BA}" srcOrd="0" destOrd="0" presId="urn:microsoft.com/office/officeart/2008/layout/SquareAccentList"/>
    <dgm:cxn modelId="{6E6473F9-B738-44D7-9F94-6F1898C459D4}" type="presOf" srcId="{CBA4C25A-1F26-4E39-A40C-B6F0C26E947C}" destId="{B78A37BB-9F6F-48B0-8CC1-7D9D90A27035}" srcOrd="0" destOrd="0" presId="urn:microsoft.com/office/officeart/2008/layout/SquareAccentList"/>
    <dgm:cxn modelId="{C44F1DCF-35B8-4A2D-8B25-43D71C43409B}" srcId="{F30A553A-5ED3-4055-969D-D7D5BD9C077A}" destId="{3AED2D96-9559-435C-947F-7825F84FDC29}" srcOrd="5" destOrd="0" parTransId="{91EA9BC1-E27E-4237-842C-32D69858C0A6}" sibTransId="{1EC0654D-79C1-4C1B-9E2E-6B6023065B2E}"/>
    <dgm:cxn modelId="{180D1C0F-FACE-4D9A-86D6-FBB306DCDE50}" type="presOf" srcId="{B540D1FF-5468-436F-BDF1-BF5D73D9C6E4}" destId="{7DAB8446-EDF0-492C-BF30-935B72107C00}" srcOrd="0" destOrd="0" presId="urn:microsoft.com/office/officeart/2008/layout/SquareAccentList"/>
    <dgm:cxn modelId="{906FF496-700A-41FB-82CD-C97D794018F3}" type="presOf" srcId="{060F33C0-4A04-488B-A672-B6CAA8E8178B}" destId="{82DABD7B-024F-4837-AF63-03E23B2B7F3B}" srcOrd="0" destOrd="0" presId="urn:microsoft.com/office/officeart/2008/layout/SquareAccentList"/>
    <dgm:cxn modelId="{87BDBC15-A1D0-4832-98D7-6ECC88733F1E}" type="presOf" srcId="{347CD88A-245F-4AB1-B0EE-1A2D494DFA77}" destId="{55530E1B-A742-4ADB-9F99-5469C11C4EC5}" srcOrd="0" destOrd="0" presId="urn:microsoft.com/office/officeart/2008/layout/SquareAccentList"/>
    <dgm:cxn modelId="{1601EAD3-A355-4406-845C-0AA65C03990F}" srcId="{CBA4C25A-1F26-4E39-A40C-B6F0C26E947C}" destId="{347CD88A-245F-4AB1-B0EE-1A2D494DFA77}" srcOrd="0" destOrd="0" parTransId="{2C3DE78B-FA39-432E-BF3A-078FFD4B7DA7}" sibTransId="{25D4FBC5-CB80-459F-804E-3F32C9E7138E}"/>
    <dgm:cxn modelId="{A193D64E-3E20-4356-AF1F-24713C2502DF}" srcId="{37087F0B-7A64-48A3-96A0-076708EF8B67}" destId="{AC34A1E8-C9F3-4F23-967E-00704CDD2B05}" srcOrd="3" destOrd="0" parTransId="{AB09E10E-2B03-4832-B402-FC79ACCAC807}" sibTransId="{411B2511-3D91-48CF-8751-C18922686D5C}"/>
    <dgm:cxn modelId="{C696C4E3-8257-43E2-B14B-2C78EE7F092B}" type="presOf" srcId="{836ACB73-83A9-4228-A0AE-52B91BC544A5}" destId="{4D13B64E-9DCE-404F-96A6-7F7A26B1271D}" srcOrd="0" destOrd="0" presId="urn:microsoft.com/office/officeart/2008/layout/SquareAccentList"/>
    <dgm:cxn modelId="{408B7AAE-DD8B-4079-977A-39435897BACC}" type="presOf" srcId="{856BA432-E2A5-47ED-BECF-F80C9F5B1736}" destId="{B70B7F8D-EA26-4BF6-8F44-18779DFD3A15}" srcOrd="0" destOrd="0" presId="urn:microsoft.com/office/officeart/2008/layout/SquareAccentList"/>
    <dgm:cxn modelId="{383F6727-01D7-49D4-BF73-F87BED0A2F92}" srcId="{37087F0B-7A64-48A3-96A0-076708EF8B67}" destId="{B540D1FF-5468-436F-BDF1-BF5D73D9C6E4}" srcOrd="0" destOrd="0" parTransId="{FCA9F938-62B2-4A3F-960B-C16E2B3045A5}" sibTransId="{2C3F331F-AD9D-44D3-B38E-7AE4EBFFF0C3}"/>
    <dgm:cxn modelId="{4BB53D4A-B477-4FDC-BD6E-B8EE13F4BA70}" type="presOf" srcId="{AC34A1E8-C9F3-4F23-967E-00704CDD2B05}" destId="{C10CD883-947B-496F-9055-733D5C06666E}" srcOrd="0" destOrd="0" presId="urn:microsoft.com/office/officeart/2008/layout/SquareAccentList"/>
    <dgm:cxn modelId="{00F70AA0-FA9F-47B6-AB41-6BE120356DCA}" srcId="{37087F0B-7A64-48A3-96A0-076708EF8B67}" destId="{E572D057-C4D4-462E-B5C9-1FB955796892}" srcOrd="1" destOrd="0" parTransId="{8EFB667B-F8C6-4ABA-9F1F-135F7EE9A1B2}" sibTransId="{CD6418D9-C18C-42C9-8FE3-9637BCF68EEF}"/>
    <dgm:cxn modelId="{01ECAE71-990B-4DBC-A580-7C2156EFA4FA}" srcId="{37087F0B-7A64-48A3-96A0-076708EF8B67}" destId="{768E3E44-8B42-4287-9EB3-E286CFED58F3}" srcOrd="4" destOrd="0" parTransId="{46C3225C-75A5-4D3F-B11D-819C9189FE4D}" sibTransId="{5F9861E1-5C6B-40C0-B105-04097EDBD171}"/>
    <dgm:cxn modelId="{8B86094C-7AE3-459F-A872-6259ABF8A1E6}" type="presOf" srcId="{4F33A99B-87D0-452C-8DE3-806DED40FBF4}" destId="{2393A77E-2383-49EB-9582-AE24AD2E004E}" srcOrd="0" destOrd="0" presId="urn:microsoft.com/office/officeart/2008/layout/SquareAccentList"/>
    <dgm:cxn modelId="{699D35F5-B308-499F-99BD-21659886572C}" type="presOf" srcId="{3AED2D96-9559-435C-947F-7825F84FDC29}" destId="{75914CA7-5EDC-4AF6-8751-FA98020A3907}" srcOrd="0" destOrd="0" presId="urn:microsoft.com/office/officeart/2008/layout/SquareAccentList"/>
    <dgm:cxn modelId="{C9A76EAB-45B4-4D01-9D4A-991A973A7C13}" srcId="{CBA4C25A-1F26-4E39-A40C-B6F0C26E947C}" destId="{24D89CE6-4053-483D-9C78-FC42B4824D0E}" srcOrd="1" destOrd="0" parTransId="{394C3085-6A16-4107-A172-BB9E34013FCE}" sibTransId="{26A949D9-8D54-4410-B0DB-FDD3579F7ADB}"/>
    <dgm:cxn modelId="{908FCE6E-BA68-4A06-8068-AF59BE412165}" type="presOf" srcId="{768E3E44-8B42-4287-9EB3-E286CFED58F3}" destId="{77F0332F-40EA-443E-9443-AE667E9BDE11}" srcOrd="0" destOrd="0" presId="urn:microsoft.com/office/officeart/2008/layout/SquareAccentList"/>
    <dgm:cxn modelId="{A44E2124-ABC2-4952-A293-644351735537}" srcId="{37087F0B-7A64-48A3-96A0-076708EF8B67}" destId="{836ACB73-83A9-4228-A0AE-52B91BC544A5}" srcOrd="5" destOrd="0" parTransId="{95BBB8FD-A5E1-4001-9FF3-477FC08FD932}" sibTransId="{C376F648-006A-4B6F-B9EE-389D915C5179}"/>
    <dgm:cxn modelId="{83F2751B-3864-4F0A-AE60-E043C97D4DBF}" type="presOf" srcId="{450F73DE-A3E2-4CB2-9352-6D044AE64F77}" destId="{BED885A4-7640-4402-8F50-7E35FCC56944}" srcOrd="0" destOrd="0" presId="urn:microsoft.com/office/officeart/2008/layout/SquareAccentList"/>
    <dgm:cxn modelId="{5744FDAD-E298-4DA7-8BF1-C1273C469FC0}" type="presOf" srcId="{7634C006-7B7C-4045-BDA9-24F7E7C25588}" destId="{B87DF83D-6064-408D-A4B2-16AB24942867}" srcOrd="0" destOrd="0" presId="urn:microsoft.com/office/officeart/2008/layout/SquareAccentList"/>
    <dgm:cxn modelId="{F050701A-FCAD-433F-80F6-B76CFCDD286D}" type="presOf" srcId="{37087F0B-7A64-48A3-96A0-076708EF8B67}" destId="{80B9CA14-883B-4844-8807-F62D4DA3C973}" srcOrd="0" destOrd="0" presId="urn:microsoft.com/office/officeart/2008/layout/SquareAccentList"/>
    <dgm:cxn modelId="{8BED6D51-3328-42F8-919E-781C670BA242}" type="presOf" srcId="{27370101-F3A7-4151-BBB4-3D52B3C4F0DA}" destId="{C7F63EBF-4873-4A1D-8429-B0D107FA5D80}" srcOrd="0" destOrd="0" presId="urn:microsoft.com/office/officeart/2008/layout/SquareAccentList"/>
    <dgm:cxn modelId="{EC00EC1B-7CD5-4F94-94D4-3416A09258B1}" type="presOf" srcId="{E0D3B296-96A8-423E-A148-48980606BD93}" destId="{0323390B-39E1-47CE-A102-38E185471A86}" srcOrd="0" destOrd="0" presId="urn:microsoft.com/office/officeart/2008/layout/SquareAccentList"/>
    <dgm:cxn modelId="{4B25A08C-427B-45CB-AC2F-59B120793E0A}" srcId="{060F33C0-4A04-488B-A672-B6CAA8E8178B}" destId="{F30A553A-5ED3-4055-969D-D7D5BD9C077A}" srcOrd="0" destOrd="0" parTransId="{8C8CD34E-50FF-439F-98CF-CEFAA1769C32}" sibTransId="{ACE4EF6B-E00A-459D-AC41-AB05D28945C2}"/>
    <dgm:cxn modelId="{A7C3C151-E889-45BA-9CF7-00391AD787D7}" type="presOf" srcId="{825705B6-8C9C-4C77-ACE4-7A6AB19ED319}" destId="{23F58587-3A89-405D-A8D4-5379EEF96D1E}" srcOrd="0" destOrd="0" presId="urn:microsoft.com/office/officeart/2008/layout/SquareAccentList"/>
    <dgm:cxn modelId="{DD327651-061B-4D31-967E-CF761E84240A}" type="presParOf" srcId="{82DABD7B-024F-4837-AF63-03E23B2B7F3B}" destId="{D4F829E3-5B44-4F36-8F92-0C8A02C0195E}" srcOrd="0" destOrd="0" presId="urn:microsoft.com/office/officeart/2008/layout/SquareAccentList"/>
    <dgm:cxn modelId="{C99E9D50-44BA-4D58-8C12-25FAF8D2C100}" type="presParOf" srcId="{D4F829E3-5B44-4F36-8F92-0C8A02C0195E}" destId="{B824E2B0-5667-494A-9EE6-19D05FBEA214}" srcOrd="0" destOrd="0" presId="urn:microsoft.com/office/officeart/2008/layout/SquareAccentList"/>
    <dgm:cxn modelId="{A9B57BD1-8A74-468C-8D2B-7915C496C909}" type="presParOf" srcId="{B824E2B0-5667-494A-9EE6-19D05FBEA214}" destId="{15A8EE49-8A1F-438E-8C91-BA73CA0420E1}" srcOrd="0" destOrd="0" presId="urn:microsoft.com/office/officeart/2008/layout/SquareAccentList"/>
    <dgm:cxn modelId="{275B478B-691C-4C81-8DD2-BA04C4933427}" type="presParOf" srcId="{B824E2B0-5667-494A-9EE6-19D05FBEA214}" destId="{DE7501CE-0352-45FB-9DAF-C016A17C1A81}" srcOrd="1" destOrd="0" presId="urn:microsoft.com/office/officeart/2008/layout/SquareAccentList"/>
    <dgm:cxn modelId="{6D691186-A8DA-42C0-BEB4-295FE6EF2AC1}" type="presParOf" srcId="{B824E2B0-5667-494A-9EE6-19D05FBEA214}" destId="{0F7AA19F-0AF6-45DB-BE80-73F5D81298BA}" srcOrd="2" destOrd="0" presId="urn:microsoft.com/office/officeart/2008/layout/SquareAccentList"/>
    <dgm:cxn modelId="{81671F68-A576-4C60-8961-92B48DF22776}" type="presParOf" srcId="{D4F829E3-5B44-4F36-8F92-0C8A02C0195E}" destId="{3FD604C7-AF5F-4C7C-81FB-75521B8FE94E}" srcOrd="1" destOrd="0" presId="urn:microsoft.com/office/officeart/2008/layout/SquareAccentList"/>
    <dgm:cxn modelId="{A65FA3DA-6AA0-4424-A899-266BF50F51BC}" type="presParOf" srcId="{3FD604C7-AF5F-4C7C-81FB-75521B8FE94E}" destId="{1F176043-8D1E-42BF-B856-7F11CF94124C}" srcOrd="0" destOrd="0" presId="urn:microsoft.com/office/officeart/2008/layout/SquareAccentList"/>
    <dgm:cxn modelId="{961639F5-26AA-4DBE-BCEA-61AB817EE0E8}" type="presParOf" srcId="{1F176043-8D1E-42BF-B856-7F11CF94124C}" destId="{0A3ACAD0-68D0-489E-BE30-8E2BEAC9C0CE}" srcOrd="0" destOrd="0" presId="urn:microsoft.com/office/officeart/2008/layout/SquareAccentList"/>
    <dgm:cxn modelId="{ADBECBB1-4228-48B0-B3A1-4633DA66EC77}" type="presParOf" srcId="{1F176043-8D1E-42BF-B856-7F11CF94124C}" destId="{BED885A4-7640-4402-8F50-7E35FCC56944}" srcOrd="1" destOrd="0" presId="urn:microsoft.com/office/officeart/2008/layout/SquareAccentList"/>
    <dgm:cxn modelId="{CA63AE08-ED99-4D8E-A71F-1D8246A97268}" type="presParOf" srcId="{3FD604C7-AF5F-4C7C-81FB-75521B8FE94E}" destId="{F4135FD4-B9A0-4347-A02D-CABE576EBDDD}" srcOrd="1" destOrd="0" presId="urn:microsoft.com/office/officeart/2008/layout/SquareAccentList"/>
    <dgm:cxn modelId="{9C00ABD1-024A-4C27-8B9C-8660455FD5D6}" type="presParOf" srcId="{F4135FD4-B9A0-4347-A02D-CABE576EBDDD}" destId="{CAFF0C52-6C17-4FBE-B0D9-6CCCD65404A3}" srcOrd="0" destOrd="0" presId="urn:microsoft.com/office/officeart/2008/layout/SquareAccentList"/>
    <dgm:cxn modelId="{FCC0C1C8-0957-477A-A022-F40C1B152A44}" type="presParOf" srcId="{F4135FD4-B9A0-4347-A02D-CABE576EBDDD}" destId="{C7F63EBF-4873-4A1D-8429-B0D107FA5D80}" srcOrd="1" destOrd="0" presId="urn:microsoft.com/office/officeart/2008/layout/SquareAccentList"/>
    <dgm:cxn modelId="{8F75CB05-35FB-47C0-B795-05216FE9142D}" type="presParOf" srcId="{3FD604C7-AF5F-4C7C-81FB-75521B8FE94E}" destId="{22060209-F370-4E24-9F4B-7ACC472CDF2D}" srcOrd="2" destOrd="0" presId="urn:microsoft.com/office/officeart/2008/layout/SquareAccentList"/>
    <dgm:cxn modelId="{4DBEC6CB-545F-442D-BD47-DB842D04B995}" type="presParOf" srcId="{22060209-F370-4E24-9F4B-7ACC472CDF2D}" destId="{62B8D193-AE49-488C-B5F5-5A3B284251B2}" srcOrd="0" destOrd="0" presId="urn:microsoft.com/office/officeart/2008/layout/SquareAccentList"/>
    <dgm:cxn modelId="{63599102-AEF4-4ECF-8184-773763DAD1B3}" type="presParOf" srcId="{22060209-F370-4E24-9F4B-7ACC472CDF2D}" destId="{B87DF83D-6064-408D-A4B2-16AB24942867}" srcOrd="1" destOrd="0" presId="urn:microsoft.com/office/officeart/2008/layout/SquareAccentList"/>
    <dgm:cxn modelId="{90080503-8624-447F-A3D4-96DAAF22C689}" type="presParOf" srcId="{3FD604C7-AF5F-4C7C-81FB-75521B8FE94E}" destId="{300A5CC7-7A61-41BD-BEF3-53F56639E91F}" srcOrd="3" destOrd="0" presId="urn:microsoft.com/office/officeart/2008/layout/SquareAccentList"/>
    <dgm:cxn modelId="{22196443-039B-4DDB-AC8B-3D878D3A86ED}" type="presParOf" srcId="{300A5CC7-7A61-41BD-BEF3-53F56639E91F}" destId="{1E5CF6B3-9035-49D3-9949-0F3CDEE5B01E}" srcOrd="0" destOrd="0" presId="urn:microsoft.com/office/officeart/2008/layout/SquareAccentList"/>
    <dgm:cxn modelId="{1C7BC198-F70C-4B52-8F8F-99DC33FFAB0A}" type="presParOf" srcId="{300A5CC7-7A61-41BD-BEF3-53F56639E91F}" destId="{B70B7F8D-EA26-4BF6-8F44-18779DFD3A15}" srcOrd="1" destOrd="0" presId="urn:microsoft.com/office/officeart/2008/layout/SquareAccentList"/>
    <dgm:cxn modelId="{EF02C12F-7A5D-4C42-82D9-CCFF46481DEC}" type="presParOf" srcId="{3FD604C7-AF5F-4C7C-81FB-75521B8FE94E}" destId="{3452D12A-3F93-4274-9B9C-EF1ED9D2C7A0}" srcOrd="4" destOrd="0" presId="urn:microsoft.com/office/officeart/2008/layout/SquareAccentList"/>
    <dgm:cxn modelId="{11B568D6-DDB5-491F-B919-6B9210CF11F3}" type="presParOf" srcId="{3452D12A-3F93-4274-9B9C-EF1ED9D2C7A0}" destId="{D2214322-09DB-46EE-96F8-3B3E4DE6D30E}" srcOrd="0" destOrd="0" presId="urn:microsoft.com/office/officeart/2008/layout/SquareAccentList"/>
    <dgm:cxn modelId="{3A4757D0-1C7C-4931-8254-C88F8540CCD0}" type="presParOf" srcId="{3452D12A-3F93-4274-9B9C-EF1ED9D2C7A0}" destId="{0323390B-39E1-47CE-A102-38E185471A86}" srcOrd="1" destOrd="0" presId="urn:microsoft.com/office/officeart/2008/layout/SquareAccentList"/>
    <dgm:cxn modelId="{BA6DBB44-5FBF-44B7-BC55-FABB433BF350}" type="presParOf" srcId="{3FD604C7-AF5F-4C7C-81FB-75521B8FE94E}" destId="{BA37E964-C106-433B-A5F6-9E54C58C8CBE}" srcOrd="5" destOrd="0" presId="urn:microsoft.com/office/officeart/2008/layout/SquareAccentList"/>
    <dgm:cxn modelId="{007F05E4-D603-49F4-9781-45BF0D371187}" type="presParOf" srcId="{BA37E964-C106-433B-A5F6-9E54C58C8CBE}" destId="{BD14AF48-961C-4DED-879F-A2E90A0C6D82}" srcOrd="0" destOrd="0" presId="urn:microsoft.com/office/officeart/2008/layout/SquareAccentList"/>
    <dgm:cxn modelId="{B5F05246-164A-4DA0-98FC-7CFA961274AD}" type="presParOf" srcId="{BA37E964-C106-433B-A5F6-9E54C58C8CBE}" destId="{75914CA7-5EDC-4AF6-8751-FA98020A3907}" srcOrd="1" destOrd="0" presId="urn:microsoft.com/office/officeart/2008/layout/SquareAccentList"/>
    <dgm:cxn modelId="{A192503F-D3C8-4BC3-A445-B1F52F5AECEA}" type="presParOf" srcId="{3FD604C7-AF5F-4C7C-81FB-75521B8FE94E}" destId="{F55ED622-DED2-421C-9531-AF945C147B78}" srcOrd="6" destOrd="0" presId="urn:microsoft.com/office/officeart/2008/layout/SquareAccentList"/>
    <dgm:cxn modelId="{4E328E5C-7372-4D40-B733-91149976164F}" type="presParOf" srcId="{F55ED622-DED2-421C-9531-AF945C147B78}" destId="{A88D6733-24CF-47A7-AB7A-8B71B3CF08AC}" srcOrd="0" destOrd="0" presId="urn:microsoft.com/office/officeart/2008/layout/SquareAccentList"/>
    <dgm:cxn modelId="{E13395E2-2E3F-4587-881E-53F8B19B94FA}" type="presParOf" srcId="{F55ED622-DED2-421C-9531-AF945C147B78}" destId="{23F58587-3A89-405D-A8D4-5379EEF96D1E}" srcOrd="1" destOrd="0" presId="urn:microsoft.com/office/officeart/2008/layout/SquareAccentList"/>
    <dgm:cxn modelId="{85D1799F-3892-4B86-9912-07FA4B290A34}" type="presParOf" srcId="{82DABD7B-024F-4837-AF63-03E23B2B7F3B}" destId="{7650DAB0-6F0B-4AE9-B080-B8B6CC2EEE49}" srcOrd="1" destOrd="0" presId="urn:microsoft.com/office/officeart/2008/layout/SquareAccentList"/>
    <dgm:cxn modelId="{E8FF326C-4BC2-4AF9-A251-A273C0C49D21}" type="presParOf" srcId="{7650DAB0-6F0B-4AE9-B080-B8B6CC2EEE49}" destId="{C5E14EAC-B9EB-4237-8697-66A0B5785323}" srcOrd="0" destOrd="0" presId="urn:microsoft.com/office/officeart/2008/layout/SquareAccentList"/>
    <dgm:cxn modelId="{C76FA5A4-7297-4E44-9879-2DE6229CC9C3}" type="presParOf" srcId="{C5E14EAC-B9EB-4237-8697-66A0B5785323}" destId="{2336174F-D101-44EE-B873-55B73916BD41}" srcOrd="0" destOrd="0" presId="urn:microsoft.com/office/officeart/2008/layout/SquareAccentList"/>
    <dgm:cxn modelId="{619FC575-F88B-4CDB-A09E-B6E0B644849A}" type="presParOf" srcId="{C5E14EAC-B9EB-4237-8697-66A0B5785323}" destId="{4C3A9A27-A747-44A3-A831-E8A08197217B}" srcOrd="1" destOrd="0" presId="urn:microsoft.com/office/officeart/2008/layout/SquareAccentList"/>
    <dgm:cxn modelId="{CFC812E9-6825-4E24-806E-C97D2A1ACAE2}" type="presParOf" srcId="{C5E14EAC-B9EB-4237-8697-66A0B5785323}" destId="{80B9CA14-883B-4844-8807-F62D4DA3C973}" srcOrd="2" destOrd="0" presId="urn:microsoft.com/office/officeart/2008/layout/SquareAccentList"/>
    <dgm:cxn modelId="{DC67D99C-24CC-437D-9B87-D5957FF24603}" type="presParOf" srcId="{7650DAB0-6F0B-4AE9-B080-B8B6CC2EEE49}" destId="{8C9066E0-0992-4523-AD44-98E8BAE8E8EC}" srcOrd="1" destOrd="0" presId="urn:microsoft.com/office/officeart/2008/layout/SquareAccentList"/>
    <dgm:cxn modelId="{61DC1AA3-BFEB-483A-B28E-B3E894FA8EC4}" type="presParOf" srcId="{8C9066E0-0992-4523-AD44-98E8BAE8E8EC}" destId="{B5185A15-1B14-45A2-B3CD-E5458A5D5589}" srcOrd="0" destOrd="0" presId="urn:microsoft.com/office/officeart/2008/layout/SquareAccentList"/>
    <dgm:cxn modelId="{70D1F6B9-AC6A-46B8-BE0B-A670FC67FAE6}" type="presParOf" srcId="{B5185A15-1B14-45A2-B3CD-E5458A5D5589}" destId="{0A387DEC-0405-432C-AD3E-D1EA9E1FCF73}" srcOrd="0" destOrd="0" presId="urn:microsoft.com/office/officeart/2008/layout/SquareAccentList"/>
    <dgm:cxn modelId="{99EC8508-309B-4404-97B1-352E6999C143}" type="presParOf" srcId="{B5185A15-1B14-45A2-B3CD-E5458A5D5589}" destId="{7DAB8446-EDF0-492C-BF30-935B72107C00}" srcOrd="1" destOrd="0" presId="urn:microsoft.com/office/officeart/2008/layout/SquareAccentList"/>
    <dgm:cxn modelId="{ABE2871E-9C3A-4275-8335-AC698F957A3F}" type="presParOf" srcId="{8C9066E0-0992-4523-AD44-98E8BAE8E8EC}" destId="{D0E8D027-C35C-44E4-8D86-7BC5B811806F}" srcOrd="1" destOrd="0" presId="urn:microsoft.com/office/officeart/2008/layout/SquareAccentList"/>
    <dgm:cxn modelId="{C546C220-F3E0-4D92-9B63-656DB17B6E49}" type="presParOf" srcId="{D0E8D027-C35C-44E4-8D86-7BC5B811806F}" destId="{E97E5F6A-06DE-4A12-A27B-D7DD503B5AA5}" srcOrd="0" destOrd="0" presId="urn:microsoft.com/office/officeart/2008/layout/SquareAccentList"/>
    <dgm:cxn modelId="{62598562-97E8-4E7B-B2BE-C7153636385C}" type="presParOf" srcId="{D0E8D027-C35C-44E4-8D86-7BC5B811806F}" destId="{4FB87E7F-B310-47FA-80E8-F8843E1860DA}" srcOrd="1" destOrd="0" presId="urn:microsoft.com/office/officeart/2008/layout/SquareAccentList"/>
    <dgm:cxn modelId="{352EF178-7648-4209-A0BC-D24CAE2B5E01}" type="presParOf" srcId="{8C9066E0-0992-4523-AD44-98E8BAE8E8EC}" destId="{12EC5EA5-74A0-4592-97AC-D01B72D7DABA}" srcOrd="2" destOrd="0" presId="urn:microsoft.com/office/officeart/2008/layout/SquareAccentList"/>
    <dgm:cxn modelId="{C524C6A7-99FC-44D2-8A4D-3A5A00C2C7E3}" type="presParOf" srcId="{12EC5EA5-74A0-4592-97AC-D01B72D7DABA}" destId="{DF5F271A-51CC-4587-A8AF-D09350B18070}" srcOrd="0" destOrd="0" presId="urn:microsoft.com/office/officeart/2008/layout/SquareAccentList"/>
    <dgm:cxn modelId="{5FD28224-C7AC-4F0C-BA87-443D187569F6}" type="presParOf" srcId="{12EC5EA5-74A0-4592-97AC-D01B72D7DABA}" destId="{2393A77E-2383-49EB-9582-AE24AD2E004E}" srcOrd="1" destOrd="0" presId="urn:microsoft.com/office/officeart/2008/layout/SquareAccentList"/>
    <dgm:cxn modelId="{C7286002-D061-40EC-8D7D-0BC89E68B491}" type="presParOf" srcId="{8C9066E0-0992-4523-AD44-98E8BAE8E8EC}" destId="{58252A31-41E1-40C0-85D8-1ECAB9DF0C21}" srcOrd="3" destOrd="0" presId="urn:microsoft.com/office/officeart/2008/layout/SquareAccentList"/>
    <dgm:cxn modelId="{290DB007-C5C3-4F9B-B3E3-BB7A0F31E969}" type="presParOf" srcId="{58252A31-41E1-40C0-85D8-1ECAB9DF0C21}" destId="{54C181C2-5E32-4E04-ADBC-4EA02CE5C59A}" srcOrd="0" destOrd="0" presId="urn:microsoft.com/office/officeart/2008/layout/SquareAccentList"/>
    <dgm:cxn modelId="{F5A14220-6858-4713-8A47-8B44D46AB2FC}" type="presParOf" srcId="{58252A31-41E1-40C0-85D8-1ECAB9DF0C21}" destId="{C10CD883-947B-496F-9055-733D5C06666E}" srcOrd="1" destOrd="0" presId="urn:microsoft.com/office/officeart/2008/layout/SquareAccentList"/>
    <dgm:cxn modelId="{75B73331-01FA-471F-A1A0-69D9BA149936}" type="presParOf" srcId="{8C9066E0-0992-4523-AD44-98E8BAE8E8EC}" destId="{A9E0EBB7-F9A0-42D2-BC9A-511FD9FF9C92}" srcOrd="4" destOrd="0" presId="urn:microsoft.com/office/officeart/2008/layout/SquareAccentList"/>
    <dgm:cxn modelId="{7A2894D8-D8EC-4EC7-9A43-D490FAF17520}" type="presParOf" srcId="{A9E0EBB7-F9A0-42D2-BC9A-511FD9FF9C92}" destId="{76B151D8-27E8-40DD-A797-B708B302C47C}" srcOrd="0" destOrd="0" presId="urn:microsoft.com/office/officeart/2008/layout/SquareAccentList"/>
    <dgm:cxn modelId="{19A8B147-3BED-43EA-8A1F-31C7DB0E0C31}" type="presParOf" srcId="{A9E0EBB7-F9A0-42D2-BC9A-511FD9FF9C92}" destId="{77F0332F-40EA-443E-9443-AE667E9BDE11}" srcOrd="1" destOrd="0" presId="urn:microsoft.com/office/officeart/2008/layout/SquareAccentList"/>
    <dgm:cxn modelId="{B8D7BA01-F9AF-4523-A85D-D6421579F072}" type="presParOf" srcId="{8C9066E0-0992-4523-AD44-98E8BAE8E8EC}" destId="{0CCEAFA3-A547-45DB-8BCA-866D8C706AEB}" srcOrd="5" destOrd="0" presId="urn:microsoft.com/office/officeart/2008/layout/SquareAccentList"/>
    <dgm:cxn modelId="{233CB62E-7A40-440A-B164-5E7A855A61E6}" type="presParOf" srcId="{0CCEAFA3-A547-45DB-8BCA-866D8C706AEB}" destId="{D55268E1-5905-432F-8ABD-9D9EFF3E1FB5}" srcOrd="0" destOrd="0" presId="urn:microsoft.com/office/officeart/2008/layout/SquareAccentList"/>
    <dgm:cxn modelId="{84B79B62-69AB-4055-A968-9CDE2464134A}" type="presParOf" srcId="{0CCEAFA3-A547-45DB-8BCA-866D8C706AEB}" destId="{4D13B64E-9DCE-404F-96A6-7F7A26B1271D}" srcOrd="1" destOrd="0" presId="urn:microsoft.com/office/officeart/2008/layout/SquareAccentList"/>
    <dgm:cxn modelId="{7501A86E-91EF-4609-9C95-FE8BBD2EB83C}" type="presParOf" srcId="{82DABD7B-024F-4837-AF63-03E23B2B7F3B}" destId="{33588F5C-D3FD-4976-8E32-86CFAF55A12F}" srcOrd="2" destOrd="0" presId="urn:microsoft.com/office/officeart/2008/layout/SquareAccentList"/>
    <dgm:cxn modelId="{EAB7D071-CA63-4C44-B1BF-88AB76E0B58A}" type="presParOf" srcId="{33588F5C-D3FD-4976-8E32-86CFAF55A12F}" destId="{F2D0891F-E909-4259-B000-6976E64259E9}" srcOrd="0" destOrd="0" presId="urn:microsoft.com/office/officeart/2008/layout/SquareAccentList"/>
    <dgm:cxn modelId="{5B93AA78-EE6E-4C1E-A157-28C237043D63}" type="presParOf" srcId="{F2D0891F-E909-4259-B000-6976E64259E9}" destId="{A9ADC090-4602-451D-8C10-37862F49ED2F}" srcOrd="0" destOrd="0" presId="urn:microsoft.com/office/officeart/2008/layout/SquareAccentList"/>
    <dgm:cxn modelId="{B5B97EF5-C9AA-4BA9-B343-DFCC9A29FE44}" type="presParOf" srcId="{F2D0891F-E909-4259-B000-6976E64259E9}" destId="{3E789A3E-1DF9-42DD-A87E-1BF922C11AB3}" srcOrd="1" destOrd="0" presId="urn:microsoft.com/office/officeart/2008/layout/SquareAccentList"/>
    <dgm:cxn modelId="{054548DA-5292-42E0-9B06-03349553FA99}" type="presParOf" srcId="{F2D0891F-E909-4259-B000-6976E64259E9}" destId="{B78A37BB-9F6F-48B0-8CC1-7D9D90A27035}" srcOrd="2" destOrd="0" presId="urn:microsoft.com/office/officeart/2008/layout/SquareAccentList"/>
    <dgm:cxn modelId="{1A3F64F2-2A1D-4DBF-A56A-55690FFC81F6}" type="presParOf" srcId="{33588F5C-D3FD-4976-8E32-86CFAF55A12F}" destId="{FFAC4746-1656-43E7-B1A3-61B121A2BCB3}" srcOrd="1" destOrd="0" presId="urn:microsoft.com/office/officeart/2008/layout/SquareAccentList"/>
    <dgm:cxn modelId="{457061DB-89B1-46CA-8106-0A3CF9E45F4E}" type="presParOf" srcId="{FFAC4746-1656-43E7-B1A3-61B121A2BCB3}" destId="{DFE3F530-6AD5-4DB2-9A61-B7086CEFA3A5}" srcOrd="0" destOrd="0" presId="urn:microsoft.com/office/officeart/2008/layout/SquareAccentList"/>
    <dgm:cxn modelId="{B72E8BFE-BEB7-427D-8DE1-52AA4C544526}" type="presParOf" srcId="{DFE3F530-6AD5-4DB2-9A61-B7086CEFA3A5}" destId="{2B7A6C31-394C-4C54-97EE-AB8A90024C2C}" srcOrd="0" destOrd="0" presId="urn:microsoft.com/office/officeart/2008/layout/SquareAccentList"/>
    <dgm:cxn modelId="{AA0E89CD-2D42-416C-B412-5460BBE240E9}" type="presParOf" srcId="{DFE3F530-6AD5-4DB2-9A61-B7086CEFA3A5}" destId="{55530E1B-A742-4ADB-9F99-5469C11C4EC5}" srcOrd="1" destOrd="0" presId="urn:microsoft.com/office/officeart/2008/layout/SquareAccentList"/>
    <dgm:cxn modelId="{C0F11816-FE3B-41D2-9E0E-636FDC6E38DC}" type="presParOf" srcId="{FFAC4746-1656-43E7-B1A3-61B121A2BCB3}" destId="{32E2C888-B3A9-4399-AEC1-295072FC47BC}" srcOrd="1" destOrd="0" presId="urn:microsoft.com/office/officeart/2008/layout/SquareAccentList"/>
    <dgm:cxn modelId="{ACBB40F3-CEFE-43C7-9F0B-F1B590F3D0B6}" type="presParOf" srcId="{32E2C888-B3A9-4399-AEC1-295072FC47BC}" destId="{212FB49C-3203-45F0-9DFE-7B3F13978BB9}" srcOrd="0" destOrd="0" presId="urn:microsoft.com/office/officeart/2008/layout/SquareAccentList"/>
    <dgm:cxn modelId="{03CC0233-0983-451D-A3BF-D9968F04E1C4}" type="presParOf" srcId="{32E2C888-B3A9-4399-AEC1-295072FC47BC}" destId="{3BF14540-D9EB-4553-9E53-7E947ECF1353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49353-C72E-495E-AF23-37B81B21E406}" type="doc">
      <dgm:prSet loTypeId="urn:microsoft.com/office/officeart/2005/8/layout/hierarchy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0E0AFD00-C099-427B-8ABF-C6B219514797}">
      <dgm:prSet phldrT="[Texto]"/>
      <dgm:spPr/>
      <dgm:t>
        <a:bodyPr/>
        <a:lstStyle/>
        <a:p>
          <a:r>
            <a:rPr lang="es-MX" dirty="0" err="1" smtClean="0"/>
            <a:t>Prelingüística</a:t>
          </a:r>
          <a:r>
            <a:rPr lang="es-MX" dirty="0" smtClean="0"/>
            <a:t> </a:t>
          </a:r>
          <a:endParaRPr lang="es-MX" dirty="0"/>
        </a:p>
      </dgm:t>
    </dgm:pt>
    <dgm:pt modelId="{98D38ADE-76D6-462F-A1AE-6060187FCE2F}" type="parTrans" cxnId="{C02EBD8B-0BCB-46ED-9CCF-B68C98FC5926}">
      <dgm:prSet/>
      <dgm:spPr/>
      <dgm:t>
        <a:bodyPr/>
        <a:lstStyle/>
        <a:p>
          <a:endParaRPr lang="es-MX"/>
        </a:p>
      </dgm:t>
    </dgm:pt>
    <dgm:pt modelId="{C3EFAA17-9D91-4582-AA08-29CF821CB722}" type="sibTrans" cxnId="{C02EBD8B-0BCB-46ED-9CCF-B68C98FC5926}">
      <dgm:prSet/>
      <dgm:spPr/>
      <dgm:t>
        <a:bodyPr/>
        <a:lstStyle/>
        <a:p>
          <a:endParaRPr lang="es-MX"/>
        </a:p>
      </dgm:t>
    </dgm:pt>
    <dgm:pt modelId="{6ED46D96-D634-420D-BFAF-D2701A00BFDE}">
      <dgm:prSet phldrT="[Texto]"/>
      <dgm:spPr/>
      <dgm:t>
        <a:bodyPr/>
        <a:lstStyle/>
        <a:p>
          <a:r>
            <a:rPr lang="es-MX" dirty="0" smtClean="0"/>
            <a:t>Con el llanto del nacimiento aparecen los primeros sonidos del bebé</a:t>
          </a:r>
          <a:endParaRPr lang="es-MX" dirty="0"/>
        </a:p>
      </dgm:t>
    </dgm:pt>
    <dgm:pt modelId="{780C01AE-9122-4058-AFB7-ED04DE43560E}" type="parTrans" cxnId="{FF495BE7-1127-4338-B3F4-DF18B1AEAD44}">
      <dgm:prSet/>
      <dgm:spPr/>
      <dgm:t>
        <a:bodyPr/>
        <a:lstStyle/>
        <a:p>
          <a:endParaRPr lang="es-MX"/>
        </a:p>
      </dgm:t>
    </dgm:pt>
    <dgm:pt modelId="{8F5C2C34-5FF4-42EC-B4E0-EC0762459E1B}" type="sibTrans" cxnId="{FF495BE7-1127-4338-B3F4-DF18B1AEAD44}">
      <dgm:prSet/>
      <dgm:spPr/>
      <dgm:t>
        <a:bodyPr/>
        <a:lstStyle/>
        <a:p>
          <a:endParaRPr lang="es-MX"/>
        </a:p>
      </dgm:t>
    </dgm:pt>
    <dgm:pt modelId="{FA8F941C-E68C-45C8-92FA-4D7B7453F675}">
      <dgm:prSet phldrT="[Texto]"/>
      <dgm:spPr/>
      <dgm:t>
        <a:bodyPr/>
        <a:lstStyle/>
        <a:p>
          <a:r>
            <a:rPr lang="es-MX" dirty="0" smtClean="0"/>
            <a:t>Al final del primer mes aparecen los arrullos</a:t>
          </a:r>
          <a:endParaRPr lang="es-MX" dirty="0"/>
        </a:p>
      </dgm:t>
    </dgm:pt>
    <dgm:pt modelId="{A7594C51-BA0E-4EB0-83A6-5E5105BCDE5B}" type="parTrans" cxnId="{C80804C7-3B6D-482A-8D9D-2D66D0460F46}">
      <dgm:prSet/>
      <dgm:spPr/>
      <dgm:t>
        <a:bodyPr/>
        <a:lstStyle/>
        <a:p>
          <a:endParaRPr lang="es-MX"/>
        </a:p>
      </dgm:t>
    </dgm:pt>
    <dgm:pt modelId="{B394FC6E-0838-4782-9C33-F955AB75B6C6}" type="sibTrans" cxnId="{C80804C7-3B6D-482A-8D9D-2D66D0460F46}">
      <dgm:prSet/>
      <dgm:spPr/>
      <dgm:t>
        <a:bodyPr/>
        <a:lstStyle/>
        <a:p>
          <a:endParaRPr lang="es-MX"/>
        </a:p>
      </dgm:t>
    </dgm:pt>
    <dgm:pt modelId="{AE5FF293-55E9-464E-9083-B5306991A02B}">
      <dgm:prSet phldrT="[Texto]"/>
      <dgm:spPr/>
      <dgm:t>
        <a:bodyPr/>
        <a:lstStyle/>
        <a:p>
          <a:r>
            <a:rPr lang="es-MX" dirty="0" err="1" smtClean="0"/>
            <a:t>Stark</a:t>
          </a:r>
          <a:r>
            <a:rPr lang="es-MX" dirty="0" smtClean="0"/>
            <a:t> </a:t>
          </a:r>
        </a:p>
        <a:p>
          <a:r>
            <a:rPr lang="es-MX" dirty="0" smtClean="0"/>
            <a:t>(6 etapas) </a:t>
          </a:r>
          <a:endParaRPr lang="es-MX" dirty="0"/>
        </a:p>
      </dgm:t>
    </dgm:pt>
    <dgm:pt modelId="{BB6C4BEC-D42E-4D97-8B98-3E39A0B818DF}" type="parTrans" cxnId="{D703EFAB-ABFB-4FDB-A54F-010C5702F2FA}">
      <dgm:prSet/>
      <dgm:spPr/>
      <dgm:t>
        <a:bodyPr/>
        <a:lstStyle/>
        <a:p>
          <a:endParaRPr lang="es-MX"/>
        </a:p>
      </dgm:t>
    </dgm:pt>
    <dgm:pt modelId="{F48E36F9-2A9B-4B72-A47B-3DE1702B7ED5}" type="sibTrans" cxnId="{D703EFAB-ABFB-4FDB-A54F-010C5702F2FA}">
      <dgm:prSet/>
      <dgm:spPr/>
      <dgm:t>
        <a:bodyPr/>
        <a:lstStyle/>
        <a:p>
          <a:endParaRPr lang="es-MX"/>
        </a:p>
      </dgm:t>
    </dgm:pt>
    <dgm:pt modelId="{0EBCAD7C-C25A-4F37-8C4C-9D792E3BC5CE}">
      <dgm:prSet phldrT="[Texto]"/>
      <dgm:spPr/>
      <dgm:t>
        <a:bodyPr/>
        <a:lstStyle/>
        <a:p>
          <a:r>
            <a:rPr lang="es-MX" dirty="0" smtClean="0"/>
            <a:t>Primeros sonidos: vocálicos </a:t>
          </a:r>
          <a:endParaRPr lang="es-MX" dirty="0"/>
        </a:p>
      </dgm:t>
    </dgm:pt>
    <dgm:pt modelId="{73AE2260-EEDB-4D3F-8AF0-3D8D915FBC15}" type="parTrans" cxnId="{C928AFCE-F440-45C2-A85F-05C2D5348D37}">
      <dgm:prSet/>
      <dgm:spPr/>
      <dgm:t>
        <a:bodyPr/>
        <a:lstStyle/>
        <a:p>
          <a:endParaRPr lang="es-MX"/>
        </a:p>
      </dgm:t>
    </dgm:pt>
    <dgm:pt modelId="{BE5FD5CB-4262-41D7-8B8C-B6DB29930AC1}" type="sibTrans" cxnId="{C928AFCE-F440-45C2-A85F-05C2D5348D37}">
      <dgm:prSet/>
      <dgm:spPr/>
      <dgm:t>
        <a:bodyPr/>
        <a:lstStyle/>
        <a:p>
          <a:endParaRPr lang="es-MX"/>
        </a:p>
      </dgm:t>
    </dgm:pt>
    <dgm:pt modelId="{4D82C71E-11A8-4C0A-9E8F-D6FBF4317CA5}">
      <dgm:prSet phldrT="[Texto]"/>
      <dgm:spPr/>
      <dgm:t>
        <a:bodyPr/>
        <a:lstStyle/>
        <a:p>
          <a:r>
            <a:rPr lang="es-MX" dirty="0" smtClean="0"/>
            <a:t>Sonidos consonánticos velares (/k/g/j/)</a:t>
          </a:r>
          <a:endParaRPr lang="es-MX" dirty="0"/>
        </a:p>
      </dgm:t>
    </dgm:pt>
    <dgm:pt modelId="{4C21384D-A7B2-419D-9231-A9F997077C33}" type="parTrans" cxnId="{875A426B-A4E4-42D4-ACED-DEAB6BE2B0AD}">
      <dgm:prSet/>
      <dgm:spPr/>
      <dgm:t>
        <a:bodyPr/>
        <a:lstStyle/>
        <a:p>
          <a:endParaRPr lang="es-MX"/>
        </a:p>
      </dgm:t>
    </dgm:pt>
    <dgm:pt modelId="{0BF87C93-B9C9-41FB-AEBF-BBE4AB4D396F}" type="sibTrans" cxnId="{875A426B-A4E4-42D4-ACED-DEAB6BE2B0AD}">
      <dgm:prSet/>
      <dgm:spPr/>
      <dgm:t>
        <a:bodyPr/>
        <a:lstStyle/>
        <a:p>
          <a:endParaRPr lang="es-MX"/>
        </a:p>
      </dgm:t>
    </dgm:pt>
    <dgm:pt modelId="{852840A4-0D85-44F9-8BAD-20DA4C6856C8}">
      <dgm:prSet phldrT="[Texto]"/>
      <dgm:spPr/>
      <dgm:t>
        <a:bodyPr/>
        <a:lstStyle/>
        <a:p>
          <a:r>
            <a:rPr lang="es-MX" dirty="0" smtClean="0"/>
            <a:t>Entre 3er y 6to mes aparece el balbuceo</a:t>
          </a:r>
          <a:endParaRPr lang="es-MX" dirty="0"/>
        </a:p>
      </dgm:t>
    </dgm:pt>
    <dgm:pt modelId="{0D4413DD-5A58-4B55-977C-60552188DE06}" type="parTrans" cxnId="{595619DD-729B-417F-B2FA-3223B7C7BB42}">
      <dgm:prSet/>
      <dgm:spPr/>
      <dgm:t>
        <a:bodyPr/>
        <a:lstStyle/>
        <a:p>
          <a:endParaRPr lang="es-MX"/>
        </a:p>
      </dgm:t>
    </dgm:pt>
    <dgm:pt modelId="{1537CF59-58AB-4BEA-84E4-501F7BFFF289}" type="sibTrans" cxnId="{595619DD-729B-417F-B2FA-3223B7C7BB42}">
      <dgm:prSet/>
      <dgm:spPr/>
      <dgm:t>
        <a:bodyPr/>
        <a:lstStyle/>
        <a:p>
          <a:endParaRPr lang="es-MX"/>
        </a:p>
      </dgm:t>
    </dgm:pt>
    <dgm:pt modelId="{AB1553B9-E7DA-4706-8040-35FFD8348CC0}">
      <dgm:prSet phldrT="[Texto]"/>
      <dgm:spPr/>
      <dgm:t>
        <a:bodyPr/>
        <a:lstStyle/>
        <a:p>
          <a:r>
            <a:rPr lang="es-MX" dirty="0" smtClean="0"/>
            <a:t>A los seis meses: Consonantes adelantadas (</a:t>
          </a:r>
          <a:r>
            <a:rPr lang="es-MX" dirty="0" err="1" smtClean="0"/>
            <a:t>pa</a:t>
          </a:r>
          <a:r>
            <a:rPr lang="es-MX" dirty="0" smtClean="0"/>
            <a:t>, </a:t>
          </a:r>
          <a:r>
            <a:rPr lang="es-MX" dirty="0" err="1" smtClean="0"/>
            <a:t>ma</a:t>
          </a:r>
          <a:r>
            <a:rPr lang="es-MX" dirty="0" smtClean="0"/>
            <a:t>)</a:t>
          </a:r>
          <a:endParaRPr lang="es-MX" dirty="0"/>
        </a:p>
      </dgm:t>
    </dgm:pt>
    <dgm:pt modelId="{991BAA2F-2811-4DEC-92B4-CC4DF8C96726}" type="parTrans" cxnId="{D72BBDDE-AA19-4D55-8DC1-33EFBC1C0C87}">
      <dgm:prSet/>
      <dgm:spPr/>
      <dgm:t>
        <a:bodyPr/>
        <a:lstStyle/>
        <a:p>
          <a:endParaRPr lang="es-MX"/>
        </a:p>
      </dgm:t>
    </dgm:pt>
    <dgm:pt modelId="{CF2FD04F-6636-49BF-AE25-F9E5D28B85CF}" type="sibTrans" cxnId="{D72BBDDE-AA19-4D55-8DC1-33EFBC1C0C87}">
      <dgm:prSet/>
      <dgm:spPr/>
      <dgm:t>
        <a:bodyPr/>
        <a:lstStyle/>
        <a:p>
          <a:endParaRPr lang="es-MX"/>
        </a:p>
      </dgm:t>
    </dgm:pt>
    <dgm:pt modelId="{DBEFC8F5-B0F7-47A6-AEF1-2D695D9B87E0}">
      <dgm:prSet phldrT="[Texto]"/>
      <dgm:spPr/>
      <dgm:t>
        <a:bodyPr/>
        <a:lstStyle/>
        <a:p>
          <a:r>
            <a:rPr lang="es-MX" dirty="0" smtClean="0"/>
            <a:t>Balbuceo reduplicado</a:t>
          </a:r>
          <a:endParaRPr lang="es-MX" dirty="0"/>
        </a:p>
      </dgm:t>
    </dgm:pt>
    <dgm:pt modelId="{677BA290-7DB6-49E2-AC1E-7E637111FC58}" type="parTrans" cxnId="{E5165354-ED8D-425A-9A1F-A6CF7411B556}">
      <dgm:prSet/>
      <dgm:spPr/>
      <dgm:t>
        <a:bodyPr/>
        <a:lstStyle/>
        <a:p>
          <a:endParaRPr lang="es-MX"/>
        </a:p>
      </dgm:t>
    </dgm:pt>
    <dgm:pt modelId="{EC549DDD-3AA0-479E-8EE9-23CD83E4765D}" type="sibTrans" cxnId="{E5165354-ED8D-425A-9A1F-A6CF7411B556}">
      <dgm:prSet/>
      <dgm:spPr/>
      <dgm:t>
        <a:bodyPr/>
        <a:lstStyle/>
        <a:p>
          <a:endParaRPr lang="es-MX"/>
        </a:p>
      </dgm:t>
    </dgm:pt>
    <dgm:pt modelId="{775A8CF3-B46D-4973-84AC-7246680F8585}">
      <dgm:prSet phldrT="[Texto]"/>
      <dgm:spPr/>
      <dgm:t>
        <a:bodyPr/>
        <a:lstStyle/>
        <a:p>
          <a:r>
            <a:rPr lang="es-MX" dirty="0" smtClean="0"/>
            <a:t>Nueve meses: </a:t>
          </a:r>
        </a:p>
        <a:p>
          <a:r>
            <a:rPr lang="es-MX" dirty="0" smtClean="0"/>
            <a:t>Jerga</a:t>
          </a:r>
          <a:endParaRPr lang="es-MX" dirty="0"/>
        </a:p>
      </dgm:t>
    </dgm:pt>
    <dgm:pt modelId="{62B52E7E-E4B3-4709-A75B-430CA2B710BD}" type="parTrans" cxnId="{732B6F2D-3F2D-4AE8-AB0F-ADA967A9D415}">
      <dgm:prSet/>
      <dgm:spPr/>
      <dgm:t>
        <a:bodyPr/>
        <a:lstStyle/>
        <a:p>
          <a:endParaRPr lang="es-MX"/>
        </a:p>
      </dgm:t>
    </dgm:pt>
    <dgm:pt modelId="{E65EADC8-FDE9-4664-B2C1-C6669B9DA2BA}" type="sibTrans" cxnId="{732B6F2D-3F2D-4AE8-AB0F-ADA967A9D415}">
      <dgm:prSet/>
      <dgm:spPr/>
      <dgm:t>
        <a:bodyPr/>
        <a:lstStyle/>
        <a:p>
          <a:endParaRPr lang="es-MX"/>
        </a:p>
      </dgm:t>
    </dgm:pt>
    <dgm:pt modelId="{6EA320AD-18AC-46E8-B78F-57511703F685}" type="pres">
      <dgm:prSet presAssocID="{DE449353-C72E-495E-AF23-37B81B21E40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B7F597C9-AC43-4F9F-9A0E-5AC28418AE05}" type="pres">
      <dgm:prSet presAssocID="{0E0AFD00-C099-427B-8ABF-C6B219514797}" presName="root" presStyleCnt="0"/>
      <dgm:spPr/>
    </dgm:pt>
    <dgm:pt modelId="{D4C7BE7B-66F1-492E-A670-9A1B31DC1A47}" type="pres">
      <dgm:prSet presAssocID="{0E0AFD00-C099-427B-8ABF-C6B219514797}" presName="rootComposite" presStyleCnt="0"/>
      <dgm:spPr/>
    </dgm:pt>
    <dgm:pt modelId="{5900127E-6905-4416-83FA-707F8926BDAB}" type="pres">
      <dgm:prSet presAssocID="{0E0AFD00-C099-427B-8ABF-C6B219514797}" presName="rootText" presStyleLbl="node1" presStyleIdx="0" presStyleCnt="2"/>
      <dgm:spPr/>
      <dgm:t>
        <a:bodyPr/>
        <a:lstStyle/>
        <a:p>
          <a:endParaRPr lang="es-MX"/>
        </a:p>
      </dgm:t>
    </dgm:pt>
    <dgm:pt modelId="{D2F223F0-983C-45FD-A580-AAF59854AC1C}" type="pres">
      <dgm:prSet presAssocID="{0E0AFD00-C099-427B-8ABF-C6B219514797}" presName="rootConnector" presStyleLbl="node1" presStyleIdx="0" presStyleCnt="2"/>
      <dgm:spPr/>
      <dgm:t>
        <a:bodyPr/>
        <a:lstStyle/>
        <a:p>
          <a:endParaRPr lang="es-MX"/>
        </a:p>
      </dgm:t>
    </dgm:pt>
    <dgm:pt modelId="{309B79E2-917B-49AA-A0A3-1673321A8FFE}" type="pres">
      <dgm:prSet presAssocID="{0E0AFD00-C099-427B-8ABF-C6B219514797}" presName="childShape" presStyleCnt="0"/>
      <dgm:spPr/>
    </dgm:pt>
    <dgm:pt modelId="{2F7D5C3C-C26D-428F-91FC-AE5302D9F200}" type="pres">
      <dgm:prSet presAssocID="{780C01AE-9122-4058-AFB7-ED04DE43560E}" presName="Name13" presStyleLbl="parChTrans1D2" presStyleIdx="0" presStyleCnt="8"/>
      <dgm:spPr/>
      <dgm:t>
        <a:bodyPr/>
        <a:lstStyle/>
        <a:p>
          <a:endParaRPr lang="es-MX"/>
        </a:p>
      </dgm:t>
    </dgm:pt>
    <dgm:pt modelId="{B849A725-7003-4B93-AE46-52EA71C6ED5F}" type="pres">
      <dgm:prSet presAssocID="{6ED46D96-D634-420D-BFAF-D2701A00BFDE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CCD47F2-84EE-4FB9-9BED-DAC6E2BCF8C2}" type="pres">
      <dgm:prSet presAssocID="{A7594C51-BA0E-4EB0-83A6-5E5105BCDE5B}" presName="Name13" presStyleLbl="parChTrans1D2" presStyleIdx="1" presStyleCnt="8"/>
      <dgm:spPr/>
      <dgm:t>
        <a:bodyPr/>
        <a:lstStyle/>
        <a:p>
          <a:endParaRPr lang="es-MX"/>
        </a:p>
      </dgm:t>
    </dgm:pt>
    <dgm:pt modelId="{CF9897F9-63BB-40F1-9641-9CEDF6C34B02}" type="pres">
      <dgm:prSet presAssocID="{FA8F941C-E68C-45C8-92FA-4D7B7453F675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7BA801-2E8F-478C-83B5-B608BF212C8E}" type="pres">
      <dgm:prSet presAssocID="{0D4413DD-5A58-4B55-977C-60552188DE06}" presName="Name13" presStyleLbl="parChTrans1D2" presStyleIdx="2" presStyleCnt="8"/>
      <dgm:spPr/>
      <dgm:t>
        <a:bodyPr/>
        <a:lstStyle/>
        <a:p>
          <a:endParaRPr lang="es-MX"/>
        </a:p>
      </dgm:t>
    </dgm:pt>
    <dgm:pt modelId="{9F837B22-9D37-4BF0-92F4-73F58B6A5D39}" type="pres">
      <dgm:prSet presAssocID="{852840A4-0D85-44F9-8BAD-20DA4C6856C8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B3BB052-D31D-40AD-9847-4CBBD4149CCD}" type="pres">
      <dgm:prSet presAssocID="{AE5FF293-55E9-464E-9083-B5306991A02B}" presName="root" presStyleCnt="0"/>
      <dgm:spPr/>
    </dgm:pt>
    <dgm:pt modelId="{8EBEF76C-FA1D-43B1-A43B-18575A4F2144}" type="pres">
      <dgm:prSet presAssocID="{AE5FF293-55E9-464E-9083-B5306991A02B}" presName="rootComposite" presStyleCnt="0"/>
      <dgm:spPr/>
    </dgm:pt>
    <dgm:pt modelId="{20C323A4-396A-4B32-B53A-503EE8D9167C}" type="pres">
      <dgm:prSet presAssocID="{AE5FF293-55E9-464E-9083-B5306991A02B}" presName="rootText" presStyleLbl="node1" presStyleIdx="1" presStyleCnt="2"/>
      <dgm:spPr/>
      <dgm:t>
        <a:bodyPr/>
        <a:lstStyle/>
        <a:p>
          <a:endParaRPr lang="es-MX"/>
        </a:p>
      </dgm:t>
    </dgm:pt>
    <dgm:pt modelId="{E4CF1EBF-3003-4A54-85C2-CDE69F7E5367}" type="pres">
      <dgm:prSet presAssocID="{AE5FF293-55E9-464E-9083-B5306991A02B}" presName="rootConnector" presStyleLbl="node1" presStyleIdx="1" presStyleCnt="2"/>
      <dgm:spPr/>
      <dgm:t>
        <a:bodyPr/>
        <a:lstStyle/>
        <a:p>
          <a:endParaRPr lang="es-MX"/>
        </a:p>
      </dgm:t>
    </dgm:pt>
    <dgm:pt modelId="{680AB1C2-9F88-490B-A6D4-FFF16435755B}" type="pres">
      <dgm:prSet presAssocID="{AE5FF293-55E9-464E-9083-B5306991A02B}" presName="childShape" presStyleCnt="0"/>
      <dgm:spPr/>
    </dgm:pt>
    <dgm:pt modelId="{7EFB9F5E-A231-4363-A406-0E9DBBFD4138}" type="pres">
      <dgm:prSet presAssocID="{73AE2260-EEDB-4D3F-8AF0-3D8D915FBC15}" presName="Name13" presStyleLbl="parChTrans1D2" presStyleIdx="3" presStyleCnt="8"/>
      <dgm:spPr/>
      <dgm:t>
        <a:bodyPr/>
        <a:lstStyle/>
        <a:p>
          <a:endParaRPr lang="es-MX"/>
        </a:p>
      </dgm:t>
    </dgm:pt>
    <dgm:pt modelId="{66923529-DA96-487F-9D2E-A55D120E1E87}" type="pres">
      <dgm:prSet presAssocID="{0EBCAD7C-C25A-4F37-8C4C-9D792E3BC5CE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EECED8-9F62-44AC-8C7B-46F2AC24961F}" type="pres">
      <dgm:prSet presAssocID="{4C21384D-A7B2-419D-9231-A9F997077C33}" presName="Name13" presStyleLbl="parChTrans1D2" presStyleIdx="4" presStyleCnt="8"/>
      <dgm:spPr/>
      <dgm:t>
        <a:bodyPr/>
        <a:lstStyle/>
        <a:p>
          <a:endParaRPr lang="es-MX"/>
        </a:p>
      </dgm:t>
    </dgm:pt>
    <dgm:pt modelId="{5CD9E4A2-3445-461F-8D6E-940F81026384}" type="pres">
      <dgm:prSet presAssocID="{4D82C71E-11A8-4C0A-9E8F-D6FBF4317CA5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EB9E1A-B58B-4098-AE6F-718F3BACEAE6}" type="pres">
      <dgm:prSet presAssocID="{991BAA2F-2811-4DEC-92B4-CC4DF8C96726}" presName="Name13" presStyleLbl="parChTrans1D2" presStyleIdx="5" presStyleCnt="8"/>
      <dgm:spPr/>
      <dgm:t>
        <a:bodyPr/>
        <a:lstStyle/>
        <a:p>
          <a:endParaRPr lang="es-MX"/>
        </a:p>
      </dgm:t>
    </dgm:pt>
    <dgm:pt modelId="{4113AC6B-5E15-4A88-B881-C851391F1A72}" type="pres">
      <dgm:prSet presAssocID="{AB1553B9-E7DA-4706-8040-35FFD8348CC0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B58E49-F08D-446B-AC45-B315E1B8A60A}" type="pres">
      <dgm:prSet presAssocID="{677BA290-7DB6-49E2-AC1E-7E637111FC58}" presName="Name13" presStyleLbl="parChTrans1D2" presStyleIdx="6" presStyleCnt="8"/>
      <dgm:spPr/>
      <dgm:t>
        <a:bodyPr/>
        <a:lstStyle/>
        <a:p>
          <a:endParaRPr lang="es-MX"/>
        </a:p>
      </dgm:t>
    </dgm:pt>
    <dgm:pt modelId="{8935E8B0-6841-4A54-B321-AF84B7A42943}" type="pres">
      <dgm:prSet presAssocID="{DBEFC8F5-B0F7-47A6-AEF1-2D695D9B87E0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3A44D58-178C-4084-A2B0-F4BC96B3DFBB}" type="pres">
      <dgm:prSet presAssocID="{62B52E7E-E4B3-4709-A75B-430CA2B710BD}" presName="Name13" presStyleLbl="parChTrans1D2" presStyleIdx="7" presStyleCnt="8"/>
      <dgm:spPr/>
      <dgm:t>
        <a:bodyPr/>
        <a:lstStyle/>
        <a:p>
          <a:endParaRPr lang="es-MX"/>
        </a:p>
      </dgm:t>
    </dgm:pt>
    <dgm:pt modelId="{DFC5D240-1084-4345-B134-EE583C4D5DE5}" type="pres">
      <dgm:prSet presAssocID="{775A8CF3-B46D-4973-84AC-7246680F8585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6B8F3E0-85F8-4AF2-B18F-E04166311D38}" type="presOf" srcId="{AE5FF293-55E9-464E-9083-B5306991A02B}" destId="{E4CF1EBF-3003-4A54-85C2-CDE69F7E5367}" srcOrd="1" destOrd="0" presId="urn:microsoft.com/office/officeart/2005/8/layout/hierarchy3"/>
    <dgm:cxn modelId="{1EF716B9-571B-44F4-B761-F943E2576096}" type="presOf" srcId="{0E0AFD00-C099-427B-8ABF-C6B219514797}" destId="{5900127E-6905-4416-83FA-707F8926BDAB}" srcOrd="0" destOrd="0" presId="urn:microsoft.com/office/officeart/2005/8/layout/hierarchy3"/>
    <dgm:cxn modelId="{595619DD-729B-417F-B2FA-3223B7C7BB42}" srcId="{0E0AFD00-C099-427B-8ABF-C6B219514797}" destId="{852840A4-0D85-44F9-8BAD-20DA4C6856C8}" srcOrd="2" destOrd="0" parTransId="{0D4413DD-5A58-4B55-977C-60552188DE06}" sibTransId="{1537CF59-58AB-4BEA-84E4-501F7BFFF289}"/>
    <dgm:cxn modelId="{C64D5DE7-428E-4F32-A040-96149674459F}" type="presOf" srcId="{991BAA2F-2811-4DEC-92B4-CC4DF8C96726}" destId="{80EB9E1A-B58B-4098-AE6F-718F3BACEAE6}" srcOrd="0" destOrd="0" presId="urn:microsoft.com/office/officeart/2005/8/layout/hierarchy3"/>
    <dgm:cxn modelId="{81AFB406-76AC-48BF-BAAC-EBCEA55AA440}" type="presOf" srcId="{4C21384D-A7B2-419D-9231-A9F997077C33}" destId="{69EECED8-9F62-44AC-8C7B-46F2AC24961F}" srcOrd="0" destOrd="0" presId="urn:microsoft.com/office/officeart/2005/8/layout/hierarchy3"/>
    <dgm:cxn modelId="{FF495BE7-1127-4338-B3F4-DF18B1AEAD44}" srcId="{0E0AFD00-C099-427B-8ABF-C6B219514797}" destId="{6ED46D96-D634-420D-BFAF-D2701A00BFDE}" srcOrd="0" destOrd="0" parTransId="{780C01AE-9122-4058-AFB7-ED04DE43560E}" sibTransId="{8F5C2C34-5FF4-42EC-B4E0-EC0762459E1B}"/>
    <dgm:cxn modelId="{16429939-716D-4652-B43C-42503928FEF9}" type="presOf" srcId="{FA8F941C-E68C-45C8-92FA-4D7B7453F675}" destId="{CF9897F9-63BB-40F1-9641-9CEDF6C34B02}" srcOrd="0" destOrd="0" presId="urn:microsoft.com/office/officeart/2005/8/layout/hierarchy3"/>
    <dgm:cxn modelId="{D703EFAB-ABFB-4FDB-A54F-010C5702F2FA}" srcId="{DE449353-C72E-495E-AF23-37B81B21E406}" destId="{AE5FF293-55E9-464E-9083-B5306991A02B}" srcOrd="1" destOrd="0" parTransId="{BB6C4BEC-D42E-4D97-8B98-3E39A0B818DF}" sibTransId="{F48E36F9-2A9B-4B72-A47B-3DE1702B7ED5}"/>
    <dgm:cxn modelId="{5CB44926-ACDA-48E4-8DF5-08D0956C570D}" type="presOf" srcId="{62B52E7E-E4B3-4709-A75B-430CA2B710BD}" destId="{C3A44D58-178C-4084-A2B0-F4BC96B3DFBB}" srcOrd="0" destOrd="0" presId="urn:microsoft.com/office/officeart/2005/8/layout/hierarchy3"/>
    <dgm:cxn modelId="{B2597502-D28E-49F1-B236-0C75B135EA14}" type="presOf" srcId="{A7594C51-BA0E-4EB0-83A6-5E5105BCDE5B}" destId="{8CCD47F2-84EE-4FB9-9BED-DAC6E2BCF8C2}" srcOrd="0" destOrd="0" presId="urn:microsoft.com/office/officeart/2005/8/layout/hierarchy3"/>
    <dgm:cxn modelId="{CD03CE70-1D46-4527-8DFA-E3273677349C}" type="presOf" srcId="{0EBCAD7C-C25A-4F37-8C4C-9D792E3BC5CE}" destId="{66923529-DA96-487F-9D2E-A55D120E1E87}" srcOrd="0" destOrd="0" presId="urn:microsoft.com/office/officeart/2005/8/layout/hierarchy3"/>
    <dgm:cxn modelId="{732B6F2D-3F2D-4AE8-AB0F-ADA967A9D415}" srcId="{AE5FF293-55E9-464E-9083-B5306991A02B}" destId="{775A8CF3-B46D-4973-84AC-7246680F8585}" srcOrd="4" destOrd="0" parTransId="{62B52E7E-E4B3-4709-A75B-430CA2B710BD}" sibTransId="{E65EADC8-FDE9-4664-B2C1-C6669B9DA2BA}"/>
    <dgm:cxn modelId="{C02EBD8B-0BCB-46ED-9CCF-B68C98FC5926}" srcId="{DE449353-C72E-495E-AF23-37B81B21E406}" destId="{0E0AFD00-C099-427B-8ABF-C6B219514797}" srcOrd="0" destOrd="0" parTransId="{98D38ADE-76D6-462F-A1AE-6060187FCE2F}" sibTransId="{C3EFAA17-9D91-4582-AA08-29CF821CB722}"/>
    <dgm:cxn modelId="{ED38A051-B30B-44B2-83FC-CF2FB48202E0}" type="presOf" srcId="{4D82C71E-11A8-4C0A-9E8F-D6FBF4317CA5}" destId="{5CD9E4A2-3445-461F-8D6E-940F81026384}" srcOrd="0" destOrd="0" presId="urn:microsoft.com/office/officeart/2005/8/layout/hierarchy3"/>
    <dgm:cxn modelId="{1B15BE2C-6177-4BAB-A07F-93574234A0B4}" type="presOf" srcId="{775A8CF3-B46D-4973-84AC-7246680F8585}" destId="{DFC5D240-1084-4345-B134-EE583C4D5DE5}" srcOrd="0" destOrd="0" presId="urn:microsoft.com/office/officeart/2005/8/layout/hierarchy3"/>
    <dgm:cxn modelId="{1744A294-1DD5-4CAC-95ED-C74CF416F2E9}" type="presOf" srcId="{AE5FF293-55E9-464E-9083-B5306991A02B}" destId="{20C323A4-396A-4B32-B53A-503EE8D9167C}" srcOrd="0" destOrd="0" presId="urn:microsoft.com/office/officeart/2005/8/layout/hierarchy3"/>
    <dgm:cxn modelId="{0BD46972-EDFF-4D58-8D0E-DAEDF373011F}" type="presOf" srcId="{0D4413DD-5A58-4B55-977C-60552188DE06}" destId="{C27BA801-2E8F-478C-83B5-B608BF212C8E}" srcOrd="0" destOrd="0" presId="urn:microsoft.com/office/officeart/2005/8/layout/hierarchy3"/>
    <dgm:cxn modelId="{875A426B-A4E4-42D4-ACED-DEAB6BE2B0AD}" srcId="{AE5FF293-55E9-464E-9083-B5306991A02B}" destId="{4D82C71E-11A8-4C0A-9E8F-D6FBF4317CA5}" srcOrd="1" destOrd="0" parTransId="{4C21384D-A7B2-419D-9231-A9F997077C33}" sibTransId="{0BF87C93-B9C9-41FB-AEBF-BBE4AB4D396F}"/>
    <dgm:cxn modelId="{E2BDDACA-4C7C-4E5A-B28D-A5A4977D316E}" type="presOf" srcId="{6ED46D96-D634-420D-BFAF-D2701A00BFDE}" destId="{B849A725-7003-4B93-AE46-52EA71C6ED5F}" srcOrd="0" destOrd="0" presId="urn:microsoft.com/office/officeart/2005/8/layout/hierarchy3"/>
    <dgm:cxn modelId="{C80804C7-3B6D-482A-8D9D-2D66D0460F46}" srcId="{0E0AFD00-C099-427B-8ABF-C6B219514797}" destId="{FA8F941C-E68C-45C8-92FA-4D7B7453F675}" srcOrd="1" destOrd="0" parTransId="{A7594C51-BA0E-4EB0-83A6-5E5105BCDE5B}" sibTransId="{B394FC6E-0838-4782-9C33-F955AB75B6C6}"/>
    <dgm:cxn modelId="{D72BBDDE-AA19-4D55-8DC1-33EFBC1C0C87}" srcId="{AE5FF293-55E9-464E-9083-B5306991A02B}" destId="{AB1553B9-E7DA-4706-8040-35FFD8348CC0}" srcOrd="2" destOrd="0" parTransId="{991BAA2F-2811-4DEC-92B4-CC4DF8C96726}" sibTransId="{CF2FD04F-6636-49BF-AE25-F9E5D28B85CF}"/>
    <dgm:cxn modelId="{B6A8086E-D615-4111-BA89-5812E54C9A57}" type="presOf" srcId="{DE449353-C72E-495E-AF23-37B81B21E406}" destId="{6EA320AD-18AC-46E8-B78F-57511703F685}" srcOrd="0" destOrd="0" presId="urn:microsoft.com/office/officeart/2005/8/layout/hierarchy3"/>
    <dgm:cxn modelId="{04EC96EA-0B38-4CD7-90E2-89E642D3FB86}" type="presOf" srcId="{0E0AFD00-C099-427B-8ABF-C6B219514797}" destId="{D2F223F0-983C-45FD-A580-AAF59854AC1C}" srcOrd="1" destOrd="0" presId="urn:microsoft.com/office/officeart/2005/8/layout/hierarchy3"/>
    <dgm:cxn modelId="{C5F5B3A6-A58B-48D0-B68B-5902D87FC4D6}" type="presOf" srcId="{DBEFC8F5-B0F7-47A6-AEF1-2D695D9B87E0}" destId="{8935E8B0-6841-4A54-B321-AF84B7A42943}" srcOrd="0" destOrd="0" presId="urn:microsoft.com/office/officeart/2005/8/layout/hierarchy3"/>
    <dgm:cxn modelId="{840FD799-AF37-47B5-9C7E-EB3F931AA7F1}" type="presOf" srcId="{852840A4-0D85-44F9-8BAD-20DA4C6856C8}" destId="{9F837B22-9D37-4BF0-92F4-73F58B6A5D39}" srcOrd="0" destOrd="0" presId="urn:microsoft.com/office/officeart/2005/8/layout/hierarchy3"/>
    <dgm:cxn modelId="{C928AFCE-F440-45C2-A85F-05C2D5348D37}" srcId="{AE5FF293-55E9-464E-9083-B5306991A02B}" destId="{0EBCAD7C-C25A-4F37-8C4C-9D792E3BC5CE}" srcOrd="0" destOrd="0" parTransId="{73AE2260-EEDB-4D3F-8AF0-3D8D915FBC15}" sibTransId="{BE5FD5CB-4262-41D7-8B8C-B6DB29930AC1}"/>
    <dgm:cxn modelId="{37BC43C2-E670-4155-851B-43E63873FAE8}" type="presOf" srcId="{780C01AE-9122-4058-AFB7-ED04DE43560E}" destId="{2F7D5C3C-C26D-428F-91FC-AE5302D9F200}" srcOrd="0" destOrd="0" presId="urn:microsoft.com/office/officeart/2005/8/layout/hierarchy3"/>
    <dgm:cxn modelId="{9733B508-9602-42FC-A274-F0B426E4D7BD}" type="presOf" srcId="{73AE2260-EEDB-4D3F-8AF0-3D8D915FBC15}" destId="{7EFB9F5E-A231-4363-A406-0E9DBBFD4138}" srcOrd="0" destOrd="0" presId="urn:microsoft.com/office/officeart/2005/8/layout/hierarchy3"/>
    <dgm:cxn modelId="{90A42294-6A03-4C67-B64D-27F45A92ACF7}" type="presOf" srcId="{AB1553B9-E7DA-4706-8040-35FFD8348CC0}" destId="{4113AC6B-5E15-4A88-B881-C851391F1A72}" srcOrd="0" destOrd="0" presId="urn:microsoft.com/office/officeart/2005/8/layout/hierarchy3"/>
    <dgm:cxn modelId="{E5165354-ED8D-425A-9A1F-A6CF7411B556}" srcId="{AE5FF293-55E9-464E-9083-B5306991A02B}" destId="{DBEFC8F5-B0F7-47A6-AEF1-2D695D9B87E0}" srcOrd="3" destOrd="0" parTransId="{677BA290-7DB6-49E2-AC1E-7E637111FC58}" sibTransId="{EC549DDD-3AA0-479E-8EE9-23CD83E4765D}"/>
    <dgm:cxn modelId="{6359959E-3CD4-489E-BC99-F6ED983BEF6B}" type="presOf" srcId="{677BA290-7DB6-49E2-AC1E-7E637111FC58}" destId="{DDB58E49-F08D-446B-AC45-B315E1B8A60A}" srcOrd="0" destOrd="0" presId="urn:microsoft.com/office/officeart/2005/8/layout/hierarchy3"/>
    <dgm:cxn modelId="{2DD3A091-499B-4598-9DFE-715B37DF43D1}" type="presParOf" srcId="{6EA320AD-18AC-46E8-B78F-57511703F685}" destId="{B7F597C9-AC43-4F9F-9A0E-5AC28418AE05}" srcOrd="0" destOrd="0" presId="urn:microsoft.com/office/officeart/2005/8/layout/hierarchy3"/>
    <dgm:cxn modelId="{8CA55D67-3F86-4A92-8580-F1074CB91653}" type="presParOf" srcId="{B7F597C9-AC43-4F9F-9A0E-5AC28418AE05}" destId="{D4C7BE7B-66F1-492E-A670-9A1B31DC1A47}" srcOrd="0" destOrd="0" presId="urn:microsoft.com/office/officeart/2005/8/layout/hierarchy3"/>
    <dgm:cxn modelId="{92772152-2681-4A8E-8A6B-AB573AD5B9D9}" type="presParOf" srcId="{D4C7BE7B-66F1-492E-A670-9A1B31DC1A47}" destId="{5900127E-6905-4416-83FA-707F8926BDAB}" srcOrd="0" destOrd="0" presId="urn:microsoft.com/office/officeart/2005/8/layout/hierarchy3"/>
    <dgm:cxn modelId="{C3B4DA09-3AF6-4F9B-9F0D-D89FBD4861F7}" type="presParOf" srcId="{D4C7BE7B-66F1-492E-A670-9A1B31DC1A47}" destId="{D2F223F0-983C-45FD-A580-AAF59854AC1C}" srcOrd="1" destOrd="0" presId="urn:microsoft.com/office/officeart/2005/8/layout/hierarchy3"/>
    <dgm:cxn modelId="{CEF69EC7-5C7C-4DE0-88CE-70E4B2CAD172}" type="presParOf" srcId="{B7F597C9-AC43-4F9F-9A0E-5AC28418AE05}" destId="{309B79E2-917B-49AA-A0A3-1673321A8FFE}" srcOrd="1" destOrd="0" presId="urn:microsoft.com/office/officeart/2005/8/layout/hierarchy3"/>
    <dgm:cxn modelId="{F86E323D-C37D-4054-B7B5-1D66CF567AEE}" type="presParOf" srcId="{309B79E2-917B-49AA-A0A3-1673321A8FFE}" destId="{2F7D5C3C-C26D-428F-91FC-AE5302D9F200}" srcOrd="0" destOrd="0" presId="urn:microsoft.com/office/officeart/2005/8/layout/hierarchy3"/>
    <dgm:cxn modelId="{3B188B4B-B54B-4B19-9428-A7C395A5E56E}" type="presParOf" srcId="{309B79E2-917B-49AA-A0A3-1673321A8FFE}" destId="{B849A725-7003-4B93-AE46-52EA71C6ED5F}" srcOrd="1" destOrd="0" presId="urn:microsoft.com/office/officeart/2005/8/layout/hierarchy3"/>
    <dgm:cxn modelId="{59797B4E-8B5B-48E8-B3E1-FA2E0AC99FAB}" type="presParOf" srcId="{309B79E2-917B-49AA-A0A3-1673321A8FFE}" destId="{8CCD47F2-84EE-4FB9-9BED-DAC6E2BCF8C2}" srcOrd="2" destOrd="0" presId="urn:microsoft.com/office/officeart/2005/8/layout/hierarchy3"/>
    <dgm:cxn modelId="{AFC93EB1-C78A-459D-A5CC-BD292461FEFA}" type="presParOf" srcId="{309B79E2-917B-49AA-A0A3-1673321A8FFE}" destId="{CF9897F9-63BB-40F1-9641-9CEDF6C34B02}" srcOrd="3" destOrd="0" presId="urn:microsoft.com/office/officeart/2005/8/layout/hierarchy3"/>
    <dgm:cxn modelId="{B3238366-7B86-4F1A-BAEB-280D552E7F33}" type="presParOf" srcId="{309B79E2-917B-49AA-A0A3-1673321A8FFE}" destId="{C27BA801-2E8F-478C-83B5-B608BF212C8E}" srcOrd="4" destOrd="0" presId="urn:microsoft.com/office/officeart/2005/8/layout/hierarchy3"/>
    <dgm:cxn modelId="{FA68FE5C-C22A-400A-9EEA-5DB94F9EDCE1}" type="presParOf" srcId="{309B79E2-917B-49AA-A0A3-1673321A8FFE}" destId="{9F837B22-9D37-4BF0-92F4-73F58B6A5D39}" srcOrd="5" destOrd="0" presId="urn:microsoft.com/office/officeart/2005/8/layout/hierarchy3"/>
    <dgm:cxn modelId="{389172B4-E53F-4253-8846-2248820AA9BF}" type="presParOf" srcId="{6EA320AD-18AC-46E8-B78F-57511703F685}" destId="{3B3BB052-D31D-40AD-9847-4CBBD4149CCD}" srcOrd="1" destOrd="0" presId="urn:microsoft.com/office/officeart/2005/8/layout/hierarchy3"/>
    <dgm:cxn modelId="{76D19C83-B7C4-4426-87F8-711A1ACAE436}" type="presParOf" srcId="{3B3BB052-D31D-40AD-9847-4CBBD4149CCD}" destId="{8EBEF76C-FA1D-43B1-A43B-18575A4F2144}" srcOrd="0" destOrd="0" presId="urn:microsoft.com/office/officeart/2005/8/layout/hierarchy3"/>
    <dgm:cxn modelId="{32772B2E-985D-4659-B907-8A8686ADAB63}" type="presParOf" srcId="{8EBEF76C-FA1D-43B1-A43B-18575A4F2144}" destId="{20C323A4-396A-4B32-B53A-503EE8D9167C}" srcOrd="0" destOrd="0" presId="urn:microsoft.com/office/officeart/2005/8/layout/hierarchy3"/>
    <dgm:cxn modelId="{3C4C1378-14BB-4B87-88D4-6496AACEEAA0}" type="presParOf" srcId="{8EBEF76C-FA1D-43B1-A43B-18575A4F2144}" destId="{E4CF1EBF-3003-4A54-85C2-CDE69F7E5367}" srcOrd="1" destOrd="0" presId="urn:microsoft.com/office/officeart/2005/8/layout/hierarchy3"/>
    <dgm:cxn modelId="{912BF344-83E3-4C3C-99FD-38952362B56D}" type="presParOf" srcId="{3B3BB052-D31D-40AD-9847-4CBBD4149CCD}" destId="{680AB1C2-9F88-490B-A6D4-FFF16435755B}" srcOrd="1" destOrd="0" presId="urn:microsoft.com/office/officeart/2005/8/layout/hierarchy3"/>
    <dgm:cxn modelId="{8686F6F8-1C8E-4F62-83D4-6663CF29C00B}" type="presParOf" srcId="{680AB1C2-9F88-490B-A6D4-FFF16435755B}" destId="{7EFB9F5E-A231-4363-A406-0E9DBBFD4138}" srcOrd="0" destOrd="0" presId="urn:microsoft.com/office/officeart/2005/8/layout/hierarchy3"/>
    <dgm:cxn modelId="{4AD7AF4A-5F56-4402-BF32-FC541DB235DD}" type="presParOf" srcId="{680AB1C2-9F88-490B-A6D4-FFF16435755B}" destId="{66923529-DA96-487F-9D2E-A55D120E1E87}" srcOrd="1" destOrd="0" presId="urn:microsoft.com/office/officeart/2005/8/layout/hierarchy3"/>
    <dgm:cxn modelId="{5D11376C-4284-4861-9AC8-8015CC4CFEB0}" type="presParOf" srcId="{680AB1C2-9F88-490B-A6D4-FFF16435755B}" destId="{69EECED8-9F62-44AC-8C7B-46F2AC24961F}" srcOrd="2" destOrd="0" presId="urn:microsoft.com/office/officeart/2005/8/layout/hierarchy3"/>
    <dgm:cxn modelId="{99F3E61C-A6D5-4B22-8561-81AC04FD443E}" type="presParOf" srcId="{680AB1C2-9F88-490B-A6D4-FFF16435755B}" destId="{5CD9E4A2-3445-461F-8D6E-940F81026384}" srcOrd="3" destOrd="0" presId="urn:microsoft.com/office/officeart/2005/8/layout/hierarchy3"/>
    <dgm:cxn modelId="{98138027-043B-4674-983B-A7A8865E8E7E}" type="presParOf" srcId="{680AB1C2-9F88-490B-A6D4-FFF16435755B}" destId="{80EB9E1A-B58B-4098-AE6F-718F3BACEAE6}" srcOrd="4" destOrd="0" presId="urn:microsoft.com/office/officeart/2005/8/layout/hierarchy3"/>
    <dgm:cxn modelId="{F040CBC6-C106-4809-AE8F-67529E69C566}" type="presParOf" srcId="{680AB1C2-9F88-490B-A6D4-FFF16435755B}" destId="{4113AC6B-5E15-4A88-B881-C851391F1A72}" srcOrd="5" destOrd="0" presId="urn:microsoft.com/office/officeart/2005/8/layout/hierarchy3"/>
    <dgm:cxn modelId="{9F5F3791-21AC-4FBF-B028-9607C046D048}" type="presParOf" srcId="{680AB1C2-9F88-490B-A6D4-FFF16435755B}" destId="{DDB58E49-F08D-446B-AC45-B315E1B8A60A}" srcOrd="6" destOrd="0" presId="urn:microsoft.com/office/officeart/2005/8/layout/hierarchy3"/>
    <dgm:cxn modelId="{E25965B1-2492-4F4D-8F4B-008C8AC6498C}" type="presParOf" srcId="{680AB1C2-9F88-490B-A6D4-FFF16435755B}" destId="{8935E8B0-6841-4A54-B321-AF84B7A42943}" srcOrd="7" destOrd="0" presId="urn:microsoft.com/office/officeart/2005/8/layout/hierarchy3"/>
    <dgm:cxn modelId="{AF01BFD5-65C9-4079-B24C-F74F87C55050}" type="presParOf" srcId="{680AB1C2-9F88-490B-A6D4-FFF16435755B}" destId="{C3A44D58-178C-4084-A2B0-F4BC96B3DFBB}" srcOrd="8" destOrd="0" presId="urn:microsoft.com/office/officeart/2005/8/layout/hierarchy3"/>
    <dgm:cxn modelId="{457E9B0C-5989-47B1-9B57-49A13D91D021}" type="presParOf" srcId="{680AB1C2-9F88-490B-A6D4-FFF16435755B}" destId="{DFC5D240-1084-4345-B134-EE583C4D5DE5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5E36A5-2CB9-427E-A90E-30F8F79B6EF4}" type="doc">
      <dgm:prSet loTypeId="urn:microsoft.com/office/officeart/2005/8/layout/lProcess1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A23D6B9F-3E41-48A6-A44D-FE957B74C113}">
      <dgm:prSet phldrT="[Texto]"/>
      <dgm:spPr/>
      <dgm:t>
        <a:bodyPr/>
        <a:lstStyle/>
        <a:p>
          <a:r>
            <a:rPr lang="es-MX" dirty="0" smtClean="0"/>
            <a:t>Enfoque de desarrollo semántico infantil que concibe la adquisición del significado</a:t>
          </a:r>
        </a:p>
        <a:p>
          <a:r>
            <a:rPr lang="es-MX" dirty="0" smtClean="0"/>
            <a:t>como un proceso de diferenciación progresiva</a:t>
          </a:r>
          <a:endParaRPr lang="es-MX" dirty="0"/>
        </a:p>
      </dgm:t>
    </dgm:pt>
    <dgm:pt modelId="{172DB9DB-6B48-4A4C-8103-908EE516756B}" type="parTrans" cxnId="{C1F61E28-C892-4B5C-99B2-1413CD452470}">
      <dgm:prSet/>
      <dgm:spPr/>
      <dgm:t>
        <a:bodyPr/>
        <a:lstStyle/>
        <a:p>
          <a:endParaRPr lang="es-MX"/>
        </a:p>
      </dgm:t>
    </dgm:pt>
    <dgm:pt modelId="{D2074ACA-FBDC-4EAB-B8BF-A121FC32E58D}" type="sibTrans" cxnId="{C1F61E28-C892-4B5C-99B2-1413CD452470}">
      <dgm:prSet/>
      <dgm:spPr/>
      <dgm:t>
        <a:bodyPr/>
        <a:lstStyle/>
        <a:p>
          <a:endParaRPr lang="es-MX"/>
        </a:p>
      </dgm:t>
    </dgm:pt>
    <dgm:pt modelId="{091A4794-FDCD-498A-8FF5-79DCF9824CD2}">
      <dgm:prSet phldrT="[Texto]"/>
      <dgm:spPr/>
      <dgm:t>
        <a:bodyPr/>
        <a:lstStyle/>
        <a:p>
          <a:r>
            <a:rPr lang="es-MX" dirty="0" smtClean="0"/>
            <a:t>Teoría de Clark</a:t>
          </a:r>
          <a:endParaRPr lang="es-MX" dirty="0"/>
        </a:p>
      </dgm:t>
    </dgm:pt>
    <dgm:pt modelId="{1C64E3B7-9E0D-4BDF-A95E-D6C86699A459}" type="parTrans" cxnId="{E9A9B1A8-B500-4FC6-BEF7-D2FFC67E03D7}">
      <dgm:prSet/>
      <dgm:spPr/>
      <dgm:t>
        <a:bodyPr/>
        <a:lstStyle/>
        <a:p>
          <a:endParaRPr lang="es-MX"/>
        </a:p>
      </dgm:t>
    </dgm:pt>
    <dgm:pt modelId="{39F6671F-7640-40C4-B4D5-C4A121989C04}" type="sibTrans" cxnId="{E9A9B1A8-B500-4FC6-BEF7-D2FFC67E03D7}">
      <dgm:prSet/>
      <dgm:spPr/>
      <dgm:t>
        <a:bodyPr/>
        <a:lstStyle/>
        <a:p>
          <a:endParaRPr lang="es-MX"/>
        </a:p>
      </dgm:t>
    </dgm:pt>
    <dgm:pt modelId="{FEEBCE94-03DE-453B-A4D8-DE999D07EA89}">
      <dgm:prSet phldrT="[Texto]"/>
      <dgm:spPr/>
      <dgm:t>
        <a:bodyPr/>
        <a:lstStyle/>
        <a:p>
          <a:r>
            <a:rPr lang="es-MX" dirty="0" smtClean="0"/>
            <a:t>Los niños van aprendiendo el significado exacto de las palabras añadiendo, uno tras otro, rasgos semánticos específicos.</a:t>
          </a:r>
          <a:endParaRPr lang="es-MX" dirty="0"/>
        </a:p>
      </dgm:t>
    </dgm:pt>
    <dgm:pt modelId="{3BEF45DD-7C98-49D0-96FA-2F28BAEFDF41}" type="parTrans" cxnId="{E7A378E3-7121-4E71-AD2D-3A0FBC0CD2A1}">
      <dgm:prSet/>
      <dgm:spPr/>
      <dgm:t>
        <a:bodyPr/>
        <a:lstStyle/>
        <a:p>
          <a:endParaRPr lang="es-MX"/>
        </a:p>
      </dgm:t>
    </dgm:pt>
    <dgm:pt modelId="{9E6FBA41-5B17-4377-A14A-8362DE01C51C}" type="sibTrans" cxnId="{E7A378E3-7121-4E71-AD2D-3A0FBC0CD2A1}">
      <dgm:prSet/>
      <dgm:spPr/>
      <dgm:t>
        <a:bodyPr/>
        <a:lstStyle/>
        <a:p>
          <a:endParaRPr lang="es-MX"/>
        </a:p>
      </dgm:t>
    </dgm:pt>
    <dgm:pt modelId="{F2CDF69C-30B0-4BD4-A048-7F36B8E815C4}">
      <dgm:prSet/>
      <dgm:spPr/>
      <dgm:t>
        <a:bodyPr/>
        <a:lstStyle/>
        <a:p>
          <a:r>
            <a:rPr lang="es-MX" dirty="0" smtClean="0"/>
            <a:t>Enfoque de desarrollo semántico infantil que concibe la adquisición del significado como un proceso de generalización</a:t>
          </a:r>
          <a:endParaRPr lang="es-MX" dirty="0"/>
        </a:p>
      </dgm:t>
    </dgm:pt>
    <dgm:pt modelId="{85186DFE-50A1-4865-BF4E-4439010CC382}" type="parTrans" cxnId="{ACE5E07F-04CA-47E1-806A-AB136E6E7DF9}">
      <dgm:prSet/>
      <dgm:spPr/>
      <dgm:t>
        <a:bodyPr/>
        <a:lstStyle/>
        <a:p>
          <a:endParaRPr lang="es-MX"/>
        </a:p>
      </dgm:t>
    </dgm:pt>
    <dgm:pt modelId="{2EB6998E-3DFB-411B-AA9A-AAC04E9C1154}" type="sibTrans" cxnId="{ACE5E07F-04CA-47E1-806A-AB136E6E7DF9}">
      <dgm:prSet/>
      <dgm:spPr/>
      <dgm:t>
        <a:bodyPr/>
        <a:lstStyle/>
        <a:p>
          <a:endParaRPr lang="es-MX"/>
        </a:p>
      </dgm:t>
    </dgm:pt>
    <dgm:pt modelId="{7EDE270A-8DF9-4B29-A9CC-E7307DEF58EA}">
      <dgm:prSet phldrT="[Texto]"/>
      <dgm:spPr/>
      <dgm:t>
        <a:bodyPr/>
        <a:lstStyle/>
        <a:p>
          <a:r>
            <a:rPr lang="es-MX" dirty="0" smtClean="0"/>
            <a:t>Nelson (1985)</a:t>
          </a:r>
          <a:endParaRPr lang="es-MX" dirty="0"/>
        </a:p>
      </dgm:t>
    </dgm:pt>
    <dgm:pt modelId="{DCA2B3F4-D78E-45C9-9A43-0E27F936EFD0}" type="parTrans" cxnId="{FB157209-0829-408D-A0D8-CECA18FC0BC8}">
      <dgm:prSet/>
      <dgm:spPr/>
      <dgm:t>
        <a:bodyPr/>
        <a:lstStyle/>
        <a:p>
          <a:endParaRPr lang="es-MX"/>
        </a:p>
      </dgm:t>
    </dgm:pt>
    <dgm:pt modelId="{7C272257-8232-433B-A78B-7F5EF626F644}" type="sibTrans" cxnId="{FB157209-0829-408D-A0D8-CECA18FC0BC8}">
      <dgm:prSet/>
      <dgm:spPr/>
      <dgm:t>
        <a:bodyPr/>
        <a:lstStyle/>
        <a:p>
          <a:endParaRPr lang="es-MX"/>
        </a:p>
      </dgm:t>
    </dgm:pt>
    <dgm:pt modelId="{EC7A3D12-FD5B-4006-A9EC-AF4E4703F007}">
      <dgm:prSet phldrT="[Texto]"/>
      <dgm:spPr/>
      <dgm:t>
        <a:bodyPr/>
        <a:lstStyle/>
        <a:p>
          <a:r>
            <a:rPr lang="es-MX" dirty="0" err="1" smtClean="0"/>
            <a:t>Transcontextualización</a:t>
          </a:r>
          <a:r>
            <a:rPr lang="es-MX" dirty="0" smtClean="0"/>
            <a:t> del significado</a:t>
          </a:r>
          <a:endParaRPr lang="es-MX" dirty="0"/>
        </a:p>
      </dgm:t>
    </dgm:pt>
    <dgm:pt modelId="{8926FEF3-9F7A-44A9-9ADC-A321360B2453}" type="parTrans" cxnId="{D93A23AB-69DE-4718-A810-ED8EC9378FDA}">
      <dgm:prSet/>
      <dgm:spPr/>
      <dgm:t>
        <a:bodyPr/>
        <a:lstStyle/>
        <a:p>
          <a:endParaRPr lang="es-MX"/>
        </a:p>
      </dgm:t>
    </dgm:pt>
    <dgm:pt modelId="{022AE7F9-09FC-4945-A230-687C42460049}" type="sibTrans" cxnId="{D93A23AB-69DE-4718-A810-ED8EC9378FDA}">
      <dgm:prSet/>
      <dgm:spPr/>
      <dgm:t>
        <a:bodyPr/>
        <a:lstStyle/>
        <a:p>
          <a:endParaRPr lang="es-MX"/>
        </a:p>
      </dgm:t>
    </dgm:pt>
    <dgm:pt modelId="{ED4802B7-F219-4497-ACCB-D6A232064B5C}" type="pres">
      <dgm:prSet presAssocID="{C95E36A5-2CB9-427E-A90E-30F8F79B6E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97DB8E4-82F0-45FD-A04C-BEB7D642B5B7}" type="pres">
      <dgm:prSet presAssocID="{A23D6B9F-3E41-48A6-A44D-FE957B74C113}" presName="vertFlow" presStyleCnt="0"/>
      <dgm:spPr/>
    </dgm:pt>
    <dgm:pt modelId="{4A1806CE-6F53-4E04-B04A-E1E6FF6CF294}" type="pres">
      <dgm:prSet presAssocID="{A23D6B9F-3E41-48A6-A44D-FE957B74C113}" presName="header" presStyleLbl="node1" presStyleIdx="0" presStyleCnt="2"/>
      <dgm:spPr/>
      <dgm:t>
        <a:bodyPr/>
        <a:lstStyle/>
        <a:p>
          <a:endParaRPr lang="es-MX"/>
        </a:p>
      </dgm:t>
    </dgm:pt>
    <dgm:pt modelId="{CC89EF2D-2BC8-4EA7-BF38-DD4F601586A1}" type="pres">
      <dgm:prSet presAssocID="{1C64E3B7-9E0D-4BDF-A95E-D6C86699A459}" presName="parTrans" presStyleLbl="sibTrans2D1" presStyleIdx="0" presStyleCnt="4"/>
      <dgm:spPr/>
      <dgm:t>
        <a:bodyPr/>
        <a:lstStyle/>
        <a:p>
          <a:endParaRPr lang="es-MX"/>
        </a:p>
      </dgm:t>
    </dgm:pt>
    <dgm:pt modelId="{51A68AE6-DE5C-4497-B93F-B7A02EA9329C}" type="pres">
      <dgm:prSet presAssocID="{091A4794-FDCD-498A-8FF5-79DCF9824CD2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41205D-1006-4664-9E26-A3D09A939811}" type="pres">
      <dgm:prSet presAssocID="{39F6671F-7640-40C4-B4D5-C4A121989C04}" presName="sibTrans" presStyleLbl="sibTrans2D1" presStyleIdx="1" presStyleCnt="4"/>
      <dgm:spPr/>
      <dgm:t>
        <a:bodyPr/>
        <a:lstStyle/>
        <a:p>
          <a:endParaRPr lang="es-MX"/>
        </a:p>
      </dgm:t>
    </dgm:pt>
    <dgm:pt modelId="{142CE7B2-123C-4A35-A61F-0F8D9A52F5A2}" type="pres">
      <dgm:prSet presAssocID="{FEEBCE94-03DE-453B-A4D8-DE999D07EA89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889638-A04E-4029-8B71-C2732BF1B2B1}" type="pres">
      <dgm:prSet presAssocID="{A23D6B9F-3E41-48A6-A44D-FE957B74C113}" presName="hSp" presStyleCnt="0"/>
      <dgm:spPr/>
    </dgm:pt>
    <dgm:pt modelId="{EA8375CF-AED7-489F-8FD2-9A5F1E922E22}" type="pres">
      <dgm:prSet presAssocID="{F2CDF69C-30B0-4BD4-A048-7F36B8E815C4}" presName="vertFlow" presStyleCnt="0"/>
      <dgm:spPr/>
    </dgm:pt>
    <dgm:pt modelId="{106448AE-25C9-491C-B863-D317AE1964B7}" type="pres">
      <dgm:prSet presAssocID="{F2CDF69C-30B0-4BD4-A048-7F36B8E815C4}" presName="header" presStyleLbl="node1" presStyleIdx="1" presStyleCnt="2"/>
      <dgm:spPr/>
      <dgm:t>
        <a:bodyPr/>
        <a:lstStyle/>
        <a:p>
          <a:endParaRPr lang="es-MX"/>
        </a:p>
      </dgm:t>
    </dgm:pt>
    <dgm:pt modelId="{0B05D0F1-2CCB-4B23-A586-127369452E05}" type="pres">
      <dgm:prSet presAssocID="{DCA2B3F4-D78E-45C9-9A43-0E27F936EFD0}" presName="parTrans" presStyleLbl="sibTrans2D1" presStyleIdx="2" presStyleCnt="4"/>
      <dgm:spPr/>
      <dgm:t>
        <a:bodyPr/>
        <a:lstStyle/>
        <a:p>
          <a:endParaRPr lang="es-MX"/>
        </a:p>
      </dgm:t>
    </dgm:pt>
    <dgm:pt modelId="{95A29838-0AAF-4E44-BF66-5E9F45760D8B}" type="pres">
      <dgm:prSet presAssocID="{7EDE270A-8DF9-4B29-A9CC-E7307DEF58EA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D30BB7-536A-4499-941F-7D394BA04CA3}" type="pres">
      <dgm:prSet presAssocID="{7C272257-8232-433B-A78B-7F5EF626F644}" presName="sibTrans" presStyleLbl="sibTrans2D1" presStyleIdx="3" presStyleCnt="4"/>
      <dgm:spPr/>
      <dgm:t>
        <a:bodyPr/>
        <a:lstStyle/>
        <a:p>
          <a:endParaRPr lang="es-MX"/>
        </a:p>
      </dgm:t>
    </dgm:pt>
    <dgm:pt modelId="{165EC494-5E48-4155-AACD-612F013198A8}" type="pres">
      <dgm:prSet presAssocID="{EC7A3D12-FD5B-4006-A9EC-AF4E4703F007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47CFA4C-A6B0-4BBA-A65E-E7055D973F14}" type="presOf" srcId="{7EDE270A-8DF9-4B29-A9CC-E7307DEF58EA}" destId="{95A29838-0AAF-4E44-BF66-5E9F45760D8B}" srcOrd="0" destOrd="0" presId="urn:microsoft.com/office/officeart/2005/8/layout/lProcess1"/>
    <dgm:cxn modelId="{E9A9B1A8-B500-4FC6-BEF7-D2FFC67E03D7}" srcId="{A23D6B9F-3E41-48A6-A44D-FE957B74C113}" destId="{091A4794-FDCD-498A-8FF5-79DCF9824CD2}" srcOrd="0" destOrd="0" parTransId="{1C64E3B7-9E0D-4BDF-A95E-D6C86699A459}" sibTransId="{39F6671F-7640-40C4-B4D5-C4A121989C04}"/>
    <dgm:cxn modelId="{FB157209-0829-408D-A0D8-CECA18FC0BC8}" srcId="{F2CDF69C-30B0-4BD4-A048-7F36B8E815C4}" destId="{7EDE270A-8DF9-4B29-A9CC-E7307DEF58EA}" srcOrd="0" destOrd="0" parTransId="{DCA2B3F4-D78E-45C9-9A43-0E27F936EFD0}" sibTransId="{7C272257-8232-433B-A78B-7F5EF626F644}"/>
    <dgm:cxn modelId="{3815584D-EEB3-47EE-80A4-F742E08E08EB}" type="presOf" srcId="{A23D6B9F-3E41-48A6-A44D-FE957B74C113}" destId="{4A1806CE-6F53-4E04-B04A-E1E6FF6CF294}" srcOrd="0" destOrd="0" presId="urn:microsoft.com/office/officeart/2005/8/layout/lProcess1"/>
    <dgm:cxn modelId="{D93A23AB-69DE-4718-A810-ED8EC9378FDA}" srcId="{F2CDF69C-30B0-4BD4-A048-7F36B8E815C4}" destId="{EC7A3D12-FD5B-4006-A9EC-AF4E4703F007}" srcOrd="1" destOrd="0" parTransId="{8926FEF3-9F7A-44A9-9ADC-A321360B2453}" sibTransId="{022AE7F9-09FC-4945-A230-687C42460049}"/>
    <dgm:cxn modelId="{89A7F31C-EE69-42C0-9878-9AD722CFD4BF}" type="presOf" srcId="{EC7A3D12-FD5B-4006-A9EC-AF4E4703F007}" destId="{165EC494-5E48-4155-AACD-612F013198A8}" srcOrd="0" destOrd="0" presId="urn:microsoft.com/office/officeart/2005/8/layout/lProcess1"/>
    <dgm:cxn modelId="{F4CF4F0A-C2B6-426E-A397-EB2D77985CD3}" type="presOf" srcId="{DCA2B3F4-D78E-45C9-9A43-0E27F936EFD0}" destId="{0B05D0F1-2CCB-4B23-A586-127369452E05}" srcOrd="0" destOrd="0" presId="urn:microsoft.com/office/officeart/2005/8/layout/lProcess1"/>
    <dgm:cxn modelId="{C1F61E28-C892-4B5C-99B2-1413CD452470}" srcId="{C95E36A5-2CB9-427E-A90E-30F8F79B6EF4}" destId="{A23D6B9F-3E41-48A6-A44D-FE957B74C113}" srcOrd="0" destOrd="0" parTransId="{172DB9DB-6B48-4A4C-8103-908EE516756B}" sibTransId="{D2074ACA-FBDC-4EAB-B8BF-A121FC32E58D}"/>
    <dgm:cxn modelId="{B35EBCD2-5E1A-48C7-B3A9-0C9AE7669135}" type="presOf" srcId="{1C64E3B7-9E0D-4BDF-A95E-D6C86699A459}" destId="{CC89EF2D-2BC8-4EA7-BF38-DD4F601586A1}" srcOrd="0" destOrd="0" presId="urn:microsoft.com/office/officeart/2005/8/layout/lProcess1"/>
    <dgm:cxn modelId="{06DB846B-A3E3-43A9-9F75-DAE4C3EBBEC9}" type="presOf" srcId="{091A4794-FDCD-498A-8FF5-79DCF9824CD2}" destId="{51A68AE6-DE5C-4497-B93F-B7A02EA9329C}" srcOrd="0" destOrd="0" presId="urn:microsoft.com/office/officeart/2005/8/layout/lProcess1"/>
    <dgm:cxn modelId="{6EB04B5E-18BF-459A-9737-A84C92D7D533}" type="presOf" srcId="{FEEBCE94-03DE-453B-A4D8-DE999D07EA89}" destId="{142CE7B2-123C-4A35-A61F-0F8D9A52F5A2}" srcOrd="0" destOrd="0" presId="urn:microsoft.com/office/officeart/2005/8/layout/lProcess1"/>
    <dgm:cxn modelId="{40E91B5C-DEFF-4F21-B225-C690C66ABD0D}" type="presOf" srcId="{39F6671F-7640-40C4-B4D5-C4A121989C04}" destId="{7D41205D-1006-4664-9E26-A3D09A939811}" srcOrd="0" destOrd="0" presId="urn:microsoft.com/office/officeart/2005/8/layout/lProcess1"/>
    <dgm:cxn modelId="{6F7540EE-BD11-4E56-AFD9-CBDF71559F78}" type="presOf" srcId="{C95E36A5-2CB9-427E-A90E-30F8F79B6EF4}" destId="{ED4802B7-F219-4497-ACCB-D6A232064B5C}" srcOrd="0" destOrd="0" presId="urn:microsoft.com/office/officeart/2005/8/layout/lProcess1"/>
    <dgm:cxn modelId="{3D818611-305E-4DCC-9FE3-CF88A37EE1FC}" type="presOf" srcId="{7C272257-8232-433B-A78B-7F5EF626F644}" destId="{A1D30BB7-536A-4499-941F-7D394BA04CA3}" srcOrd="0" destOrd="0" presId="urn:microsoft.com/office/officeart/2005/8/layout/lProcess1"/>
    <dgm:cxn modelId="{ACE5E07F-04CA-47E1-806A-AB136E6E7DF9}" srcId="{C95E36A5-2CB9-427E-A90E-30F8F79B6EF4}" destId="{F2CDF69C-30B0-4BD4-A048-7F36B8E815C4}" srcOrd="1" destOrd="0" parTransId="{85186DFE-50A1-4865-BF4E-4439010CC382}" sibTransId="{2EB6998E-3DFB-411B-AA9A-AAC04E9C1154}"/>
    <dgm:cxn modelId="{E7A378E3-7121-4E71-AD2D-3A0FBC0CD2A1}" srcId="{A23D6B9F-3E41-48A6-A44D-FE957B74C113}" destId="{FEEBCE94-03DE-453B-A4D8-DE999D07EA89}" srcOrd="1" destOrd="0" parTransId="{3BEF45DD-7C98-49D0-96FA-2F28BAEFDF41}" sibTransId="{9E6FBA41-5B17-4377-A14A-8362DE01C51C}"/>
    <dgm:cxn modelId="{74A48E51-C47F-412D-A9D2-597466973962}" type="presOf" srcId="{F2CDF69C-30B0-4BD4-A048-7F36B8E815C4}" destId="{106448AE-25C9-491C-B863-D317AE1964B7}" srcOrd="0" destOrd="0" presId="urn:microsoft.com/office/officeart/2005/8/layout/lProcess1"/>
    <dgm:cxn modelId="{9676A721-805C-40CB-B557-9C09186B4EBD}" type="presParOf" srcId="{ED4802B7-F219-4497-ACCB-D6A232064B5C}" destId="{197DB8E4-82F0-45FD-A04C-BEB7D642B5B7}" srcOrd="0" destOrd="0" presId="urn:microsoft.com/office/officeart/2005/8/layout/lProcess1"/>
    <dgm:cxn modelId="{6A27732A-26D0-4840-A810-01A7FB27CD5B}" type="presParOf" srcId="{197DB8E4-82F0-45FD-A04C-BEB7D642B5B7}" destId="{4A1806CE-6F53-4E04-B04A-E1E6FF6CF294}" srcOrd="0" destOrd="0" presId="urn:microsoft.com/office/officeart/2005/8/layout/lProcess1"/>
    <dgm:cxn modelId="{CBBF44C0-343E-4DC6-B5CC-4F8687970B77}" type="presParOf" srcId="{197DB8E4-82F0-45FD-A04C-BEB7D642B5B7}" destId="{CC89EF2D-2BC8-4EA7-BF38-DD4F601586A1}" srcOrd="1" destOrd="0" presId="urn:microsoft.com/office/officeart/2005/8/layout/lProcess1"/>
    <dgm:cxn modelId="{D2A0A358-E946-4FD0-B8AD-C104317FAC29}" type="presParOf" srcId="{197DB8E4-82F0-45FD-A04C-BEB7D642B5B7}" destId="{51A68AE6-DE5C-4497-B93F-B7A02EA9329C}" srcOrd="2" destOrd="0" presId="urn:microsoft.com/office/officeart/2005/8/layout/lProcess1"/>
    <dgm:cxn modelId="{DFF7688F-3AE7-48B7-92CD-D8D61C082844}" type="presParOf" srcId="{197DB8E4-82F0-45FD-A04C-BEB7D642B5B7}" destId="{7D41205D-1006-4664-9E26-A3D09A939811}" srcOrd="3" destOrd="0" presId="urn:microsoft.com/office/officeart/2005/8/layout/lProcess1"/>
    <dgm:cxn modelId="{B29F8CB3-13E3-4E0D-B0A5-B6D57FDF6325}" type="presParOf" srcId="{197DB8E4-82F0-45FD-A04C-BEB7D642B5B7}" destId="{142CE7B2-123C-4A35-A61F-0F8D9A52F5A2}" srcOrd="4" destOrd="0" presId="urn:microsoft.com/office/officeart/2005/8/layout/lProcess1"/>
    <dgm:cxn modelId="{E41A4914-F546-475B-82D1-2868661C33C1}" type="presParOf" srcId="{ED4802B7-F219-4497-ACCB-D6A232064B5C}" destId="{2A889638-A04E-4029-8B71-C2732BF1B2B1}" srcOrd="1" destOrd="0" presId="urn:microsoft.com/office/officeart/2005/8/layout/lProcess1"/>
    <dgm:cxn modelId="{02351906-431C-4D72-B1B0-3E69CEFE16A9}" type="presParOf" srcId="{ED4802B7-F219-4497-ACCB-D6A232064B5C}" destId="{EA8375CF-AED7-489F-8FD2-9A5F1E922E22}" srcOrd="2" destOrd="0" presId="urn:microsoft.com/office/officeart/2005/8/layout/lProcess1"/>
    <dgm:cxn modelId="{EC3EEF64-2C54-4162-8257-83F007C3FAB8}" type="presParOf" srcId="{EA8375CF-AED7-489F-8FD2-9A5F1E922E22}" destId="{106448AE-25C9-491C-B863-D317AE1964B7}" srcOrd="0" destOrd="0" presId="urn:microsoft.com/office/officeart/2005/8/layout/lProcess1"/>
    <dgm:cxn modelId="{0D79B84F-026A-48A8-B7B9-BA808033DA73}" type="presParOf" srcId="{EA8375CF-AED7-489F-8FD2-9A5F1E922E22}" destId="{0B05D0F1-2CCB-4B23-A586-127369452E05}" srcOrd="1" destOrd="0" presId="urn:microsoft.com/office/officeart/2005/8/layout/lProcess1"/>
    <dgm:cxn modelId="{333AC399-72D2-43AF-9204-ABA5D8A98C3E}" type="presParOf" srcId="{EA8375CF-AED7-489F-8FD2-9A5F1E922E22}" destId="{95A29838-0AAF-4E44-BF66-5E9F45760D8B}" srcOrd="2" destOrd="0" presId="urn:microsoft.com/office/officeart/2005/8/layout/lProcess1"/>
    <dgm:cxn modelId="{5DA2CE0A-BAC8-4A05-ADFC-3EF779461349}" type="presParOf" srcId="{EA8375CF-AED7-489F-8FD2-9A5F1E922E22}" destId="{A1D30BB7-536A-4499-941F-7D394BA04CA3}" srcOrd="3" destOrd="0" presId="urn:microsoft.com/office/officeart/2005/8/layout/lProcess1"/>
    <dgm:cxn modelId="{0FFDDBEB-4D9C-40EA-909F-9D28436E876A}" type="presParOf" srcId="{EA8375CF-AED7-489F-8FD2-9A5F1E922E22}" destId="{165EC494-5E48-4155-AACD-612F013198A8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8FC05D-91DC-4979-A51F-D169CEEBBDEE}" type="doc">
      <dgm:prSet loTypeId="urn:microsoft.com/office/officeart/2005/8/layout/hList3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27982DC0-E080-4261-8587-524E9FBD67E4}">
      <dgm:prSet phldrT="[Texto]"/>
      <dgm:spPr/>
      <dgm:t>
        <a:bodyPr/>
        <a:lstStyle/>
        <a:p>
          <a:r>
            <a:rPr lang="es-MX" dirty="0" smtClean="0"/>
            <a:t>El dominio del “sentido” implica el desarrollo de las relaciones léxicas, es decir, el establecimiento de relaciones entre las palabras tales como la </a:t>
          </a:r>
          <a:r>
            <a:rPr lang="es-MX" i="1" dirty="0" smtClean="0"/>
            <a:t>sinonimia</a:t>
          </a:r>
          <a:r>
            <a:rPr lang="es-MX" dirty="0" smtClean="0"/>
            <a:t>, la </a:t>
          </a:r>
          <a:r>
            <a:rPr lang="es-MX" i="1" dirty="0" smtClean="0"/>
            <a:t>antonimia </a:t>
          </a:r>
          <a:r>
            <a:rPr lang="es-MX" dirty="0" smtClean="0"/>
            <a:t>y las </a:t>
          </a:r>
          <a:r>
            <a:rPr lang="es-MX" i="1" dirty="0" smtClean="0"/>
            <a:t>taxonomías</a:t>
          </a:r>
          <a:r>
            <a:rPr lang="es-MX" dirty="0" smtClean="0"/>
            <a:t>.</a:t>
          </a:r>
          <a:endParaRPr lang="es-MX" dirty="0"/>
        </a:p>
      </dgm:t>
    </dgm:pt>
    <dgm:pt modelId="{87DDE81B-67FF-4511-BD68-04EF47531F7E}" type="parTrans" cxnId="{60809E83-3E7C-441E-AA3B-D88E25ABBE19}">
      <dgm:prSet/>
      <dgm:spPr/>
      <dgm:t>
        <a:bodyPr/>
        <a:lstStyle/>
        <a:p>
          <a:endParaRPr lang="es-MX"/>
        </a:p>
      </dgm:t>
    </dgm:pt>
    <dgm:pt modelId="{C95E7B7C-78F7-40DE-BC70-C06E9B295E08}" type="sibTrans" cxnId="{60809E83-3E7C-441E-AA3B-D88E25ABBE19}">
      <dgm:prSet/>
      <dgm:spPr/>
      <dgm:t>
        <a:bodyPr/>
        <a:lstStyle/>
        <a:p>
          <a:endParaRPr lang="es-MX"/>
        </a:p>
      </dgm:t>
    </dgm:pt>
    <dgm:pt modelId="{20E38FC0-A59B-4FF5-8F57-010A4DC02285}">
      <dgm:prSet phldrT="[Texto]"/>
      <dgm:spPr/>
      <dgm:t>
        <a:bodyPr/>
        <a:lstStyle/>
        <a:p>
          <a:r>
            <a:rPr lang="es-MX" dirty="0" smtClean="0"/>
            <a:t>Cuando se comprenden las relaciones de sinonimia entre dos palabras se reconoce que ambas tienen los mismos componentes léxicos y por ello significan los mismo.</a:t>
          </a:r>
          <a:endParaRPr lang="es-MX" dirty="0"/>
        </a:p>
      </dgm:t>
    </dgm:pt>
    <dgm:pt modelId="{3E91D4B2-8B31-4431-8981-ED93667D8C08}" type="parTrans" cxnId="{C158F943-BA4E-4AB4-954F-3B6482735693}">
      <dgm:prSet/>
      <dgm:spPr/>
      <dgm:t>
        <a:bodyPr/>
        <a:lstStyle/>
        <a:p>
          <a:endParaRPr lang="es-MX"/>
        </a:p>
      </dgm:t>
    </dgm:pt>
    <dgm:pt modelId="{9CF11487-FE2E-433C-A636-4AE139BC73CB}" type="sibTrans" cxnId="{C158F943-BA4E-4AB4-954F-3B6482735693}">
      <dgm:prSet/>
      <dgm:spPr/>
      <dgm:t>
        <a:bodyPr/>
        <a:lstStyle/>
        <a:p>
          <a:endParaRPr lang="es-MX"/>
        </a:p>
      </dgm:t>
    </dgm:pt>
    <dgm:pt modelId="{F1A81753-D7D5-4D8D-9681-3454B046868A}">
      <dgm:prSet phldrT="[Texto]"/>
      <dgm:spPr/>
      <dgm:t>
        <a:bodyPr/>
        <a:lstStyle/>
        <a:p>
          <a:r>
            <a:rPr lang="es-MX" dirty="0" smtClean="0"/>
            <a:t>En la antonimia se establecen las relaciones de contraste, de oposición entre los significados de las palabras.</a:t>
          </a:r>
          <a:endParaRPr lang="es-MX" dirty="0"/>
        </a:p>
      </dgm:t>
    </dgm:pt>
    <dgm:pt modelId="{E03232FD-8221-4AE4-B6DF-BC65FA92A4D8}" type="parTrans" cxnId="{B5113549-9015-4D59-A07D-E3433C84F0C2}">
      <dgm:prSet/>
      <dgm:spPr/>
      <dgm:t>
        <a:bodyPr/>
        <a:lstStyle/>
        <a:p>
          <a:endParaRPr lang="es-MX"/>
        </a:p>
      </dgm:t>
    </dgm:pt>
    <dgm:pt modelId="{35BB62B2-A984-4EAD-A3F7-2ED85E8BAA68}" type="sibTrans" cxnId="{B5113549-9015-4D59-A07D-E3433C84F0C2}">
      <dgm:prSet/>
      <dgm:spPr/>
      <dgm:t>
        <a:bodyPr/>
        <a:lstStyle/>
        <a:p>
          <a:endParaRPr lang="es-MX"/>
        </a:p>
      </dgm:t>
    </dgm:pt>
    <dgm:pt modelId="{74018C9C-0222-42E5-B9E3-E640B61DFC53}">
      <dgm:prSet phldrT="[Texto]"/>
      <dgm:spPr/>
      <dgm:t>
        <a:bodyPr/>
        <a:lstStyle/>
        <a:p>
          <a:r>
            <a:rPr lang="es-MX" dirty="0" smtClean="0"/>
            <a:t>En la taxonomías las relaciones entre las palabras son jerárquicas, unas palabras incluyen a otras de jerarquía inferior (</a:t>
          </a:r>
          <a:r>
            <a:rPr lang="es-MX" dirty="0" err="1" smtClean="0"/>
            <a:t>ejem</a:t>
          </a:r>
          <a:r>
            <a:rPr lang="es-MX" dirty="0" smtClean="0"/>
            <a:t>: alimento, fruta, manzana, </a:t>
          </a:r>
          <a:r>
            <a:rPr lang="es-MX" dirty="0" err="1" smtClean="0"/>
            <a:t>golden</a:t>
          </a:r>
          <a:r>
            <a:rPr lang="es-MX" dirty="0" smtClean="0"/>
            <a:t>).</a:t>
          </a:r>
          <a:endParaRPr lang="es-MX" dirty="0"/>
        </a:p>
      </dgm:t>
    </dgm:pt>
    <dgm:pt modelId="{1DE6260C-AAF4-4263-8627-9727B9680D0E}" type="parTrans" cxnId="{DC9EC43E-7A92-4543-B2C2-AC99A8E9B12B}">
      <dgm:prSet/>
      <dgm:spPr/>
      <dgm:t>
        <a:bodyPr/>
        <a:lstStyle/>
        <a:p>
          <a:endParaRPr lang="es-MX"/>
        </a:p>
      </dgm:t>
    </dgm:pt>
    <dgm:pt modelId="{3312391E-557E-4CBC-A616-282F63A558C2}" type="sibTrans" cxnId="{DC9EC43E-7A92-4543-B2C2-AC99A8E9B12B}">
      <dgm:prSet/>
      <dgm:spPr/>
      <dgm:t>
        <a:bodyPr/>
        <a:lstStyle/>
        <a:p>
          <a:endParaRPr lang="es-MX"/>
        </a:p>
      </dgm:t>
    </dgm:pt>
    <dgm:pt modelId="{CA8FE14B-89DC-447B-A3AE-A2E6410CCCF5}" type="pres">
      <dgm:prSet presAssocID="{A68FC05D-91DC-4979-A51F-D169CEEBBDE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20F58B-4984-4141-AED0-47DA02B2CD94}" type="pres">
      <dgm:prSet presAssocID="{27982DC0-E080-4261-8587-524E9FBD67E4}" presName="roof" presStyleLbl="dkBgShp" presStyleIdx="0" presStyleCnt="2"/>
      <dgm:spPr/>
      <dgm:t>
        <a:bodyPr/>
        <a:lstStyle/>
        <a:p>
          <a:endParaRPr lang="es-MX"/>
        </a:p>
      </dgm:t>
    </dgm:pt>
    <dgm:pt modelId="{1D42E259-73E8-43CD-A665-EDF61F39EA1F}" type="pres">
      <dgm:prSet presAssocID="{27982DC0-E080-4261-8587-524E9FBD67E4}" presName="pillars" presStyleCnt="0"/>
      <dgm:spPr/>
    </dgm:pt>
    <dgm:pt modelId="{60ABB691-6D91-4CAD-A723-346CC84D6D2C}" type="pres">
      <dgm:prSet presAssocID="{27982DC0-E080-4261-8587-524E9FBD67E4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72F2B9D-FF29-43C0-B5F5-DD1205D443A7}" type="pres">
      <dgm:prSet presAssocID="{F1A81753-D7D5-4D8D-9681-3454B046868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C13567-CC39-4A74-B42B-D627DE1357A8}" type="pres">
      <dgm:prSet presAssocID="{74018C9C-0222-42E5-B9E3-E640B61DFC53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1BDA2C-A2DC-4CEB-8801-F2A546323B2E}" type="pres">
      <dgm:prSet presAssocID="{27982DC0-E080-4261-8587-524E9FBD67E4}" presName="base" presStyleLbl="dkBgShp" presStyleIdx="1" presStyleCnt="2"/>
      <dgm:spPr/>
    </dgm:pt>
  </dgm:ptLst>
  <dgm:cxnLst>
    <dgm:cxn modelId="{DC9EC43E-7A92-4543-B2C2-AC99A8E9B12B}" srcId="{27982DC0-E080-4261-8587-524E9FBD67E4}" destId="{74018C9C-0222-42E5-B9E3-E640B61DFC53}" srcOrd="2" destOrd="0" parTransId="{1DE6260C-AAF4-4263-8627-9727B9680D0E}" sibTransId="{3312391E-557E-4CBC-A616-282F63A558C2}"/>
    <dgm:cxn modelId="{B5113549-9015-4D59-A07D-E3433C84F0C2}" srcId="{27982DC0-E080-4261-8587-524E9FBD67E4}" destId="{F1A81753-D7D5-4D8D-9681-3454B046868A}" srcOrd="1" destOrd="0" parTransId="{E03232FD-8221-4AE4-B6DF-BC65FA92A4D8}" sibTransId="{35BB62B2-A984-4EAD-A3F7-2ED85E8BAA68}"/>
    <dgm:cxn modelId="{8DCCBC09-3BC0-4300-9CE5-9223108DCA06}" type="presOf" srcId="{27982DC0-E080-4261-8587-524E9FBD67E4}" destId="{A820F58B-4984-4141-AED0-47DA02B2CD94}" srcOrd="0" destOrd="0" presId="urn:microsoft.com/office/officeart/2005/8/layout/hList3"/>
    <dgm:cxn modelId="{C158F943-BA4E-4AB4-954F-3B6482735693}" srcId="{27982DC0-E080-4261-8587-524E9FBD67E4}" destId="{20E38FC0-A59B-4FF5-8F57-010A4DC02285}" srcOrd="0" destOrd="0" parTransId="{3E91D4B2-8B31-4431-8981-ED93667D8C08}" sibTransId="{9CF11487-FE2E-433C-A636-4AE139BC73CB}"/>
    <dgm:cxn modelId="{8DD0CA43-77CA-40C8-B334-3822A2A8E53D}" type="presOf" srcId="{74018C9C-0222-42E5-B9E3-E640B61DFC53}" destId="{40C13567-CC39-4A74-B42B-D627DE1357A8}" srcOrd="0" destOrd="0" presId="urn:microsoft.com/office/officeart/2005/8/layout/hList3"/>
    <dgm:cxn modelId="{E06BC762-362E-4916-A081-DB682A278110}" type="presOf" srcId="{A68FC05D-91DC-4979-A51F-D169CEEBBDEE}" destId="{CA8FE14B-89DC-447B-A3AE-A2E6410CCCF5}" srcOrd="0" destOrd="0" presId="urn:microsoft.com/office/officeart/2005/8/layout/hList3"/>
    <dgm:cxn modelId="{45D21988-EEA3-4F70-AABE-B4282B11B8D6}" type="presOf" srcId="{20E38FC0-A59B-4FF5-8F57-010A4DC02285}" destId="{60ABB691-6D91-4CAD-A723-346CC84D6D2C}" srcOrd="0" destOrd="0" presId="urn:microsoft.com/office/officeart/2005/8/layout/hList3"/>
    <dgm:cxn modelId="{60809E83-3E7C-441E-AA3B-D88E25ABBE19}" srcId="{A68FC05D-91DC-4979-A51F-D169CEEBBDEE}" destId="{27982DC0-E080-4261-8587-524E9FBD67E4}" srcOrd="0" destOrd="0" parTransId="{87DDE81B-67FF-4511-BD68-04EF47531F7E}" sibTransId="{C95E7B7C-78F7-40DE-BC70-C06E9B295E08}"/>
    <dgm:cxn modelId="{0FF9431C-FB07-4722-9CCF-59A7C100FBA1}" type="presOf" srcId="{F1A81753-D7D5-4D8D-9681-3454B046868A}" destId="{472F2B9D-FF29-43C0-B5F5-DD1205D443A7}" srcOrd="0" destOrd="0" presId="urn:microsoft.com/office/officeart/2005/8/layout/hList3"/>
    <dgm:cxn modelId="{F5EB0762-4775-4E37-8BCC-C61D344A3C35}" type="presParOf" srcId="{CA8FE14B-89DC-447B-A3AE-A2E6410CCCF5}" destId="{A820F58B-4984-4141-AED0-47DA02B2CD94}" srcOrd="0" destOrd="0" presId="urn:microsoft.com/office/officeart/2005/8/layout/hList3"/>
    <dgm:cxn modelId="{A39AF132-CC0E-4924-9494-83E288BFC096}" type="presParOf" srcId="{CA8FE14B-89DC-447B-A3AE-A2E6410CCCF5}" destId="{1D42E259-73E8-43CD-A665-EDF61F39EA1F}" srcOrd="1" destOrd="0" presId="urn:microsoft.com/office/officeart/2005/8/layout/hList3"/>
    <dgm:cxn modelId="{A9488AF7-B76C-42B9-A835-02F5D16CA228}" type="presParOf" srcId="{1D42E259-73E8-43CD-A665-EDF61F39EA1F}" destId="{60ABB691-6D91-4CAD-A723-346CC84D6D2C}" srcOrd="0" destOrd="0" presId="urn:microsoft.com/office/officeart/2005/8/layout/hList3"/>
    <dgm:cxn modelId="{88C2EC34-F4E0-4183-B9EE-5EC7709F705A}" type="presParOf" srcId="{1D42E259-73E8-43CD-A665-EDF61F39EA1F}" destId="{472F2B9D-FF29-43C0-B5F5-DD1205D443A7}" srcOrd="1" destOrd="0" presId="urn:microsoft.com/office/officeart/2005/8/layout/hList3"/>
    <dgm:cxn modelId="{2D1B9478-E1A9-4C18-BD78-5AA45515A70A}" type="presParOf" srcId="{1D42E259-73E8-43CD-A665-EDF61F39EA1F}" destId="{40C13567-CC39-4A74-B42B-D627DE1357A8}" srcOrd="2" destOrd="0" presId="urn:microsoft.com/office/officeart/2005/8/layout/hList3"/>
    <dgm:cxn modelId="{34CE2F57-F4DD-48B0-871C-F50E16159602}" type="presParOf" srcId="{CA8FE14B-89DC-447B-A3AE-A2E6410CCCF5}" destId="{BA1BDA2C-A2DC-4CEB-8801-F2A546323B2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C0DE1C-F1CD-4EFA-8949-01629E4B4026}" type="doc">
      <dgm:prSet loTypeId="urn:microsoft.com/office/officeart/2005/8/layout/vList6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91FA0059-0333-4D22-AC3B-92810B1CB194}">
      <dgm:prSet phldrT="[Texto]" custT="1"/>
      <dgm:spPr/>
      <dgm:t>
        <a:bodyPr/>
        <a:lstStyle/>
        <a:p>
          <a:pPr algn="ctr"/>
          <a:r>
            <a:rPr lang="es-MX" sz="3200" dirty="0" smtClean="0"/>
            <a:t>La forma en que se organizan y relacionan las palabras (sintaxis)</a:t>
          </a:r>
          <a:endParaRPr lang="es-MX" sz="3200" dirty="0"/>
        </a:p>
      </dgm:t>
    </dgm:pt>
    <dgm:pt modelId="{6A919196-C0FF-4C1E-978B-7A495AE1C33E}" type="parTrans" cxnId="{5A524F3B-3ACF-4125-AF61-01167C6AFB1A}">
      <dgm:prSet/>
      <dgm:spPr/>
      <dgm:t>
        <a:bodyPr/>
        <a:lstStyle/>
        <a:p>
          <a:pPr algn="ctr"/>
          <a:endParaRPr lang="es-MX" sz="1400"/>
        </a:p>
      </dgm:t>
    </dgm:pt>
    <dgm:pt modelId="{BA2842CA-CA14-4D78-8D2B-9A0B5A5B8D3A}" type="sibTrans" cxnId="{5A524F3B-3ACF-4125-AF61-01167C6AFB1A}">
      <dgm:prSet/>
      <dgm:spPr/>
      <dgm:t>
        <a:bodyPr/>
        <a:lstStyle/>
        <a:p>
          <a:pPr algn="ctr"/>
          <a:endParaRPr lang="es-MX" sz="1400"/>
        </a:p>
      </dgm:t>
    </dgm:pt>
    <dgm:pt modelId="{5E9C144D-2703-4D1A-9702-AA446D8CB4D3}">
      <dgm:prSet phldrT="[Texto]" custT="1"/>
      <dgm:spPr/>
      <dgm:t>
        <a:bodyPr/>
        <a:lstStyle/>
        <a:p>
          <a:pPr algn="ctr"/>
          <a:r>
            <a:rPr lang="es-MX" sz="2000" dirty="0" smtClean="0"/>
            <a:t>Las unidades sintácticas se agrupan en categorías para las que se han utilizado diversas nomenclaturas, pero que tradicionalmente se conocen como sujeto, predicado, objeto, etc.</a:t>
          </a:r>
          <a:endParaRPr lang="es-MX" sz="2000" dirty="0"/>
        </a:p>
      </dgm:t>
    </dgm:pt>
    <dgm:pt modelId="{E388DBD2-6E40-4FF6-A4D3-0D9DC6127001}" type="parTrans" cxnId="{DE82D197-40C1-4097-BE31-3E36F11C729F}">
      <dgm:prSet/>
      <dgm:spPr/>
      <dgm:t>
        <a:bodyPr/>
        <a:lstStyle/>
        <a:p>
          <a:pPr algn="ctr"/>
          <a:endParaRPr lang="es-MX" sz="1400"/>
        </a:p>
      </dgm:t>
    </dgm:pt>
    <dgm:pt modelId="{942B27EF-16A5-4B0D-99DC-D336DE805273}" type="sibTrans" cxnId="{DE82D197-40C1-4097-BE31-3E36F11C729F}">
      <dgm:prSet/>
      <dgm:spPr/>
      <dgm:t>
        <a:bodyPr/>
        <a:lstStyle/>
        <a:p>
          <a:pPr algn="ctr"/>
          <a:endParaRPr lang="es-MX" sz="1400"/>
        </a:p>
      </dgm:t>
    </dgm:pt>
    <dgm:pt modelId="{0B443845-0074-4F68-9C5A-765227A72E20}">
      <dgm:prSet phldrT="[Texto]" custT="1"/>
      <dgm:spPr/>
      <dgm:t>
        <a:bodyPr/>
        <a:lstStyle/>
        <a:p>
          <a:pPr algn="ctr"/>
          <a:r>
            <a:rPr lang="es-MX" sz="2000" dirty="0" smtClean="0"/>
            <a:t>Las principales reglas sintácticas son de combinación (de cómo unidades parciales constituye unidades mayores) y de concordancia entre los términos (por ejemplo la concordancia de género y número entre artículo y sustantivo, o la concordancia de persona entre sujeto y verbo). </a:t>
          </a:r>
          <a:endParaRPr lang="es-MX" sz="2000" dirty="0"/>
        </a:p>
      </dgm:t>
    </dgm:pt>
    <dgm:pt modelId="{50230A1A-D2D8-405C-B401-A9912BA72912}" type="parTrans" cxnId="{22B0B8F1-0DBC-4271-BCFC-1C6B55B8D14B}">
      <dgm:prSet/>
      <dgm:spPr/>
      <dgm:t>
        <a:bodyPr/>
        <a:lstStyle/>
        <a:p>
          <a:pPr algn="ctr"/>
          <a:endParaRPr lang="es-MX" sz="1400"/>
        </a:p>
      </dgm:t>
    </dgm:pt>
    <dgm:pt modelId="{45EF720A-C9B7-4695-8A11-02BFEC03CC48}" type="sibTrans" cxnId="{22B0B8F1-0DBC-4271-BCFC-1C6B55B8D14B}">
      <dgm:prSet/>
      <dgm:spPr/>
      <dgm:t>
        <a:bodyPr/>
        <a:lstStyle/>
        <a:p>
          <a:pPr algn="ctr"/>
          <a:endParaRPr lang="es-MX" sz="1400"/>
        </a:p>
      </dgm:t>
    </dgm:pt>
    <dgm:pt modelId="{823473C5-8D85-4255-9298-59F8C35300AE}" type="pres">
      <dgm:prSet presAssocID="{CCC0DE1C-F1CD-4EFA-8949-01629E4B402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EDB6F50C-D67B-4686-92CF-0F4016668EF5}" type="pres">
      <dgm:prSet presAssocID="{91FA0059-0333-4D22-AC3B-92810B1CB194}" presName="linNode" presStyleCnt="0"/>
      <dgm:spPr/>
    </dgm:pt>
    <dgm:pt modelId="{6B624E4E-5D7A-44EF-9337-7154EFF23B44}" type="pres">
      <dgm:prSet presAssocID="{91FA0059-0333-4D22-AC3B-92810B1CB194}" presName="parentShp" presStyleLbl="node1" presStyleIdx="0" presStyleCnt="1" custScaleX="8236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673B11-B1F2-443E-AC60-40F8C6C7CC44}" type="pres">
      <dgm:prSet presAssocID="{91FA0059-0333-4D22-AC3B-92810B1CB194}" presName="childShp" presStyleLbl="bgAccFollowNode1" presStyleIdx="0" presStyleCnt="1" custScaleX="115523" custLinFactNeighborY="-2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A524F3B-3ACF-4125-AF61-01167C6AFB1A}" srcId="{CCC0DE1C-F1CD-4EFA-8949-01629E4B4026}" destId="{91FA0059-0333-4D22-AC3B-92810B1CB194}" srcOrd="0" destOrd="0" parTransId="{6A919196-C0FF-4C1E-978B-7A495AE1C33E}" sibTransId="{BA2842CA-CA14-4D78-8D2B-9A0B5A5B8D3A}"/>
    <dgm:cxn modelId="{8ADECFB9-0241-4477-B336-1F651385A8B6}" type="presOf" srcId="{CCC0DE1C-F1CD-4EFA-8949-01629E4B4026}" destId="{823473C5-8D85-4255-9298-59F8C35300AE}" srcOrd="0" destOrd="0" presId="urn:microsoft.com/office/officeart/2005/8/layout/vList6"/>
    <dgm:cxn modelId="{DE82D197-40C1-4097-BE31-3E36F11C729F}" srcId="{91FA0059-0333-4D22-AC3B-92810B1CB194}" destId="{5E9C144D-2703-4D1A-9702-AA446D8CB4D3}" srcOrd="0" destOrd="0" parTransId="{E388DBD2-6E40-4FF6-A4D3-0D9DC6127001}" sibTransId="{942B27EF-16A5-4B0D-99DC-D336DE805273}"/>
    <dgm:cxn modelId="{16016BAD-A990-4C53-B935-AAB8CD6A4598}" type="presOf" srcId="{0B443845-0074-4F68-9C5A-765227A72E20}" destId="{75673B11-B1F2-443E-AC60-40F8C6C7CC44}" srcOrd="0" destOrd="1" presId="urn:microsoft.com/office/officeart/2005/8/layout/vList6"/>
    <dgm:cxn modelId="{9E5B6278-3310-4A76-9C6E-1D868515D3A0}" type="presOf" srcId="{91FA0059-0333-4D22-AC3B-92810B1CB194}" destId="{6B624E4E-5D7A-44EF-9337-7154EFF23B44}" srcOrd="0" destOrd="0" presId="urn:microsoft.com/office/officeart/2005/8/layout/vList6"/>
    <dgm:cxn modelId="{37CBA508-621F-440F-8D37-46A2F0FACEF0}" type="presOf" srcId="{5E9C144D-2703-4D1A-9702-AA446D8CB4D3}" destId="{75673B11-B1F2-443E-AC60-40F8C6C7CC44}" srcOrd="0" destOrd="0" presId="urn:microsoft.com/office/officeart/2005/8/layout/vList6"/>
    <dgm:cxn modelId="{22B0B8F1-0DBC-4271-BCFC-1C6B55B8D14B}" srcId="{91FA0059-0333-4D22-AC3B-92810B1CB194}" destId="{0B443845-0074-4F68-9C5A-765227A72E20}" srcOrd="1" destOrd="0" parTransId="{50230A1A-D2D8-405C-B401-A9912BA72912}" sibTransId="{45EF720A-C9B7-4695-8A11-02BFEC03CC48}"/>
    <dgm:cxn modelId="{8C6C44F5-CBC9-4117-BD49-A2C68A3BAAD9}" type="presParOf" srcId="{823473C5-8D85-4255-9298-59F8C35300AE}" destId="{EDB6F50C-D67B-4686-92CF-0F4016668EF5}" srcOrd="0" destOrd="0" presId="urn:microsoft.com/office/officeart/2005/8/layout/vList6"/>
    <dgm:cxn modelId="{EA690BB6-5C13-4512-8826-8258FE41FBF3}" type="presParOf" srcId="{EDB6F50C-D67B-4686-92CF-0F4016668EF5}" destId="{6B624E4E-5D7A-44EF-9337-7154EFF23B44}" srcOrd="0" destOrd="0" presId="urn:microsoft.com/office/officeart/2005/8/layout/vList6"/>
    <dgm:cxn modelId="{3B163FD1-9625-469E-8074-A500A499D62D}" type="presParOf" srcId="{EDB6F50C-D67B-4686-92CF-0F4016668EF5}" destId="{75673B11-B1F2-443E-AC60-40F8C6C7CC4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AF12484-97C6-4D19-B532-382194EFB10F}" type="doc">
      <dgm:prSet loTypeId="urn:microsoft.com/office/officeart/2005/8/layout/vList6" loCatId="process" qsTypeId="urn:microsoft.com/office/officeart/2005/8/quickstyle/3d2" qsCatId="3D" csTypeId="urn:microsoft.com/office/officeart/2005/8/colors/accent2_2" csCatId="accent2" phldr="0"/>
      <dgm:spPr/>
      <dgm:t>
        <a:bodyPr/>
        <a:lstStyle/>
        <a:p>
          <a:endParaRPr lang="es-MX"/>
        </a:p>
      </dgm:t>
    </dgm:pt>
    <dgm:pt modelId="{69C45461-8622-4536-93A8-8EC4570CF15C}">
      <dgm:prSet phldrT="[Texto]" phldr="1"/>
      <dgm:spPr/>
      <dgm:t>
        <a:bodyPr/>
        <a:lstStyle/>
        <a:p>
          <a:endParaRPr lang="es-MX" dirty="0"/>
        </a:p>
      </dgm:t>
    </dgm:pt>
    <dgm:pt modelId="{D0F88258-F410-4547-989D-B6E1871D943B}" type="parTrans" cxnId="{30CEAD03-DE92-4BF2-94A4-419AE1AFBC9B}">
      <dgm:prSet/>
      <dgm:spPr/>
      <dgm:t>
        <a:bodyPr/>
        <a:lstStyle/>
        <a:p>
          <a:endParaRPr lang="es-MX"/>
        </a:p>
      </dgm:t>
    </dgm:pt>
    <dgm:pt modelId="{94969D13-CDB0-4257-920F-4F4A60E9F763}" type="sibTrans" cxnId="{30CEAD03-DE92-4BF2-94A4-419AE1AFBC9B}">
      <dgm:prSet/>
      <dgm:spPr/>
      <dgm:t>
        <a:bodyPr/>
        <a:lstStyle/>
        <a:p>
          <a:endParaRPr lang="es-MX"/>
        </a:p>
      </dgm:t>
    </dgm:pt>
    <dgm:pt modelId="{FEE20668-AB22-4694-A3CB-F9230208A042}">
      <dgm:prSet phldrT="[Texto]" phldr="1"/>
      <dgm:spPr/>
      <dgm:t>
        <a:bodyPr/>
        <a:lstStyle/>
        <a:p>
          <a:endParaRPr lang="es-MX"/>
        </a:p>
      </dgm:t>
    </dgm:pt>
    <dgm:pt modelId="{60D9A64D-9525-444D-BB59-948D7EF18406}" type="parTrans" cxnId="{2E081962-F67E-4001-8968-9B92C72CC48A}">
      <dgm:prSet/>
      <dgm:spPr/>
      <dgm:t>
        <a:bodyPr/>
        <a:lstStyle/>
        <a:p>
          <a:endParaRPr lang="es-MX"/>
        </a:p>
      </dgm:t>
    </dgm:pt>
    <dgm:pt modelId="{5CD2F4D0-2254-47D4-982D-758EA8E724F4}" type="sibTrans" cxnId="{2E081962-F67E-4001-8968-9B92C72CC48A}">
      <dgm:prSet/>
      <dgm:spPr/>
      <dgm:t>
        <a:bodyPr/>
        <a:lstStyle/>
        <a:p>
          <a:endParaRPr lang="es-MX"/>
        </a:p>
      </dgm:t>
    </dgm:pt>
    <dgm:pt modelId="{452CA360-B446-4C8E-9D5A-98433B7167FF}">
      <dgm:prSet phldrT="[Texto]" phldr="1"/>
      <dgm:spPr/>
      <dgm:t>
        <a:bodyPr/>
        <a:lstStyle/>
        <a:p>
          <a:endParaRPr lang="es-MX"/>
        </a:p>
      </dgm:t>
    </dgm:pt>
    <dgm:pt modelId="{47FCD421-0EB8-4620-9789-B8D722638567}" type="parTrans" cxnId="{2D6372AE-76FB-4774-AACA-1ED8CDCA0B8C}">
      <dgm:prSet/>
      <dgm:spPr/>
      <dgm:t>
        <a:bodyPr/>
        <a:lstStyle/>
        <a:p>
          <a:endParaRPr lang="es-MX"/>
        </a:p>
      </dgm:t>
    </dgm:pt>
    <dgm:pt modelId="{36912907-CA58-4CE5-A625-82D6CA195263}" type="sibTrans" cxnId="{2D6372AE-76FB-4774-AACA-1ED8CDCA0B8C}">
      <dgm:prSet/>
      <dgm:spPr/>
      <dgm:t>
        <a:bodyPr/>
        <a:lstStyle/>
        <a:p>
          <a:endParaRPr lang="es-MX"/>
        </a:p>
      </dgm:t>
    </dgm:pt>
    <dgm:pt modelId="{659FC80C-878F-45C0-98A5-5D662908FF63}" type="pres">
      <dgm:prSet presAssocID="{7AF12484-97C6-4D19-B532-382194EFB10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B32D35FF-98F2-4457-A3F7-4DC39B9A45D2}" type="pres">
      <dgm:prSet presAssocID="{69C45461-8622-4536-93A8-8EC4570CF15C}" presName="linNode" presStyleCnt="0"/>
      <dgm:spPr/>
    </dgm:pt>
    <dgm:pt modelId="{E8CB1CF7-E248-487D-9271-68198936E795}" type="pres">
      <dgm:prSet presAssocID="{69C45461-8622-4536-93A8-8EC4570CF15C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C82282-6A3F-4C93-8875-373950018CDC}" type="pres">
      <dgm:prSet presAssocID="{69C45461-8622-4536-93A8-8EC4570CF15C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0CEAD03-DE92-4BF2-94A4-419AE1AFBC9B}" srcId="{7AF12484-97C6-4D19-B532-382194EFB10F}" destId="{69C45461-8622-4536-93A8-8EC4570CF15C}" srcOrd="0" destOrd="0" parTransId="{D0F88258-F410-4547-989D-B6E1871D943B}" sibTransId="{94969D13-CDB0-4257-920F-4F4A60E9F763}"/>
    <dgm:cxn modelId="{FFDE9FB8-8C83-463E-9AD3-C8FF214478AB}" type="presOf" srcId="{7AF12484-97C6-4D19-B532-382194EFB10F}" destId="{659FC80C-878F-45C0-98A5-5D662908FF63}" srcOrd="0" destOrd="0" presId="urn:microsoft.com/office/officeart/2005/8/layout/vList6"/>
    <dgm:cxn modelId="{2E081962-F67E-4001-8968-9B92C72CC48A}" srcId="{69C45461-8622-4536-93A8-8EC4570CF15C}" destId="{FEE20668-AB22-4694-A3CB-F9230208A042}" srcOrd="0" destOrd="0" parTransId="{60D9A64D-9525-444D-BB59-948D7EF18406}" sibTransId="{5CD2F4D0-2254-47D4-982D-758EA8E724F4}"/>
    <dgm:cxn modelId="{4FD68DC6-8F3F-4854-90B5-F65837185C5B}" type="presOf" srcId="{69C45461-8622-4536-93A8-8EC4570CF15C}" destId="{E8CB1CF7-E248-487D-9271-68198936E795}" srcOrd="0" destOrd="0" presId="urn:microsoft.com/office/officeart/2005/8/layout/vList6"/>
    <dgm:cxn modelId="{EA874DFE-9E9C-4471-967F-343E6FAFBC89}" type="presOf" srcId="{452CA360-B446-4C8E-9D5A-98433B7167FF}" destId="{A1C82282-6A3F-4C93-8875-373950018CDC}" srcOrd="0" destOrd="1" presId="urn:microsoft.com/office/officeart/2005/8/layout/vList6"/>
    <dgm:cxn modelId="{2D6372AE-76FB-4774-AACA-1ED8CDCA0B8C}" srcId="{69C45461-8622-4536-93A8-8EC4570CF15C}" destId="{452CA360-B446-4C8E-9D5A-98433B7167FF}" srcOrd="1" destOrd="0" parTransId="{47FCD421-0EB8-4620-9789-B8D722638567}" sibTransId="{36912907-CA58-4CE5-A625-82D6CA195263}"/>
    <dgm:cxn modelId="{9F1DAA82-6636-4A3E-8D46-7C3B67F8B09B}" type="presOf" srcId="{FEE20668-AB22-4694-A3CB-F9230208A042}" destId="{A1C82282-6A3F-4C93-8875-373950018CDC}" srcOrd="0" destOrd="0" presId="urn:microsoft.com/office/officeart/2005/8/layout/vList6"/>
    <dgm:cxn modelId="{127FD09F-F10D-4EB5-96CA-71498455256C}" type="presParOf" srcId="{659FC80C-878F-45C0-98A5-5D662908FF63}" destId="{B32D35FF-98F2-4457-A3F7-4DC39B9A45D2}" srcOrd="0" destOrd="0" presId="urn:microsoft.com/office/officeart/2005/8/layout/vList6"/>
    <dgm:cxn modelId="{F345C75E-78CE-4F05-A11B-3BDD20B59F1D}" type="presParOf" srcId="{B32D35FF-98F2-4457-A3F7-4DC39B9A45D2}" destId="{E8CB1CF7-E248-487D-9271-68198936E795}" srcOrd="0" destOrd="0" presId="urn:microsoft.com/office/officeart/2005/8/layout/vList6"/>
    <dgm:cxn modelId="{2C9CCF66-C020-4C52-97E8-B248B7D5E1AF}" type="presParOf" srcId="{B32D35FF-98F2-4457-A3F7-4DC39B9A45D2}" destId="{A1C82282-6A3F-4C93-8875-373950018CD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1D967-4D4D-494F-A709-757BE474938D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F7190-DE3C-4375-B0CD-18617A3850D4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Constituyen el núcleo silábico del español</a:t>
          </a:r>
          <a:endParaRPr lang="es-MX" sz="2300" kern="1200" dirty="0"/>
        </a:p>
      </dsp:txBody>
      <dsp:txXfrm>
        <a:off x="0" y="0"/>
        <a:ext cx="1645920" cy="4525963"/>
      </dsp:txXfrm>
    </dsp:sp>
    <dsp:sp modelId="{0B5CC715-F1D9-40D9-945E-6891ED14620D}">
      <dsp:nvSpPr>
        <dsp:cNvPr id="0" name=""/>
        <dsp:cNvSpPr/>
      </dsp:nvSpPr>
      <dsp:spPr>
        <a:xfrm>
          <a:off x="1769364" y="205524"/>
          <a:ext cx="6460236" cy="4110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b="1" kern="1200" dirty="0" smtClean="0"/>
            <a:t>La posición de los órganos articulatorios: </a:t>
          </a:r>
          <a:r>
            <a:rPr lang="es-MX" sz="3700" kern="1200" dirty="0" smtClean="0"/>
            <a:t>abiertas (a), medias (</a:t>
          </a:r>
          <a:r>
            <a:rPr lang="es-MX" sz="3700" kern="1200" dirty="0" err="1" smtClean="0"/>
            <a:t>e,o</a:t>
          </a:r>
          <a:r>
            <a:rPr lang="es-MX" sz="3700" kern="1200" dirty="0" smtClean="0"/>
            <a:t>) y cerradas (</a:t>
          </a:r>
          <a:r>
            <a:rPr lang="es-MX" sz="3700" kern="1200" dirty="0" err="1" smtClean="0"/>
            <a:t>i,u</a:t>
          </a:r>
          <a:r>
            <a:rPr lang="es-MX" sz="3700" kern="1200" dirty="0" smtClean="0"/>
            <a:t>)</a:t>
          </a:r>
        </a:p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b="1" kern="1200" dirty="0" smtClean="0"/>
            <a:t>Su punto de articulación</a:t>
          </a:r>
          <a:r>
            <a:rPr lang="es-MX" sz="3700" kern="1200" dirty="0" smtClean="0"/>
            <a:t>: centrales (a), anteriores o </a:t>
          </a:r>
          <a:r>
            <a:rPr lang="es-MX" sz="3700" kern="1200" dirty="0" err="1" smtClean="0"/>
            <a:t>palatares</a:t>
          </a:r>
          <a:r>
            <a:rPr lang="es-MX" sz="3700" kern="1200" dirty="0" smtClean="0"/>
            <a:t> (e, i) y posteriores o velares (</a:t>
          </a:r>
          <a:r>
            <a:rPr lang="es-MX" sz="3700" kern="1200" dirty="0" err="1" smtClean="0"/>
            <a:t>o,u</a:t>
          </a:r>
          <a:r>
            <a:rPr lang="es-MX" sz="3700" kern="1200" dirty="0" smtClean="0"/>
            <a:t>).</a:t>
          </a:r>
          <a:endParaRPr lang="es-MX" sz="3700" kern="1200" dirty="0"/>
        </a:p>
      </dsp:txBody>
      <dsp:txXfrm>
        <a:off x="1769364" y="205524"/>
        <a:ext cx="6460236" cy="4110493"/>
      </dsp:txXfrm>
    </dsp:sp>
    <dsp:sp modelId="{E20E01EB-D246-4634-A228-24E22A813A91}">
      <dsp:nvSpPr>
        <dsp:cNvPr id="0" name=""/>
        <dsp:cNvSpPr/>
      </dsp:nvSpPr>
      <dsp:spPr>
        <a:xfrm>
          <a:off x="1645920" y="4316018"/>
          <a:ext cx="658368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8EE49-8A1F-438E-8C91-BA73CA0420E1}">
      <dsp:nvSpPr>
        <dsp:cNvPr id="0" name=""/>
        <dsp:cNvSpPr/>
      </dsp:nvSpPr>
      <dsp:spPr>
        <a:xfrm>
          <a:off x="1501" y="579077"/>
          <a:ext cx="2739981" cy="3223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7501CE-0352-45FB-9DAF-C016A17C1A81}">
      <dsp:nvSpPr>
        <dsp:cNvPr id="0" name=""/>
        <dsp:cNvSpPr/>
      </dsp:nvSpPr>
      <dsp:spPr>
        <a:xfrm>
          <a:off x="1501" y="700139"/>
          <a:ext cx="201288" cy="2012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7AA19F-0AF6-45DB-BE80-73F5D81298BA}">
      <dsp:nvSpPr>
        <dsp:cNvPr id="0" name=""/>
        <dsp:cNvSpPr/>
      </dsp:nvSpPr>
      <dsp:spPr>
        <a:xfrm>
          <a:off x="1501" y="0"/>
          <a:ext cx="2739981" cy="579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Punto de articulación</a:t>
          </a:r>
          <a:endParaRPr lang="es-MX" sz="1900" kern="1200" dirty="0"/>
        </a:p>
      </dsp:txBody>
      <dsp:txXfrm>
        <a:off x="1501" y="0"/>
        <a:ext cx="2739981" cy="579077"/>
      </dsp:txXfrm>
    </dsp:sp>
    <dsp:sp modelId="{0A3ACAD0-68D0-489E-BE30-8E2BEAC9C0CE}">
      <dsp:nvSpPr>
        <dsp:cNvPr id="0" name=""/>
        <dsp:cNvSpPr/>
      </dsp:nvSpPr>
      <dsp:spPr>
        <a:xfrm>
          <a:off x="1501" y="1169337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885A4-7640-4402-8F50-7E35FCC56944}">
      <dsp:nvSpPr>
        <dsp:cNvPr id="0" name=""/>
        <dsp:cNvSpPr/>
      </dsp:nvSpPr>
      <dsp:spPr>
        <a:xfrm>
          <a:off x="193299" y="1035382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Labial: p/b/m</a:t>
          </a:r>
          <a:endParaRPr lang="es-MX" sz="1300" kern="1200" dirty="0"/>
        </a:p>
      </dsp:txBody>
      <dsp:txXfrm>
        <a:off x="193299" y="1035382"/>
        <a:ext cx="2548182" cy="469193"/>
      </dsp:txXfrm>
    </dsp:sp>
    <dsp:sp modelId="{CAFF0C52-6C17-4FBE-B0D9-6CCCD65404A3}">
      <dsp:nvSpPr>
        <dsp:cNvPr id="0" name=""/>
        <dsp:cNvSpPr/>
      </dsp:nvSpPr>
      <dsp:spPr>
        <a:xfrm>
          <a:off x="1501" y="1638531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803590"/>
              <a:satOff val="-1206"/>
              <a:lumOff val="-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F63EBF-4873-4A1D-8429-B0D107FA5D80}">
      <dsp:nvSpPr>
        <dsp:cNvPr id="0" name=""/>
        <dsp:cNvSpPr/>
      </dsp:nvSpPr>
      <dsp:spPr>
        <a:xfrm>
          <a:off x="193299" y="1504576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Labiodental: /f/</a:t>
          </a:r>
          <a:endParaRPr lang="es-MX" sz="1300" kern="1200" dirty="0"/>
        </a:p>
      </dsp:txBody>
      <dsp:txXfrm>
        <a:off x="193299" y="1504576"/>
        <a:ext cx="2548182" cy="469193"/>
      </dsp:txXfrm>
    </dsp:sp>
    <dsp:sp modelId="{62B8D193-AE49-488C-B5F5-5A3B284251B2}">
      <dsp:nvSpPr>
        <dsp:cNvPr id="0" name=""/>
        <dsp:cNvSpPr/>
      </dsp:nvSpPr>
      <dsp:spPr>
        <a:xfrm>
          <a:off x="1501" y="2107724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607181"/>
              <a:satOff val="-2411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7DF83D-6064-408D-A4B2-16AB24942867}">
      <dsp:nvSpPr>
        <dsp:cNvPr id="0" name=""/>
        <dsp:cNvSpPr/>
      </dsp:nvSpPr>
      <dsp:spPr>
        <a:xfrm>
          <a:off x="193299" y="1973769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Dental: /t/d/</a:t>
          </a:r>
          <a:endParaRPr lang="es-MX" sz="1300" kern="1200" dirty="0"/>
        </a:p>
      </dsp:txBody>
      <dsp:txXfrm>
        <a:off x="193299" y="1973769"/>
        <a:ext cx="2548182" cy="469193"/>
      </dsp:txXfrm>
    </dsp:sp>
    <dsp:sp modelId="{1E5CF6B3-9035-49D3-9949-0F3CDEE5B01E}">
      <dsp:nvSpPr>
        <dsp:cNvPr id="0" name=""/>
        <dsp:cNvSpPr/>
      </dsp:nvSpPr>
      <dsp:spPr>
        <a:xfrm>
          <a:off x="1501" y="2576917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410771"/>
              <a:satOff val="-3617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0B7F8D-EA26-4BF6-8F44-18779DFD3A15}">
      <dsp:nvSpPr>
        <dsp:cNvPr id="0" name=""/>
        <dsp:cNvSpPr/>
      </dsp:nvSpPr>
      <dsp:spPr>
        <a:xfrm>
          <a:off x="193299" y="2442963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Interdental: /z/s/</a:t>
          </a:r>
          <a:endParaRPr lang="es-MX" sz="1300" kern="1200" dirty="0"/>
        </a:p>
      </dsp:txBody>
      <dsp:txXfrm>
        <a:off x="193299" y="2442963"/>
        <a:ext cx="2548182" cy="469193"/>
      </dsp:txXfrm>
    </dsp:sp>
    <dsp:sp modelId="{D2214322-09DB-46EE-96F8-3B3E4DE6D30E}">
      <dsp:nvSpPr>
        <dsp:cNvPr id="0" name=""/>
        <dsp:cNvSpPr/>
      </dsp:nvSpPr>
      <dsp:spPr>
        <a:xfrm>
          <a:off x="1501" y="3046111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214361"/>
              <a:satOff val="-482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23390B-39E1-47CE-A102-38E185471A86}">
      <dsp:nvSpPr>
        <dsp:cNvPr id="0" name=""/>
        <dsp:cNvSpPr/>
      </dsp:nvSpPr>
      <dsp:spPr>
        <a:xfrm>
          <a:off x="193299" y="2912156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Alveolar: /s/n/l/r/</a:t>
          </a:r>
          <a:r>
            <a:rPr lang="es-MX" sz="1300" kern="1200" dirty="0" err="1" smtClean="0"/>
            <a:t>rr</a:t>
          </a:r>
          <a:endParaRPr lang="es-MX" sz="1300" kern="1200" dirty="0"/>
        </a:p>
      </dsp:txBody>
      <dsp:txXfrm>
        <a:off x="193299" y="2912156"/>
        <a:ext cx="2548182" cy="469193"/>
      </dsp:txXfrm>
    </dsp:sp>
    <dsp:sp modelId="{BD14AF48-961C-4DED-879F-A2E90A0C6D82}">
      <dsp:nvSpPr>
        <dsp:cNvPr id="0" name=""/>
        <dsp:cNvSpPr/>
      </dsp:nvSpPr>
      <dsp:spPr>
        <a:xfrm>
          <a:off x="1501" y="3515304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4017952"/>
              <a:satOff val="-6029"/>
              <a:lumOff val="-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914CA7-5EDC-4AF6-8751-FA98020A3907}">
      <dsp:nvSpPr>
        <dsp:cNvPr id="0" name=""/>
        <dsp:cNvSpPr/>
      </dsp:nvSpPr>
      <dsp:spPr>
        <a:xfrm>
          <a:off x="193299" y="3381349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Palatal: /y/ll/ch/ñ</a:t>
          </a:r>
          <a:endParaRPr lang="es-MX" sz="1300" kern="1200" dirty="0"/>
        </a:p>
      </dsp:txBody>
      <dsp:txXfrm>
        <a:off x="193299" y="3381349"/>
        <a:ext cx="2548182" cy="469193"/>
      </dsp:txXfrm>
    </dsp:sp>
    <dsp:sp modelId="{A88D6733-24CF-47A7-AB7A-8B71B3CF08AC}">
      <dsp:nvSpPr>
        <dsp:cNvPr id="0" name=""/>
        <dsp:cNvSpPr/>
      </dsp:nvSpPr>
      <dsp:spPr>
        <a:xfrm>
          <a:off x="1501" y="3984497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4821541"/>
              <a:satOff val="-7234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F58587-3A89-405D-A8D4-5379EEF96D1E}">
      <dsp:nvSpPr>
        <dsp:cNvPr id="0" name=""/>
        <dsp:cNvSpPr/>
      </dsp:nvSpPr>
      <dsp:spPr>
        <a:xfrm>
          <a:off x="193299" y="3850543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Velar: /k/g/j/</a:t>
          </a:r>
          <a:endParaRPr lang="es-MX" sz="1300" kern="1200" dirty="0"/>
        </a:p>
      </dsp:txBody>
      <dsp:txXfrm>
        <a:off x="193299" y="3850543"/>
        <a:ext cx="2548182" cy="469193"/>
      </dsp:txXfrm>
    </dsp:sp>
    <dsp:sp modelId="{2336174F-D101-44EE-B873-55B73916BD41}">
      <dsp:nvSpPr>
        <dsp:cNvPr id="0" name=""/>
        <dsp:cNvSpPr/>
      </dsp:nvSpPr>
      <dsp:spPr>
        <a:xfrm>
          <a:off x="2878481" y="579077"/>
          <a:ext cx="2739981" cy="322350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A9A27-A747-44A3-A831-E8A08197217B}">
      <dsp:nvSpPr>
        <dsp:cNvPr id="0" name=""/>
        <dsp:cNvSpPr/>
      </dsp:nvSpPr>
      <dsp:spPr>
        <a:xfrm>
          <a:off x="2878481" y="700139"/>
          <a:ext cx="201288" cy="2012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B9CA14-883B-4844-8807-F62D4DA3C973}">
      <dsp:nvSpPr>
        <dsp:cNvPr id="0" name=""/>
        <dsp:cNvSpPr/>
      </dsp:nvSpPr>
      <dsp:spPr>
        <a:xfrm>
          <a:off x="2878481" y="0"/>
          <a:ext cx="2739981" cy="579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Modo de articulación</a:t>
          </a:r>
          <a:endParaRPr lang="es-MX" sz="1900" kern="1200" dirty="0"/>
        </a:p>
      </dsp:txBody>
      <dsp:txXfrm>
        <a:off x="2878481" y="0"/>
        <a:ext cx="2739981" cy="579077"/>
      </dsp:txXfrm>
    </dsp:sp>
    <dsp:sp modelId="{0A387DEC-0405-432C-AD3E-D1EA9E1FCF73}">
      <dsp:nvSpPr>
        <dsp:cNvPr id="0" name=""/>
        <dsp:cNvSpPr/>
      </dsp:nvSpPr>
      <dsp:spPr>
        <a:xfrm>
          <a:off x="2878481" y="1169337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AB8446-EDF0-492C-BF30-935B72107C00}">
      <dsp:nvSpPr>
        <dsp:cNvPr id="0" name=""/>
        <dsp:cNvSpPr/>
      </dsp:nvSpPr>
      <dsp:spPr>
        <a:xfrm>
          <a:off x="3070280" y="1035382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Oclusivo: /p/t/k/b/d/g</a:t>
          </a:r>
          <a:endParaRPr lang="es-MX" sz="1300" kern="1200" dirty="0"/>
        </a:p>
      </dsp:txBody>
      <dsp:txXfrm>
        <a:off x="3070280" y="1035382"/>
        <a:ext cx="2548182" cy="469193"/>
      </dsp:txXfrm>
    </dsp:sp>
    <dsp:sp modelId="{E97E5F6A-06DE-4A12-A27B-D7DD503B5AA5}">
      <dsp:nvSpPr>
        <dsp:cNvPr id="0" name=""/>
        <dsp:cNvSpPr/>
      </dsp:nvSpPr>
      <dsp:spPr>
        <a:xfrm>
          <a:off x="2878481" y="1638531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6428722"/>
              <a:satOff val="-9646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B87E7F-B310-47FA-80E8-F8843E1860DA}">
      <dsp:nvSpPr>
        <dsp:cNvPr id="0" name=""/>
        <dsp:cNvSpPr/>
      </dsp:nvSpPr>
      <dsp:spPr>
        <a:xfrm>
          <a:off x="3070280" y="1504576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Fricativo: /f/s/z/j/</a:t>
          </a:r>
          <a:endParaRPr lang="es-MX" sz="1300" kern="1200" dirty="0"/>
        </a:p>
      </dsp:txBody>
      <dsp:txXfrm>
        <a:off x="3070280" y="1504576"/>
        <a:ext cx="2548182" cy="469193"/>
      </dsp:txXfrm>
    </dsp:sp>
    <dsp:sp modelId="{DF5F271A-51CC-4587-A8AF-D09350B18070}">
      <dsp:nvSpPr>
        <dsp:cNvPr id="0" name=""/>
        <dsp:cNvSpPr/>
      </dsp:nvSpPr>
      <dsp:spPr>
        <a:xfrm>
          <a:off x="2878481" y="2107724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232312"/>
              <a:satOff val="-10851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93A77E-2383-49EB-9582-AE24AD2E004E}">
      <dsp:nvSpPr>
        <dsp:cNvPr id="0" name=""/>
        <dsp:cNvSpPr/>
      </dsp:nvSpPr>
      <dsp:spPr>
        <a:xfrm>
          <a:off x="3070280" y="1973769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Africado: /ch/</a:t>
          </a:r>
          <a:endParaRPr lang="es-MX" sz="1300" kern="1200" dirty="0"/>
        </a:p>
      </dsp:txBody>
      <dsp:txXfrm>
        <a:off x="3070280" y="1973769"/>
        <a:ext cx="2548182" cy="469193"/>
      </dsp:txXfrm>
    </dsp:sp>
    <dsp:sp modelId="{54C181C2-5E32-4E04-ADBC-4EA02CE5C59A}">
      <dsp:nvSpPr>
        <dsp:cNvPr id="0" name=""/>
        <dsp:cNvSpPr/>
      </dsp:nvSpPr>
      <dsp:spPr>
        <a:xfrm>
          <a:off x="2878481" y="2576917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8035903"/>
              <a:satOff val="-12057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CD883-947B-496F-9055-733D5C06666E}">
      <dsp:nvSpPr>
        <dsp:cNvPr id="0" name=""/>
        <dsp:cNvSpPr/>
      </dsp:nvSpPr>
      <dsp:spPr>
        <a:xfrm>
          <a:off x="3070280" y="2442963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Nasal: /m/n/ñ</a:t>
          </a:r>
          <a:endParaRPr lang="es-MX" sz="1300" kern="1200" dirty="0"/>
        </a:p>
      </dsp:txBody>
      <dsp:txXfrm>
        <a:off x="3070280" y="2442963"/>
        <a:ext cx="2548182" cy="469193"/>
      </dsp:txXfrm>
    </dsp:sp>
    <dsp:sp modelId="{76B151D8-27E8-40DD-A797-B708B302C47C}">
      <dsp:nvSpPr>
        <dsp:cNvPr id="0" name=""/>
        <dsp:cNvSpPr/>
      </dsp:nvSpPr>
      <dsp:spPr>
        <a:xfrm>
          <a:off x="2878481" y="3046111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8839492"/>
              <a:satOff val="-13263"/>
              <a:lumOff val="-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F0332F-40EA-443E-9443-AE667E9BDE11}">
      <dsp:nvSpPr>
        <dsp:cNvPr id="0" name=""/>
        <dsp:cNvSpPr/>
      </dsp:nvSpPr>
      <dsp:spPr>
        <a:xfrm>
          <a:off x="3070280" y="2912156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Lateral: /l/ll/</a:t>
          </a:r>
          <a:endParaRPr lang="es-MX" sz="1300" kern="1200" dirty="0"/>
        </a:p>
      </dsp:txBody>
      <dsp:txXfrm>
        <a:off x="3070280" y="2912156"/>
        <a:ext cx="2548182" cy="469193"/>
      </dsp:txXfrm>
    </dsp:sp>
    <dsp:sp modelId="{D55268E1-5905-432F-8ABD-9D9EFF3E1FB5}">
      <dsp:nvSpPr>
        <dsp:cNvPr id="0" name=""/>
        <dsp:cNvSpPr/>
      </dsp:nvSpPr>
      <dsp:spPr>
        <a:xfrm>
          <a:off x="2878481" y="3515304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9643083"/>
              <a:satOff val="-14469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3B64E-9DCE-404F-96A6-7F7A26B1271D}">
      <dsp:nvSpPr>
        <dsp:cNvPr id="0" name=""/>
        <dsp:cNvSpPr/>
      </dsp:nvSpPr>
      <dsp:spPr>
        <a:xfrm>
          <a:off x="3070280" y="3381349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Vibrante: simple /r/ múltiple /</a:t>
          </a:r>
          <a:r>
            <a:rPr lang="es-MX" sz="1300" kern="1200" dirty="0" err="1" smtClean="0"/>
            <a:t>rr</a:t>
          </a:r>
          <a:r>
            <a:rPr lang="es-MX" sz="1300" kern="1200" dirty="0" smtClean="0"/>
            <a:t>/</a:t>
          </a:r>
          <a:endParaRPr lang="es-MX" sz="1300" kern="1200" dirty="0"/>
        </a:p>
      </dsp:txBody>
      <dsp:txXfrm>
        <a:off x="3070280" y="3381349"/>
        <a:ext cx="2548182" cy="469193"/>
      </dsp:txXfrm>
    </dsp:sp>
    <dsp:sp modelId="{A9ADC090-4602-451D-8C10-37862F49ED2F}">
      <dsp:nvSpPr>
        <dsp:cNvPr id="0" name=""/>
        <dsp:cNvSpPr/>
      </dsp:nvSpPr>
      <dsp:spPr>
        <a:xfrm>
          <a:off x="5755461" y="579077"/>
          <a:ext cx="2739981" cy="322350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789A3E-1DF9-42DD-A87E-1BF922C11AB3}">
      <dsp:nvSpPr>
        <dsp:cNvPr id="0" name=""/>
        <dsp:cNvSpPr/>
      </dsp:nvSpPr>
      <dsp:spPr>
        <a:xfrm>
          <a:off x="5755461" y="700139"/>
          <a:ext cx="201288" cy="2012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8A37BB-9F6F-48B0-8CC1-7D9D90A27035}">
      <dsp:nvSpPr>
        <dsp:cNvPr id="0" name=""/>
        <dsp:cNvSpPr/>
      </dsp:nvSpPr>
      <dsp:spPr>
        <a:xfrm>
          <a:off x="5755461" y="0"/>
          <a:ext cx="2739981" cy="579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Vibración de las cuerdas vocales</a:t>
          </a:r>
          <a:endParaRPr lang="es-MX" sz="1900" kern="1200" dirty="0"/>
        </a:p>
      </dsp:txBody>
      <dsp:txXfrm>
        <a:off x="5755461" y="0"/>
        <a:ext cx="2739981" cy="579077"/>
      </dsp:txXfrm>
    </dsp:sp>
    <dsp:sp modelId="{2B7A6C31-394C-4C54-97EE-AB8A90024C2C}">
      <dsp:nvSpPr>
        <dsp:cNvPr id="0" name=""/>
        <dsp:cNvSpPr/>
      </dsp:nvSpPr>
      <dsp:spPr>
        <a:xfrm>
          <a:off x="5755461" y="1169337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0446673"/>
              <a:satOff val="-15674"/>
              <a:lumOff val="-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30E1B-A742-4ADB-9F99-5469C11C4EC5}">
      <dsp:nvSpPr>
        <dsp:cNvPr id="0" name=""/>
        <dsp:cNvSpPr/>
      </dsp:nvSpPr>
      <dsp:spPr>
        <a:xfrm>
          <a:off x="5947260" y="1035382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Sonoros: /b/d/g/m/n/ñ/l/ll/y/r/</a:t>
          </a:r>
          <a:r>
            <a:rPr lang="es-MX" sz="1300" kern="1200" dirty="0" err="1" smtClean="0"/>
            <a:t>rr</a:t>
          </a:r>
          <a:endParaRPr lang="es-MX" sz="1300" kern="1200" dirty="0"/>
        </a:p>
      </dsp:txBody>
      <dsp:txXfrm>
        <a:off x="5947260" y="1035382"/>
        <a:ext cx="2548182" cy="469193"/>
      </dsp:txXfrm>
    </dsp:sp>
    <dsp:sp modelId="{212FB49C-3203-45F0-9DFE-7B3F13978BB9}">
      <dsp:nvSpPr>
        <dsp:cNvPr id="0" name=""/>
        <dsp:cNvSpPr/>
      </dsp:nvSpPr>
      <dsp:spPr>
        <a:xfrm>
          <a:off x="5755461" y="1638531"/>
          <a:ext cx="201283" cy="2012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F14540-D9EB-4553-9E53-7E947ECF1353}">
      <dsp:nvSpPr>
        <dsp:cNvPr id="0" name=""/>
        <dsp:cNvSpPr/>
      </dsp:nvSpPr>
      <dsp:spPr>
        <a:xfrm>
          <a:off x="5947260" y="1504576"/>
          <a:ext cx="2548182" cy="4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Sordos: p/t/k/f/z/j/s/ch</a:t>
          </a:r>
          <a:endParaRPr lang="es-MX" sz="1300" kern="1200" dirty="0"/>
        </a:p>
      </dsp:txBody>
      <dsp:txXfrm>
        <a:off x="5947260" y="1504576"/>
        <a:ext cx="2548182" cy="4691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0127E-6905-4416-83FA-707F8926BDAB}">
      <dsp:nvSpPr>
        <dsp:cNvPr id="0" name=""/>
        <dsp:cNvSpPr/>
      </dsp:nvSpPr>
      <dsp:spPr>
        <a:xfrm>
          <a:off x="2634084" y="1331"/>
          <a:ext cx="1787050" cy="8935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err="1" smtClean="0"/>
            <a:t>Prelingüística</a:t>
          </a:r>
          <a:r>
            <a:rPr lang="es-MX" sz="2300" kern="1200" dirty="0" smtClean="0"/>
            <a:t> </a:t>
          </a:r>
          <a:endParaRPr lang="es-MX" sz="2300" kern="1200" dirty="0"/>
        </a:p>
      </dsp:txBody>
      <dsp:txXfrm>
        <a:off x="2660254" y="27501"/>
        <a:ext cx="1734710" cy="841185"/>
      </dsp:txXfrm>
    </dsp:sp>
    <dsp:sp modelId="{2F7D5C3C-C26D-428F-91FC-AE5302D9F200}">
      <dsp:nvSpPr>
        <dsp:cNvPr id="0" name=""/>
        <dsp:cNvSpPr/>
      </dsp:nvSpPr>
      <dsp:spPr>
        <a:xfrm>
          <a:off x="2812789" y="894856"/>
          <a:ext cx="178705" cy="670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0143"/>
              </a:lnTo>
              <a:lnTo>
                <a:pt x="178705" y="67014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9A725-7003-4B93-AE46-52EA71C6ED5F}">
      <dsp:nvSpPr>
        <dsp:cNvPr id="0" name=""/>
        <dsp:cNvSpPr/>
      </dsp:nvSpPr>
      <dsp:spPr>
        <a:xfrm>
          <a:off x="2991494" y="1118238"/>
          <a:ext cx="1429640" cy="893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Con el llanto del nacimiento aparecen los primeros sonidos del bebé</a:t>
          </a:r>
          <a:endParaRPr lang="es-MX" sz="1200" kern="1200" dirty="0"/>
        </a:p>
      </dsp:txBody>
      <dsp:txXfrm>
        <a:off x="3017664" y="1144408"/>
        <a:ext cx="1377300" cy="841185"/>
      </dsp:txXfrm>
    </dsp:sp>
    <dsp:sp modelId="{8CCD47F2-84EE-4FB9-9BED-DAC6E2BCF8C2}">
      <dsp:nvSpPr>
        <dsp:cNvPr id="0" name=""/>
        <dsp:cNvSpPr/>
      </dsp:nvSpPr>
      <dsp:spPr>
        <a:xfrm>
          <a:off x="2812789" y="894856"/>
          <a:ext cx="178705" cy="1787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7050"/>
              </a:lnTo>
              <a:lnTo>
                <a:pt x="178705" y="178705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897F9-63BB-40F1-9641-9CEDF6C34B02}">
      <dsp:nvSpPr>
        <dsp:cNvPr id="0" name=""/>
        <dsp:cNvSpPr/>
      </dsp:nvSpPr>
      <dsp:spPr>
        <a:xfrm>
          <a:off x="2991494" y="2235144"/>
          <a:ext cx="1429640" cy="893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419125"/>
              <a:satOff val="5687"/>
              <a:lumOff val="1233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Al final del primer mes aparecen los arrullos</a:t>
          </a:r>
          <a:endParaRPr lang="es-MX" sz="1200" kern="1200" dirty="0"/>
        </a:p>
      </dsp:txBody>
      <dsp:txXfrm>
        <a:off x="3017664" y="2261314"/>
        <a:ext cx="1377300" cy="841185"/>
      </dsp:txXfrm>
    </dsp:sp>
    <dsp:sp modelId="{C27BA801-2E8F-478C-83B5-B608BF212C8E}">
      <dsp:nvSpPr>
        <dsp:cNvPr id="0" name=""/>
        <dsp:cNvSpPr/>
      </dsp:nvSpPr>
      <dsp:spPr>
        <a:xfrm>
          <a:off x="2812789" y="894856"/>
          <a:ext cx="178705" cy="2903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3956"/>
              </a:lnTo>
              <a:lnTo>
                <a:pt x="178705" y="290395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837B22-9D37-4BF0-92F4-73F58B6A5D39}">
      <dsp:nvSpPr>
        <dsp:cNvPr id="0" name=""/>
        <dsp:cNvSpPr/>
      </dsp:nvSpPr>
      <dsp:spPr>
        <a:xfrm>
          <a:off x="2991494" y="3352050"/>
          <a:ext cx="1429640" cy="893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838251"/>
              <a:satOff val="11375"/>
              <a:lumOff val="2465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Entre 3er y 6to mes aparece el balbuceo</a:t>
          </a:r>
          <a:endParaRPr lang="es-MX" sz="1200" kern="1200" dirty="0"/>
        </a:p>
      </dsp:txBody>
      <dsp:txXfrm>
        <a:off x="3017664" y="3378220"/>
        <a:ext cx="1377300" cy="841185"/>
      </dsp:txXfrm>
    </dsp:sp>
    <dsp:sp modelId="{20C323A4-396A-4B32-B53A-503EE8D9167C}">
      <dsp:nvSpPr>
        <dsp:cNvPr id="0" name=""/>
        <dsp:cNvSpPr/>
      </dsp:nvSpPr>
      <dsp:spPr>
        <a:xfrm>
          <a:off x="4867897" y="1331"/>
          <a:ext cx="1787050" cy="8935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err="1" smtClean="0"/>
            <a:t>Stark</a:t>
          </a:r>
          <a:r>
            <a:rPr lang="es-MX" sz="2300" kern="1200" dirty="0" smtClean="0"/>
            <a:t>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(6 etapas) </a:t>
          </a:r>
          <a:endParaRPr lang="es-MX" sz="2300" kern="1200" dirty="0"/>
        </a:p>
      </dsp:txBody>
      <dsp:txXfrm>
        <a:off x="4894067" y="27501"/>
        <a:ext cx="1734710" cy="841185"/>
      </dsp:txXfrm>
    </dsp:sp>
    <dsp:sp modelId="{7EFB9F5E-A231-4363-A406-0E9DBBFD4138}">
      <dsp:nvSpPr>
        <dsp:cNvPr id="0" name=""/>
        <dsp:cNvSpPr/>
      </dsp:nvSpPr>
      <dsp:spPr>
        <a:xfrm>
          <a:off x="5046602" y="894856"/>
          <a:ext cx="178705" cy="670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0143"/>
              </a:lnTo>
              <a:lnTo>
                <a:pt x="178705" y="67014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923529-DA96-487F-9D2E-A55D120E1E87}">
      <dsp:nvSpPr>
        <dsp:cNvPr id="0" name=""/>
        <dsp:cNvSpPr/>
      </dsp:nvSpPr>
      <dsp:spPr>
        <a:xfrm>
          <a:off x="5225307" y="1118238"/>
          <a:ext cx="1429640" cy="893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257376"/>
              <a:satOff val="17062"/>
              <a:lumOff val="3698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Primeros sonidos: vocálicos </a:t>
          </a:r>
          <a:endParaRPr lang="es-MX" sz="1200" kern="1200" dirty="0"/>
        </a:p>
      </dsp:txBody>
      <dsp:txXfrm>
        <a:off x="5251477" y="1144408"/>
        <a:ext cx="1377300" cy="841185"/>
      </dsp:txXfrm>
    </dsp:sp>
    <dsp:sp modelId="{69EECED8-9F62-44AC-8C7B-46F2AC24961F}">
      <dsp:nvSpPr>
        <dsp:cNvPr id="0" name=""/>
        <dsp:cNvSpPr/>
      </dsp:nvSpPr>
      <dsp:spPr>
        <a:xfrm>
          <a:off x="5046602" y="894856"/>
          <a:ext cx="178705" cy="1787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7050"/>
              </a:lnTo>
              <a:lnTo>
                <a:pt x="178705" y="178705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9E4A2-3445-461F-8D6E-940F81026384}">
      <dsp:nvSpPr>
        <dsp:cNvPr id="0" name=""/>
        <dsp:cNvSpPr/>
      </dsp:nvSpPr>
      <dsp:spPr>
        <a:xfrm>
          <a:off x="5225307" y="2235144"/>
          <a:ext cx="1429640" cy="893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676501"/>
              <a:satOff val="22749"/>
              <a:lumOff val="493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Sonidos consonánticos velares (/k/g/j/)</a:t>
          </a:r>
          <a:endParaRPr lang="es-MX" sz="1200" kern="1200" dirty="0"/>
        </a:p>
      </dsp:txBody>
      <dsp:txXfrm>
        <a:off x="5251477" y="2261314"/>
        <a:ext cx="1377300" cy="841185"/>
      </dsp:txXfrm>
    </dsp:sp>
    <dsp:sp modelId="{80EB9E1A-B58B-4098-AE6F-718F3BACEAE6}">
      <dsp:nvSpPr>
        <dsp:cNvPr id="0" name=""/>
        <dsp:cNvSpPr/>
      </dsp:nvSpPr>
      <dsp:spPr>
        <a:xfrm>
          <a:off x="5046602" y="894856"/>
          <a:ext cx="178705" cy="2903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3956"/>
              </a:lnTo>
              <a:lnTo>
                <a:pt x="178705" y="290395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3AC6B-5E15-4A88-B881-C851391F1A72}">
      <dsp:nvSpPr>
        <dsp:cNvPr id="0" name=""/>
        <dsp:cNvSpPr/>
      </dsp:nvSpPr>
      <dsp:spPr>
        <a:xfrm>
          <a:off x="5225307" y="3352050"/>
          <a:ext cx="1429640" cy="893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095626"/>
              <a:satOff val="28436"/>
              <a:lumOff val="6163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 los seis meses: Consonantes adelantadas (</a:t>
          </a:r>
          <a:r>
            <a:rPr lang="es-MX" sz="1200" kern="1200" dirty="0" err="1" smtClean="0"/>
            <a:t>pa</a:t>
          </a:r>
          <a:r>
            <a:rPr lang="es-MX" sz="1200" kern="1200" dirty="0" smtClean="0"/>
            <a:t>, </a:t>
          </a:r>
          <a:r>
            <a:rPr lang="es-MX" sz="1200" kern="1200" dirty="0" err="1" smtClean="0"/>
            <a:t>ma</a:t>
          </a:r>
          <a:r>
            <a:rPr lang="es-MX" sz="1200" kern="1200" dirty="0" smtClean="0"/>
            <a:t>)</a:t>
          </a:r>
          <a:endParaRPr lang="es-MX" sz="1200" kern="1200" dirty="0"/>
        </a:p>
      </dsp:txBody>
      <dsp:txXfrm>
        <a:off x="5251477" y="3378220"/>
        <a:ext cx="1377300" cy="841185"/>
      </dsp:txXfrm>
    </dsp:sp>
    <dsp:sp modelId="{DDB58E49-F08D-446B-AC45-B315E1B8A60A}">
      <dsp:nvSpPr>
        <dsp:cNvPr id="0" name=""/>
        <dsp:cNvSpPr/>
      </dsp:nvSpPr>
      <dsp:spPr>
        <a:xfrm>
          <a:off x="5046602" y="894856"/>
          <a:ext cx="178705" cy="4020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0862"/>
              </a:lnTo>
              <a:lnTo>
                <a:pt x="178705" y="40208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35E8B0-6841-4A54-B321-AF84B7A42943}">
      <dsp:nvSpPr>
        <dsp:cNvPr id="0" name=""/>
        <dsp:cNvSpPr/>
      </dsp:nvSpPr>
      <dsp:spPr>
        <a:xfrm>
          <a:off x="5225307" y="4468956"/>
          <a:ext cx="1429640" cy="893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514751"/>
              <a:satOff val="34124"/>
              <a:lumOff val="7395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Balbuceo reduplicado</a:t>
          </a:r>
          <a:endParaRPr lang="es-MX" sz="1200" kern="1200" dirty="0"/>
        </a:p>
      </dsp:txBody>
      <dsp:txXfrm>
        <a:off x="5251477" y="4495126"/>
        <a:ext cx="1377300" cy="841185"/>
      </dsp:txXfrm>
    </dsp:sp>
    <dsp:sp modelId="{C3A44D58-178C-4084-A2B0-F4BC96B3DFBB}">
      <dsp:nvSpPr>
        <dsp:cNvPr id="0" name=""/>
        <dsp:cNvSpPr/>
      </dsp:nvSpPr>
      <dsp:spPr>
        <a:xfrm>
          <a:off x="5046602" y="894856"/>
          <a:ext cx="178705" cy="5137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7769"/>
              </a:lnTo>
              <a:lnTo>
                <a:pt x="178705" y="513776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C5D240-1084-4345-B134-EE583C4D5DE5}">
      <dsp:nvSpPr>
        <dsp:cNvPr id="0" name=""/>
        <dsp:cNvSpPr/>
      </dsp:nvSpPr>
      <dsp:spPr>
        <a:xfrm>
          <a:off x="5225307" y="5585863"/>
          <a:ext cx="1429640" cy="893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Nueve meses: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Jerga</a:t>
          </a:r>
          <a:endParaRPr lang="es-MX" sz="1200" kern="1200" dirty="0"/>
        </a:p>
      </dsp:txBody>
      <dsp:txXfrm>
        <a:off x="5251477" y="5612033"/>
        <a:ext cx="1377300" cy="8411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1806CE-6F53-4E04-B04A-E1E6FF6CF294}">
      <dsp:nvSpPr>
        <dsp:cNvPr id="0" name=""/>
        <dsp:cNvSpPr/>
      </dsp:nvSpPr>
      <dsp:spPr>
        <a:xfrm>
          <a:off x="328" y="484529"/>
          <a:ext cx="3845300" cy="96132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Enfoque de desarrollo semántico infantil que concibe la adquisición del significado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como un proceso de diferenciación progresiva</a:t>
          </a:r>
          <a:endParaRPr lang="es-MX" sz="1500" kern="1200" dirty="0"/>
        </a:p>
      </dsp:txBody>
      <dsp:txXfrm>
        <a:off x="28484" y="512685"/>
        <a:ext cx="3788988" cy="905013"/>
      </dsp:txXfrm>
    </dsp:sp>
    <dsp:sp modelId="{CC89EF2D-2BC8-4EA7-BF38-DD4F601586A1}">
      <dsp:nvSpPr>
        <dsp:cNvPr id="0" name=""/>
        <dsp:cNvSpPr/>
      </dsp:nvSpPr>
      <dsp:spPr>
        <a:xfrm rot="5400000">
          <a:off x="1838862" y="1529971"/>
          <a:ext cx="168231" cy="168231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A68AE6-DE5C-4497-B93F-B7A02EA9329C}">
      <dsp:nvSpPr>
        <dsp:cNvPr id="0" name=""/>
        <dsp:cNvSpPr/>
      </dsp:nvSpPr>
      <dsp:spPr>
        <a:xfrm>
          <a:off x="328" y="1782318"/>
          <a:ext cx="3845300" cy="96132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Teoría de Clark</a:t>
          </a:r>
          <a:endParaRPr lang="es-MX" sz="1800" kern="1200" dirty="0"/>
        </a:p>
      </dsp:txBody>
      <dsp:txXfrm>
        <a:off x="28484" y="1810474"/>
        <a:ext cx="3788988" cy="905013"/>
      </dsp:txXfrm>
    </dsp:sp>
    <dsp:sp modelId="{7D41205D-1006-4664-9E26-A3D09A939811}">
      <dsp:nvSpPr>
        <dsp:cNvPr id="0" name=""/>
        <dsp:cNvSpPr/>
      </dsp:nvSpPr>
      <dsp:spPr>
        <a:xfrm rot="5400000">
          <a:off x="1838862" y="2827760"/>
          <a:ext cx="168231" cy="168231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CE7B2-123C-4A35-A61F-0F8D9A52F5A2}">
      <dsp:nvSpPr>
        <dsp:cNvPr id="0" name=""/>
        <dsp:cNvSpPr/>
      </dsp:nvSpPr>
      <dsp:spPr>
        <a:xfrm>
          <a:off x="328" y="3080107"/>
          <a:ext cx="3845300" cy="96132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Los niños van aprendiendo el significado exacto de las palabras añadiendo, uno tras otro, rasgos semánticos específicos.</a:t>
          </a:r>
          <a:endParaRPr lang="es-MX" sz="1800" kern="1200" dirty="0"/>
        </a:p>
      </dsp:txBody>
      <dsp:txXfrm>
        <a:off x="28484" y="3108263"/>
        <a:ext cx="3788988" cy="905013"/>
      </dsp:txXfrm>
    </dsp:sp>
    <dsp:sp modelId="{106448AE-25C9-491C-B863-D317AE1964B7}">
      <dsp:nvSpPr>
        <dsp:cNvPr id="0" name=""/>
        <dsp:cNvSpPr/>
      </dsp:nvSpPr>
      <dsp:spPr>
        <a:xfrm>
          <a:off x="4383971" y="484529"/>
          <a:ext cx="3845300" cy="961325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Enfoque de desarrollo semántico infantil que concibe la adquisición del significado como un proceso de generalización</a:t>
          </a:r>
          <a:endParaRPr lang="es-MX" sz="1500" kern="1200" dirty="0"/>
        </a:p>
      </dsp:txBody>
      <dsp:txXfrm>
        <a:off x="4412127" y="512685"/>
        <a:ext cx="3788988" cy="905013"/>
      </dsp:txXfrm>
    </dsp:sp>
    <dsp:sp modelId="{0B05D0F1-2CCB-4B23-A586-127369452E05}">
      <dsp:nvSpPr>
        <dsp:cNvPr id="0" name=""/>
        <dsp:cNvSpPr/>
      </dsp:nvSpPr>
      <dsp:spPr>
        <a:xfrm rot="5400000">
          <a:off x="6222505" y="1529971"/>
          <a:ext cx="168231" cy="168231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29838-0AAF-4E44-BF66-5E9F45760D8B}">
      <dsp:nvSpPr>
        <dsp:cNvPr id="0" name=""/>
        <dsp:cNvSpPr/>
      </dsp:nvSpPr>
      <dsp:spPr>
        <a:xfrm>
          <a:off x="4383971" y="1782318"/>
          <a:ext cx="3845300" cy="96132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Nelson (1985)</a:t>
          </a:r>
          <a:endParaRPr lang="es-MX" sz="1800" kern="1200" dirty="0"/>
        </a:p>
      </dsp:txBody>
      <dsp:txXfrm>
        <a:off x="4412127" y="1810474"/>
        <a:ext cx="3788988" cy="905013"/>
      </dsp:txXfrm>
    </dsp:sp>
    <dsp:sp modelId="{A1D30BB7-536A-4499-941F-7D394BA04CA3}">
      <dsp:nvSpPr>
        <dsp:cNvPr id="0" name=""/>
        <dsp:cNvSpPr/>
      </dsp:nvSpPr>
      <dsp:spPr>
        <a:xfrm rot="5400000">
          <a:off x="6222505" y="2827760"/>
          <a:ext cx="168231" cy="168231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5EC494-5E48-4155-AACD-612F013198A8}">
      <dsp:nvSpPr>
        <dsp:cNvPr id="0" name=""/>
        <dsp:cNvSpPr/>
      </dsp:nvSpPr>
      <dsp:spPr>
        <a:xfrm>
          <a:off x="4383971" y="3080107"/>
          <a:ext cx="3845300" cy="96132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err="1" smtClean="0"/>
            <a:t>Transcontextualización</a:t>
          </a:r>
          <a:r>
            <a:rPr lang="es-MX" sz="1800" kern="1200" dirty="0" smtClean="0"/>
            <a:t> del significado</a:t>
          </a:r>
          <a:endParaRPr lang="es-MX" sz="1800" kern="1200" dirty="0"/>
        </a:p>
      </dsp:txBody>
      <dsp:txXfrm>
        <a:off x="4412127" y="3108263"/>
        <a:ext cx="3788988" cy="9050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20F58B-4984-4141-AED0-47DA02B2CD94}">
      <dsp:nvSpPr>
        <dsp:cNvPr id="0" name=""/>
        <dsp:cNvSpPr/>
      </dsp:nvSpPr>
      <dsp:spPr>
        <a:xfrm>
          <a:off x="0" y="0"/>
          <a:ext cx="8424936" cy="144736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El dominio del “sentido” implica el desarrollo de las relaciones léxicas, es decir, el establecimiento de relaciones entre las palabras tales como la </a:t>
          </a:r>
          <a:r>
            <a:rPr lang="es-MX" sz="2500" i="1" kern="1200" dirty="0" smtClean="0"/>
            <a:t>sinonimia</a:t>
          </a:r>
          <a:r>
            <a:rPr lang="es-MX" sz="2500" kern="1200" dirty="0" smtClean="0"/>
            <a:t>, la </a:t>
          </a:r>
          <a:r>
            <a:rPr lang="es-MX" sz="2500" i="1" kern="1200" dirty="0" smtClean="0"/>
            <a:t>antonimia </a:t>
          </a:r>
          <a:r>
            <a:rPr lang="es-MX" sz="2500" kern="1200" dirty="0" smtClean="0"/>
            <a:t>y las </a:t>
          </a:r>
          <a:r>
            <a:rPr lang="es-MX" sz="2500" i="1" kern="1200" dirty="0" smtClean="0"/>
            <a:t>taxonomías</a:t>
          </a:r>
          <a:r>
            <a:rPr lang="es-MX" sz="2500" kern="1200" dirty="0" smtClean="0"/>
            <a:t>.</a:t>
          </a:r>
          <a:endParaRPr lang="es-MX" sz="2500" kern="1200" dirty="0"/>
        </a:p>
      </dsp:txBody>
      <dsp:txXfrm>
        <a:off x="0" y="0"/>
        <a:ext cx="8424936" cy="1447360"/>
      </dsp:txXfrm>
    </dsp:sp>
    <dsp:sp modelId="{60ABB691-6D91-4CAD-A723-346CC84D6D2C}">
      <dsp:nvSpPr>
        <dsp:cNvPr id="0" name=""/>
        <dsp:cNvSpPr/>
      </dsp:nvSpPr>
      <dsp:spPr>
        <a:xfrm>
          <a:off x="4113" y="1447360"/>
          <a:ext cx="2805569" cy="30394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Cuando se comprenden las relaciones de sinonimia entre dos palabras se reconoce que ambas tienen los mismos componentes léxicos y por ello significan los mismo.</a:t>
          </a:r>
          <a:endParaRPr lang="es-MX" sz="2200" kern="1200" dirty="0"/>
        </a:p>
      </dsp:txBody>
      <dsp:txXfrm>
        <a:off x="4113" y="1447360"/>
        <a:ext cx="2805569" cy="3039457"/>
      </dsp:txXfrm>
    </dsp:sp>
    <dsp:sp modelId="{472F2B9D-FF29-43C0-B5F5-DD1205D443A7}">
      <dsp:nvSpPr>
        <dsp:cNvPr id="0" name=""/>
        <dsp:cNvSpPr/>
      </dsp:nvSpPr>
      <dsp:spPr>
        <a:xfrm>
          <a:off x="2809683" y="1447360"/>
          <a:ext cx="2805569" cy="3039457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En la antonimia se establecen las relaciones de contraste, de oposición entre los significados de las palabras.</a:t>
          </a:r>
          <a:endParaRPr lang="es-MX" sz="2200" kern="1200" dirty="0"/>
        </a:p>
      </dsp:txBody>
      <dsp:txXfrm>
        <a:off x="2809683" y="1447360"/>
        <a:ext cx="2805569" cy="3039457"/>
      </dsp:txXfrm>
    </dsp:sp>
    <dsp:sp modelId="{40C13567-CC39-4A74-B42B-D627DE1357A8}">
      <dsp:nvSpPr>
        <dsp:cNvPr id="0" name=""/>
        <dsp:cNvSpPr/>
      </dsp:nvSpPr>
      <dsp:spPr>
        <a:xfrm>
          <a:off x="5615252" y="1447360"/>
          <a:ext cx="2805569" cy="3039457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En la taxonomías las relaciones entre las palabras son jerárquicas, unas palabras incluyen a otras de jerarquía inferior (</a:t>
          </a:r>
          <a:r>
            <a:rPr lang="es-MX" sz="2200" kern="1200" dirty="0" err="1" smtClean="0"/>
            <a:t>ejem</a:t>
          </a:r>
          <a:r>
            <a:rPr lang="es-MX" sz="2200" kern="1200" dirty="0" smtClean="0"/>
            <a:t>: alimento, fruta, manzana, </a:t>
          </a:r>
          <a:r>
            <a:rPr lang="es-MX" sz="2200" kern="1200" dirty="0" err="1" smtClean="0"/>
            <a:t>golden</a:t>
          </a:r>
          <a:r>
            <a:rPr lang="es-MX" sz="2200" kern="1200" dirty="0" smtClean="0"/>
            <a:t>).</a:t>
          </a:r>
          <a:endParaRPr lang="es-MX" sz="2200" kern="1200" dirty="0"/>
        </a:p>
      </dsp:txBody>
      <dsp:txXfrm>
        <a:off x="5615252" y="1447360"/>
        <a:ext cx="2805569" cy="3039457"/>
      </dsp:txXfrm>
    </dsp:sp>
    <dsp:sp modelId="{BA1BDA2C-A2DC-4CEB-8801-F2A546323B2E}">
      <dsp:nvSpPr>
        <dsp:cNvPr id="0" name=""/>
        <dsp:cNvSpPr/>
      </dsp:nvSpPr>
      <dsp:spPr>
        <a:xfrm>
          <a:off x="0" y="4486818"/>
          <a:ext cx="8424936" cy="337717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73B11-B1F2-443E-AC60-40F8C6C7CC44}">
      <dsp:nvSpPr>
        <dsp:cNvPr id="0" name=""/>
        <dsp:cNvSpPr/>
      </dsp:nvSpPr>
      <dsp:spPr>
        <a:xfrm>
          <a:off x="2799297" y="0"/>
          <a:ext cx="5885910" cy="633670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Las unidades sintácticas se agrupan en categorías para las que se han utilizado diversas nomenclaturas, pero que tradicionalmente se conocen como sujeto, predicado, objeto, etc.</a:t>
          </a:r>
          <a:endParaRPr lang="es-MX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Las principales reglas sintácticas son de combinación (de cómo unidades parciales constituye unidades mayores) y de concordancia entre los términos (por ejemplo la concordancia de género y número entre artículo y sustantivo, o la concordancia de persona entre sujeto y verbo). </a:t>
          </a:r>
          <a:endParaRPr lang="es-MX" sz="2000" kern="1200" dirty="0"/>
        </a:p>
      </dsp:txBody>
      <dsp:txXfrm>
        <a:off x="2799297" y="792088"/>
        <a:ext cx="3678694" cy="4752527"/>
      </dsp:txXfrm>
    </dsp:sp>
    <dsp:sp modelId="{6B624E4E-5D7A-44EF-9337-7154EFF23B44}">
      <dsp:nvSpPr>
        <dsp:cNvPr id="0" name=""/>
        <dsp:cNvSpPr/>
      </dsp:nvSpPr>
      <dsp:spPr>
        <a:xfrm>
          <a:off x="1592" y="0"/>
          <a:ext cx="2797704" cy="633670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La forma en que se organizan y relacionan las palabras (sintaxis)</a:t>
          </a:r>
          <a:endParaRPr lang="es-MX" sz="3200" kern="1200" dirty="0"/>
        </a:p>
      </dsp:txBody>
      <dsp:txXfrm>
        <a:off x="138165" y="136573"/>
        <a:ext cx="2524558" cy="606355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C82282-6A3F-4C93-8875-373950018CDC}">
      <dsp:nvSpPr>
        <dsp:cNvPr id="0" name=""/>
        <dsp:cNvSpPr/>
      </dsp:nvSpPr>
      <dsp:spPr>
        <a:xfrm>
          <a:off x="3291839" y="0"/>
          <a:ext cx="4937760" cy="45259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6500" kern="1200"/>
        </a:p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6500" kern="1200"/>
        </a:p>
      </dsp:txBody>
      <dsp:txXfrm>
        <a:off x="3291839" y="565745"/>
        <a:ext cx="3240524" cy="3394473"/>
      </dsp:txXfrm>
    </dsp:sp>
    <dsp:sp modelId="{E8CB1CF7-E248-487D-9271-68198936E795}">
      <dsp:nvSpPr>
        <dsp:cNvPr id="0" name=""/>
        <dsp:cNvSpPr/>
      </dsp:nvSpPr>
      <dsp:spPr>
        <a:xfrm>
          <a:off x="0" y="0"/>
          <a:ext cx="3291840" cy="452596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 dirty="0"/>
        </a:p>
      </dsp:txBody>
      <dsp:txXfrm>
        <a:off x="160694" y="160694"/>
        <a:ext cx="2970452" cy="4204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636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358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86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22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00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25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47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548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8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695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08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CAE2B-F39E-41E0-A07F-196BDA210155}" type="datetimeFigureOut">
              <a:rPr lang="es-MX" smtClean="0"/>
              <a:t>11/11/2013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7A259-55DF-41D4-8B07-910C6863A6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589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El desarrollo del lenguaje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dirty="0" smtClean="0"/>
              <a:t>Nivel fonológico 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7189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Autofit/>
          </a:bodyPr>
          <a:lstStyle/>
          <a:p>
            <a:r>
              <a:rPr lang="es-MX" sz="2800" dirty="0"/>
              <a:t>Representación gráfica de la adquisición de los fonemas del </a:t>
            </a:r>
            <a:r>
              <a:rPr lang="es-MX" sz="2800" dirty="0" smtClean="0"/>
              <a:t>castellano (Bosch </a:t>
            </a:r>
            <a:r>
              <a:rPr lang="es-MX" sz="2800" dirty="0"/>
              <a:t>, 1984)</a:t>
            </a:r>
            <a:br>
              <a:rPr lang="es-MX" sz="2800" dirty="0"/>
            </a:br>
            <a:endParaRPr lang="es-MX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19835009"/>
              </p:ext>
            </p:extLst>
          </p:nvPr>
        </p:nvGraphicFramePr>
        <p:xfrm>
          <a:off x="529212" y="1266016"/>
          <a:ext cx="8147244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892"/>
                <a:gridCol w="1163892"/>
                <a:gridCol w="1163892"/>
                <a:gridCol w="1163892"/>
                <a:gridCol w="1163892"/>
                <a:gridCol w="1163892"/>
                <a:gridCol w="1163892"/>
              </a:tblGrid>
              <a:tr h="311531">
                <a:tc gridSpan="2">
                  <a:txBody>
                    <a:bodyPr/>
                    <a:lstStyle/>
                    <a:p>
                      <a:pPr algn="ctr"/>
                      <a:r>
                        <a:rPr lang="es-MX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CONSONANTE</a:t>
                      </a:r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EDAD</a:t>
                      </a:r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252686"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3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4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5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6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7</a:t>
                      </a:r>
                      <a:endParaRPr lang="es-MX" sz="1200" dirty="0"/>
                    </a:p>
                  </a:txBody>
                  <a:tcPr/>
                </a:tc>
              </a:tr>
              <a:tr h="252686">
                <a:tc rowSpan="3">
                  <a:txBody>
                    <a:bodyPr/>
                    <a:lstStyle/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Nasales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M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N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Ñ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</a:tr>
              <a:tr h="252686">
                <a:tc rowSpan="6">
                  <a:txBody>
                    <a:bodyPr/>
                    <a:lstStyle/>
                    <a:p>
                      <a:endParaRPr lang="es-MX" sz="1200" dirty="0" smtClean="0"/>
                    </a:p>
                    <a:p>
                      <a:endParaRPr lang="es-MX" sz="1200" dirty="0" smtClean="0"/>
                    </a:p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Oclusivas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P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T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K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B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D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G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</a:tr>
              <a:tr h="252686">
                <a:tc rowSpan="4">
                  <a:txBody>
                    <a:bodyPr/>
                    <a:lstStyle/>
                    <a:p>
                      <a:endParaRPr lang="es-MX" sz="1200" dirty="0" smtClean="0"/>
                    </a:p>
                    <a:p>
                      <a:r>
                        <a:rPr lang="es-MX" sz="1200" dirty="0" smtClean="0"/>
                        <a:t>Fricativas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F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Z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J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</a:tr>
              <a:tr h="252686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Africada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CH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</a:tr>
              <a:tr h="252686">
                <a:tc rowSpan="2">
                  <a:txBody>
                    <a:bodyPr/>
                    <a:lstStyle/>
                    <a:p>
                      <a:r>
                        <a:rPr lang="es-MX" sz="1200" dirty="0" smtClean="0"/>
                        <a:t>Lateral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LL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</a:tr>
              <a:tr h="252686">
                <a:tc rowSpan="2">
                  <a:txBody>
                    <a:bodyPr/>
                    <a:lstStyle/>
                    <a:p>
                      <a:r>
                        <a:rPr lang="es-MX" sz="1200" dirty="0" smtClean="0"/>
                        <a:t>Vibrante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R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268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RR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4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2. Procesos </a:t>
            </a:r>
            <a:r>
              <a:rPr lang="es-MX" b="1" dirty="0"/>
              <a:t>de simplificación fonológica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31429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b="1" dirty="0" smtClean="0"/>
              <a:t>A. Procesos relativos a la estructura de la sílaba. </a:t>
            </a:r>
            <a:r>
              <a:rPr lang="es-MX" dirty="0"/>
              <a:t>El empleo de este proceso obedece a la tendencia a reducir el esquema silábico de la palabra a </a:t>
            </a:r>
            <a:r>
              <a:rPr lang="es-MX" dirty="0" smtClean="0"/>
              <a:t>cadenas sencillas</a:t>
            </a:r>
            <a:r>
              <a:rPr lang="es-MX" dirty="0"/>
              <a:t>, compuestas por consonantes y vocal (C+V</a:t>
            </a:r>
            <a:r>
              <a:rPr lang="es-MX" dirty="0" smtClean="0"/>
              <a:t>).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40863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000" b="1" dirty="0" smtClean="0"/>
              <a:t>1. </a:t>
            </a:r>
            <a:r>
              <a:rPr lang="es-MX" sz="2000" b="1" i="1" dirty="0" smtClean="0"/>
              <a:t>Supresión </a:t>
            </a:r>
            <a:r>
              <a:rPr lang="es-MX" sz="2000" b="1" i="1" dirty="0"/>
              <a:t>de consonantes </a:t>
            </a:r>
            <a:r>
              <a:rPr lang="es-MX" sz="2000" b="1" i="1" dirty="0" smtClean="0"/>
              <a:t>finales</a:t>
            </a:r>
            <a:r>
              <a:rPr lang="es-MX" sz="2000" b="1" dirty="0" smtClean="0"/>
              <a:t>. </a:t>
            </a:r>
            <a:r>
              <a:rPr lang="es-MX" sz="2000" dirty="0" smtClean="0"/>
              <a:t>Ejemplo</a:t>
            </a:r>
            <a:r>
              <a:rPr lang="es-MX" sz="2000" dirty="0"/>
              <a:t>. “Tambor -Tambó”. Tiende a desaparecer entorno a </a:t>
            </a:r>
            <a:r>
              <a:rPr lang="es-MX" sz="2000" dirty="0" smtClean="0"/>
              <a:t>los 6 </a:t>
            </a:r>
            <a:r>
              <a:rPr lang="es-MX" sz="2000" dirty="0"/>
              <a:t>años. Aunque hemos de tener en cuenta que algunas variables dialectales, como la del </a:t>
            </a:r>
            <a:r>
              <a:rPr lang="es-MX" sz="2000" dirty="0" smtClean="0"/>
              <a:t>andaluz, pueden </a:t>
            </a:r>
            <a:r>
              <a:rPr lang="es-MX" sz="2000" dirty="0"/>
              <a:t>dar lugar a que sea un proceso estable</a:t>
            </a:r>
            <a:r>
              <a:rPr lang="es-MX" sz="2000" dirty="0" smtClean="0"/>
              <a:t>.</a:t>
            </a:r>
          </a:p>
          <a:p>
            <a:pPr marL="0" indent="0" algn="just">
              <a:buNone/>
            </a:pPr>
            <a:endParaRPr lang="es-MX" sz="2000" dirty="0"/>
          </a:p>
          <a:p>
            <a:pPr marL="0" indent="0" algn="just">
              <a:buNone/>
            </a:pPr>
            <a:r>
              <a:rPr lang="es-MX" sz="2000" b="1" dirty="0"/>
              <a:t>2. </a:t>
            </a:r>
            <a:r>
              <a:rPr lang="es-MX" sz="2000" b="1" i="1" dirty="0"/>
              <a:t>Supresión de silabas átonas</a:t>
            </a:r>
            <a:r>
              <a:rPr lang="es-MX" sz="2000" b="1" dirty="0"/>
              <a:t>.</a:t>
            </a:r>
            <a:r>
              <a:rPr lang="es-MX" sz="2000" dirty="0"/>
              <a:t> Para simplificar palabras polisílabas el niño suprime la/s sílaba/s </a:t>
            </a:r>
            <a:r>
              <a:rPr lang="es-MX" sz="2000" dirty="0" smtClean="0"/>
              <a:t>que preceden </a:t>
            </a:r>
            <a:r>
              <a:rPr lang="es-MX" sz="2000" dirty="0"/>
              <a:t>a las que recibe el golpe de voz (tónica). Ejemplo. “ventana”: “tana”. Este proceso </a:t>
            </a:r>
            <a:r>
              <a:rPr lang="es-MX" sz="2000" dirty="0" smtClean="0"/>
              <a:t>parece desaparecer </a:t>
            </a:r>
            <a:r>
              <a:rPr lang="es-MX" sz="2000" dirty="0"/>
              <a:t>hacia los 3 años</a:t>
            </a:r>
            <a:r>
              <a:rPr lang="es-MX" sz="2000" dirty="0" smtClean="0"/>
              <a:t>.</a:t>
            </a:r>
            <a:endParaRPr lang="es-MX" sz="2000" dirty="0"/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b="1" dirty="0" smtClean="0"/>
              <a:t>3</a:t>
            </a:r>
            <a:r>
              <a:rPr lang="es-MX" sz="2000" b="1" dirty="0"/>
              <a:t>. </a:t>
            </a:r>
            <a:r>
              <a:rPr lang="es-MX" sz="2000" b="1" i="1" dirty="0"/>
              <a:t>Reducción de grupos consonánticos</a:t>
            </a:r>
            <a:r>
              <a:rPr lang="es-MX" sz="2000" b="1" dirty="0"/>
              <a:t>.</a:t>
            </a:r>
            <a:r>
              <a:rPr lang="es-MX" sz="2000" dirty="0"/>
              <a:t> El niño simplifica los grupos consonánticos </a:t>
            </a:r>
            <a:r>
              <a:rPr lang="es-MX" sz="2000" dirty="0" smtClean="0"/>
              <a:t>suprimiendo alguna </a:t>
            </a:r>
            <a:r>
              <a:rPr lang="es-MX" sz="2000" dirty="0"/>
              <a:t>consonante, o incluso todo el grupo. Ejemplo. “plato”: “pato”. Este proceso, frecuente a </a:t>
            </a:r>
            <a:r>
              <a:rPr lang="es-MX" sz="2000" dirty="0" smtClean="0"/>
              <a:t>los tres </a:t>
            </a:r>
            <a:r>
              <a:rPr lang="es-MX" sz="2000" dirty="0"/>
              <a:t>años, tiende a desaparecer hacia los 7 años.</a:t>
            </a:r>
          </a:p>
          <a:p>
            <a:pPr marL="0" indent="0" algn="just">
              <a:buNone/>
            </a:pPr>
            <a:endParaRPr lang="es-MX" sz="2000" dirty="0" smtClean="0"/>
          </a:p>
        </p:txBody>
      </p:sp>
    </p:spTree>
    <p:extLst>
      <p:ext uri="{BB962C8B-B14F-4D97-AF65-F5344CB8AC3E}">
        <p14:creationId xmlns:p14="http://schemas.microsoft.com/office/powerpoint/2010/main" val="19368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000" b="1" dirty="0"/>
              <a:t>4. </a:t>
            </a:r>
            <a:r>
              <a:rPr lang="es-MX" sz="2000" b="1" i="1" dirty="0"/>
              <a:t>Omisión de consonantes iniciales</a:t>
            </a:r>
            <a:r>
              <a:rPr lang="es-MX" sz="2000" b="1" dirty="0"/>
              <a:t>.</a:t>
            </a:r>
            <a:r>
              <a:rPr lang="es-MX" sz="2000" dirty="0"/>
              <a:t> Ejemplo: “rosa”: “osa”. Desaparecen en torno a los 3 años</a:t>
            </a:r>
            <a:r>
              <a:rPr lang="es-MX" sz="2000" dirty="0" smtClean="0"/>
              <a:t>.</a:t>
            </a:r>
          </a:p>
          <a:p>
            <a:pPr marL="0" indent="0" algn="just">
              <a:buNone/>
            </a:pPr>
            <a:endParaRPr lang="es-MX" sz="2000" dirty="0"/>
          </a:p>
          <a:p>
            <a:pPr marL="0" indent="0" algn="just">
              <a:buNone/>
            </a:pPr>
            <a:r>
              <a:rPr lang="es-MX" sz="2000" b="1" dirty="0"/>
              <a:t>5. </a:t>
            </a:r>
            <a:r>
              <a:rPr lang="es-MX" sz="2000" b="1" i="1" dirty="0"/>
              <a:t>Reducción de diptongos a un elemento</a:t>
            </a:r>
            <a:r>
              <a:rPr lang="es-MX" sz="2000" b="1" dirty="0"/>
              <a:t>. </a:t>
            </a:r>
            <a:r>
              <a:rPr lang="es-MX" sz="2000" dirty="0"/>
              <a:t>Ejemplo “puente”: “</a:t>
            </a:r>
            <a:r>
              <a:rPr lang="es-MX" sz="2000" dirty="0" err="1"/>
              <a:t>pente</a:t>
            </a:r>
            <a:r>
              <a:rPr lang="es-MX" sz="2000" dirty="0"/>
              <a:t>”. Proceso frecuente a los 3 años, que tiende </a:t>
            </a:r>
            <a:r>
              <a:rPr lang="es-MX" sz="2000" dirty="0" smtClean="0"/>
              <a:t>a desaparecer </a:t>
            </a:r>
            <a:r>
              <a:rPr lang="es-MX" sz="2000" dirty="0"/>
              <a:t>a los 7 años.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b="1" dirty="0" smtClean="0"/>
              <a:t>6</a:t>
            </a:r>
            <a:r>
              <a:rPr lang="es-MX" sz="2000" b="1" dirty="0"/>
              <a:t>. </a:t>
            </a:r>
            <a:r>
              <a:rPr lang="es-MX" sz="2000" b="1" i="1" dirty="0"/>
              <a:t>Metátesis o inversión de sonidos</a:t>
            </a:r>
            <a:r>
              <a:rPr lang="es-MX" sz="2000" b="1" dirty="0"/>
              <a:t>. </a:t>
            </a:r>
            <a:r>
              <a:rPr lang="es-MX" sz="2000" dirty="0"/>
              <a:t>Ejemplo. “piedra”: “pierda”. Desaparece hacia los 3 años.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b="1" dirty="0" smtClean="0"/>
              <a:t>7</a:t>
            </a:r>
            <a:r>
              <a:rPr lang="es-MX" sz="2000" b="1" dirty="0"/>
              <a:t>. </a:t>
            </a:r>
            <a:r>
              <a:rPr lang="es-MX" sz="2000" b="1" i="1" dirty="0"/>
              <a:t>Epéntesis o inserciones de sonidos</a:t>
            </a:r>
            <a:r>
              <a:rPr lang="es-MX" sz="2000" b="1" dirty="0"/>
              <a:t>. </a:t>
            </a:r>
            <a:r>
              <a:rPr lang="es-MX" sz="2000" dirty="0"/>
              <a:t>Ejemplo. “globo”: “</a:t>
            </a:r>
            <a:r>
              <a:rPr lang="es-MX" sz="2000" dirty="0" err="1"/>
              <a:t>golobo</a:t>
            </a:r>
            <a:r>
              <a:rPr lang="es-MX" sz="2000" dirty="0"/>
              <a:t>”. Desaparece hacia los 3 años</a:t>
            </a:r>
            <a:r>
              <a:rPr lang="es-MX" sz="2000" dirty="0" smtClean="0"/>
              <a:t>.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b="1" dirty="0"/>
              <a:t>8. </a:t>
            </a:r>
            <a:r>
              <a:rPr lang="es-MX" sz="2000" b="1" i="1" dirty="0"/>
              <a:t>Reducción de consonantes </a:t>
            </a:r>
            <a:r>
              <a:rPr lang="es-MX" sz="2000" b="1" i="1" dirty="0" err="1" smtClean="0"/>
              <a:t>coincientes</a:t>
            </a:r>
            <a:r>
              <a:rPr lang="es-MX" sz="2000" b="1" i="1" dirty="0" smtClean="0"/>
              <a:t> </a:t>
            </a:r>
            <a:r>
              <a:rPr lang="es-MX" sz="2000" b="1" i="1" dirty="0"/>
              <a:t>pero que no forman grupo consonántico</a:t>
            </a:r>
            <a:r>
              <a:rPr lang="es-MX" sz="2000" b="1" dirty="0"/>
              <a:t>. </a:t>
            </a:r>
            <a:r>
              <a:rPr lang="es-MX" sz="2000" dirty="0"/>
              <a:t>Ejemplo</a:t>
            </a:r>
            <a:r>
              <a:rPr lang="es-MX" sz="2000" dirty="0" smtClean="0"/>
              <a:t>. “</a:t>
            </a:r>
            <a:r>
              <a:rPr lang="es-MX" sz="2000" dirty="0"/>
              <a:t>lámpara”: “</a:t>
            </a:r>
            <a:r>
              <a:rPr lang="es-MX" sz="2000" dirty="0" err="1"/>
              <a:t>lápara</a:t>
            </a:r>
            <a:r>
              <a:rPr lang="es-MX" sz="2000" dirty="0"/>
              <a:t>”. Desaparece hacia los 3 años.</a:t>
            </a:r>
          </a:p>
          <a:p>
            <a:pPr algn="just"/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51892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b="1" dirty="0" smtClean="0"/>
              <a:t>B</a:t>
            </a:r>
            <a:r>
              <a:rPr lang="es-MX" b="1" dirty="0"/>
              <a:t>. Procesos </a:t>
            </a:r>
            <a:r>
              <a:rPr lang="es-MX" b="1" dirty="0" err="1"/>
              <a:t>asimilatorios</a:t>
            </a:r>
            <a:r>
              <a:rPr lang="es-MX" b="1" dirty="0"/>
              <a:t>. </a:t>
            </a:r>
            <a:r>
              <a:rPr lang="es-MX" dirty="0"/>
              <a:t>Son aquellos procesos por los que un fonema se ve influido por otro dentro de una palabra, haciéndose similar a ese otro fonema. Da cuenta de sustituciones inusuales, especialmente cuando se trata de fonemas que ya se han consolidado.</a:t>
            </a:r>
            <a:endParaRPr lang="es-MX" b="1" dirty="0"/>
          </a:p>
          <a:p>
            <a:pPr algn="just"/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52980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2. Procesos </a:t>
            </a:r>
            <a:r>
              <a:rPr lang="es-MX" b="1" dirty="0"/>
              <a:t>de simplificación fonológica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841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9909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b="1" dirty="0"/>
              <a:t>1. </a:t>
            </a:r>
            <a:r>
              <a:rPr lang="es-MX" sz="2400" b="1" i="1" dirty="0"/>
              <a:t>Progresivas</a:t>
            </a:r>
            <a:r>
              <a:rPr lang="es-MX" sz="2400" b="1" dirty="0"/>
              <a:t>: </a:t>
            </a:r>
            <a:r>
              <a:rPr lang="es-MX" sz="2400" dirty="0"/>
              <a:t>cuando el primer segmento influye en el siguiente Ejemplo: “elefante”: “</a:t>
            </a:r>
            <a:r>
              <a:rPr lang="es-MX" sz="2400" dirty="0" err="1"/>
              <a:t>elefanfe</a:t>
            </a:r>
            <a:r>
              <a:rPr lang="es-MX" sz="2400" dirty="0" smtClean="0"/>
              <a:t>”.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b="1" dirty="0"/>
              <a:t>2. </a:t>
            </a:r>
            <a:r>
              <a:rPr lang="es-MX" sz="2400" b="1" i="1" dirty="0"/>
              <a:t>Regresivas</a:t>
            </a:r>
            <a:r>
              <a:rPr lang="es-MX" sz="2400" b="1" dirty="0"/>
              <a:t>: </a:t>
            </a:r>
            <a:r>
              <a:rPr lang="es-MX" sz="2400" dirty="0"/>
              <a:t>cuando el segmento posterior influye en el que le precede. Ejemplo: </a:t>
            </a:r>
            <a:r>
              <a:rPr lang="es-MX" sz="2400" dirty="0" smtClean="0"/>
              <a:t>“elefante”:“</a:t>
            </a:r>
            <a:r>
              <a:rPr lang="es-MX" sz="2400" dirty="0" err="1"/>
              <a:t>eletante</a:t>
            </a:r>
            <a:r>
              <a:rPr lang="es-MX" sz="2400" dirty="0" smtClean="0"/>
              <a:t>”.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También dependiendo de la proximidad de los segmentos se clasifican en contiguas (</a:t>
            </a:r>
            <a:r>
              <a:rPr lang="es-MX" sz="2400" dirty="0" err="1"/>
              <a:t>ejem</a:t>
            </a:r>
            <a:r>
              <a:rPr lang="es-MX" sz="2400" dirty="0"/>
              <a:t>: “</a:t>
            </a:r>
            <a:r>
              <a:rPr lang="es-MX" sz="2400" dirty="0" err="1"/>
              <a:t>mimí</a:t>
            </a:r>
            <a:r>
              <a:rPr lang="es-MX" sz="2400" dirty="0"/>
              <a:t>” </a:t>
            </a:r>
            <a:r>
              <a:rPr lang="es-MX" sz="2400" dirty="0" smtClean="0"/>
              <a:t>por “</a:t>
            </a:r>
            <a:r>
              <a:rPr lang="es-MX" sz="2400" dirty="0"/>
              <a:t>dormí”) y no contiguas (</a:t>
            </a:r>
            <a:r>
              <a:rPr lang="es-MX" sz="2400" dirty="0" err="1"/>
              <a:t>ejem</a:t>
            </a:r>
            <a:r>
              <a:rPr lang="es-MX" sz="2400" dirty="0"/>
              <a:t>: “</a:t>
            </a:r>
            <a:r>
              <a:rPr lang="es-MX" sz="2400" dirty="0" err="1"/>
              <a:t>telota</a:t>
            </a:r>
            <a:r>
              <a:rPr lang="es-MX" sz="2400" dirty="0"/>
              <a:t>” por “pelota”).</a:t>
            </a:r>
          </a:p>
        </p:txBody>
      </p:sp>
    </p:spTree>
    <p:extLst>
      <p:ext uri="{BB962C8B-B14F-4D97-AF65-F5344CB8AC3E}">
        <p14:creationId xmlns:p14="http://schemas.microsoft.com/office/powerpoint/2010/main" val="152470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b="1" dirty="0"/>
              <a:t>C. Procesos sustitutorios. </a:t>
            </a:r>
            <a:r>
              <a:rPr lang="es-MX" dirty="0"/>
              <a:t>Los procesos de sustitución tienen lugar cuando un sonido es reemplazado por otro sin que esta sustitución se deba a la influencia de un sonido próximo (pues en este caso se clasificaría como asimilación).</a:t>
            </a:r>
            <a:endParaRPr lang="es-MX" b="1" dirty="0"/>
          </a:p>
          <a:p>
            <a:pPr marL="0" indent="0" algn="just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60181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2. Procesos </a:t>
            </a:r>
            <a:r>
              <a:rPr lang="es-MX" b="1" dirty="0"/>
              <a:t>de simplificación fonológica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5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000" b="1" dirty="0" smtClean="0"/>
              <a:t>1. </a:t>
            </a:r>
            <a:r>
              <a:rPr lang="es-MX" sz="2000" b="1" i="1" dirty="0" err="1" smtClean="0"/>
              <a:t>Frontalización</a:t>
            </a:r>
            <a:r>
              <a:rPr lang="es-MX" sz="2000" b="1" dirty="0"/>
              <a:t>: </a:t>
            </a:r>
            <a:r>
              <a:rPr lang="es-MX" sz="2000" dirty="0"/>
              <a:t>un fonema posterior (velar) es sustituido por uno anterior (labial o dental). Ejemplo</a:t>
            </a:r>
            <a:r>
              <a:rPr lang="es-MX" sz="2000" dirty="0" smtClean="0"/>
              <a:t>:  “</a:t>
            </a:r>
            <a:r>
              <a:rPr lang="es-MX" sz="2000" dirty="0"/>
              <a:t>tasa” por “</a:t>
            </a:r>
            <a:r>
              <a:rPr lang="es-MX" sz="2000" dirty="0" err="1"/>
              <a:t>kasa</a:t>
            </a:r>
            <a:r>
              <a:rPr lang="es-MX" sz="2000" dirty="0"/>
              <a:t>”. Tiende a desaparecer hacia los 4 años</a:t>
            </a:r>
            <a:r>
              <a:rPr lang="es-MX" sz="2000" dirty="0" smtClean="0"/>
              <a:t>.</a:t>
            </a:r>
          </a:p>
          <a:p>
            <a:pPr marL="0" indent="0" algn="just">
              <a:buNone/>
            </a:pPr>
            <a:endParaRPr lang="es-MX" sz="2000" dirty="0"/>
          </a:p>
          <a:p>
            <a:pPr marL="0" indent="0" algn="just">
              <a:buNone/>
            </a:pPr>
            <a:r>
              <a:rPr lang="es-MX" sz="2000" b="1" dirty="0"/>
              <a:t>2. </a:t>
            </a:r>
            <a:r>
              <a:rPr lang="es-MX" sz="2000" b="1" i="1" dirty="0" err="1" smtClean="0"/>
              <a:t>Posteriorización</a:t>
            </a:r>
            <a:r>
              <a:rPr lang="es-MX" sz="2000" b="1" dirty="0"/>
              <a:t>: </a:t>
            </a:r>
            <a:r>
              <a:rPr lang="es-MX" sz="2000" dirty="0"/>
              <a:t>se trata del proceso contrario al anterior; un fonema anterior es sustituido por </a:t>
            </a:r>
            <a:r>
              <a:rPr lang="es-MX" sz="2000" dirty="0" smtClean="0"/>
              <a:t>uno posterior</a:t>
            </a:r>
            <a:r>
              <a:rPr lang="es-MX" sz="2000" dirty="0"/>
              <a:t>. Ejemplo: “</a:t>
            </a:r>
            <a:r>
              <a:rPr lang="es-MX" sz="2000" dirty="0" err="1"/>
              <a:t>kasa</a:t>
            </a:r>
            <a:r>
              <a:rPr lang="es-MX" sz="2000" dirty="0"/>
              <a:t>” por “taza”. Muy poco frecuente hacia los 3 años.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b="1" dirty="0" smtClean="0"/>
              <a:t>3</a:t>
            </a:r>
            <a:r>
              <a:rPr lang="es-MX" sz="2000" b="1" dirty="0"/>
              <a:t>. </a:t>
            </a:r>
            <a:r>
              <a:rPr lang="es-MX" sz="2000" b="1" i="1" dirty="0"/>
              <a:t>Ausencia de vibrante múltiple o simple</a:t>
            </a:r>
            <a:r>
              <a:rPr lang="es-MX" sz="2000" b="1" dirty="0"/>
              <a:t>. </a:t>
            </a:r>
            <a:r>
              <a:rPr lang="es-MX" sz="2000" dirty="0"/>
              <a:t>Las consonantes /r/y/</a:t>
            </a:r>
            <a:r>
              <a:rPr lang="es-MX" sz="2000" dirty="0" err="1"/>
              <a:t>rr</a:t>
            </a:r>
            <a:r>
              <a:rPr lang="es-MX" sz="2000" dirty="0"/>
              <a:t>/ que como veíamos en la figura </a:t>
            </a:r>
            <a:r>
              <a:rPr lang="es-MX" sz="2000" dirty="0" smtClean="0"/>
              <a:t>1 sol las mas tardías en adquirirse suelen sustituirse por otras consonantes, por ejemplo: “cado” por “</a:t>
            </a:r>
            <a:r>
              <a:rPr lang="es-MX" sz="2000" dirty="0"/>
              <a:t>carro”. Cuando la sustitución la realiza una consonante lateral el proceso se denomina </a:t>
            </a:r>
            <a:r>
              <a:rPr lang="es-MX" sz="2000" dirty="0" smtClean="0"/>
              <a:t>la </a:t>
            </a:r>
            <a:r>
              <a:rPr lang="es-MX" sz="2000" b="1" i="1" dirty="0" smtClean="0"/>
              <a:t>lateralización </a:t>
            </a:r>
            <a:r>
              <a:rPr lang="es-MX" sz="2000" b="1" i="1" dirty="0"/>
              <a:t>de vibrantes </a:t>
            </a:r>
            <a:r>
              <a:rPr lang="es-MX" sz="2000" dirty="0"/>
              <a:t>(ejemplo. “pelo” por “perro”). Es un proceso que tiende a desaparecer </a:t>
            </a:r>
            <a:r>
              <a:rPr lang="es-MX" sz="2000" dirty="0" smtClean="0"/>
              <a:t>en torno </a:t>
            </a:r>
            <a:r>
              <a:rPr lang="es-MX" sz="2000" dirty="0"/>
              <a:t>a los 5 años pero que puede prolongarse a los 7 años.</a:t>
            </a:r>
          </a:p>
        </p:txBody>
      </p:sp>
    </p:spTree>
    <p:extLst>
      <p:ext uri="{BB962C8B-B14F-4D97-AF65-F5344CB8AC3E}">
        <p14:creationId xmlns:p14="http://schemas.microsoft.com/office/powerpoint/2010/main" val="22139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000" b="1" dirty="0"/>
              <a:t>4. </a:t>
            </a:r>
            <a:r>
              <a:rPr lang="es-MX" sz="2000" b="1" i="1" dirty="0" err="1" smtClean="0"/>
              <a:t>Oclusivización</a:t>
            </a:r>
            <a:r>
              <a:rPr lang="es-MX" sz="2000" b="1" i="1" dirty="0" smtClean="0"/>
              <a:t> </a:t>
            </a:r>
            <a:r>
              <a:rPr lang="es-MX" sz="2000" b="1" i="1" dirty="0"/>
              <a:t>de fricativas</a:t>
            </a:r>
            <a:r>
              <a:rPr lang="es-MX" sz="2000" dirty="0"/>
              <a:t>. Las fricativas se sustituyen por las oclusivas (por ejemplo: “ti” </a:t>
            </a:r>
            <a:r>
              <a:rPr lang="es-MX" sz="2000" dirty="0" smtClean="0"/>
              <a:t>por “</a:t>
            </a:r>
            <a:r>
              <a:rPr lang="es-MX" sz="2000" dirty="0"/>
              <a:t>sí”). Tienden a desaparecer hacia los tres años.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b="1" dirty="0" smtClean="0"/>
              <a:t>5</a:t>
            </a:r>
            <a:r>
              <a:rPr lang="es-MX" sz="2000" b="1" dirty="0"/>
              <a:t>. </a:t>
            </a:r>
            <a:r>
              <a:rPr lang="es-MX" sz="2000" b="1" i="1" dirty="0"/>
              <a:t>Pérdida de sonoridad</a:t>
            </a:r>
            <a:r>
              <a:rPr lang="es-MX" sz="2000" b="1" dirty="0"/>
              <a:t>. </a:t>
            </a:r>
            <a:r>
              <a:rPr lang="es-MX" sz="2000" dirty="0"/>
              <a:t>Una consonante sonora se sustituye por una sorda. Por ejemplo “</a:t>
            </a:r>
            <a:r>
              <a:rPr lang="es-MX" sz="2000" dirty="0" err="1"/>
              <a:t>pola</a:t>
            </a:r>
            <a:r>
              <a:rPr lang="es-MX" sz="2000" dirty="0"/>
              <a:t>” </a:t>
            </a:r>
            <a:r>
              <a:rPr lang="es-MX" sz="2000" dirty="0" smtClean="0"/>
              <a:t>por “</a:t>
            </a:r>
            <a:r>
              <a:rPr lang="es-MX" sz="2000" dirty="0"/>
              <a:t>bola”. Comienza a desaparecer en torno a los 3 años.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b="1" dirty="0" smtClean="0"/>
              <a:t>6</a:t>
            </a:r>
            <a:r>
              <a:rPr lang="es-MX" sz="2000" b="1" dirty="0"/>
              <a:t>. </a:t>
            </a:r>
            <a:r>
              <a:rPr lang="es-MX" sz="2000" b="1" i="1" dirty="0"/>
              <a:t>Seseo y ceceo</a:t>
            </a:r>
            <a:r>
              <a:rPr lang="es-MX" sz="2000" dirty="0"/>
              <a:t>. Se trata de sustituciones entre la fricativa estridente /s/ y la no estridente /z/. En </a:t>
            </a:r>
            <a:r>
              <a:rPr lang="es-MX" sz="2000" dirty="0" smtClean="0"/>
              <a:t>el seseo </a:t>
            </a:r>
            <a:r>
              <a:rPr lang="es-MX" sz="2000" dirty="0"/>
              <a:t>se sustituye la /z/ por la /s/ (ejemplo: “</a:t>
            </a:r>
            <a:r>
              <a:rPr lang="es-MX" sz="2000" dirty="0" err="1"/>
              <a:t>sapato</a:t>
            </a:r>
            <a:r>
              <a:rPr lang="es-MX" sz="2000" dirty="0"/>
              <a:t>” por “zapato”), y en el ceceo la /s/ por la /z</a:t>
            </a:r>
            <a:r>
              <a:rPr lang="es-MX" sz="2000" dirty="0" smtClean="0"/>
              <a:t>/ (</a:t>
            </a:r>
            <a:r>
              <a:rPr lang="es-MX" sz="2000" dirty="0"/>
              <a:t>ejemplo: “</a:t>
            </a:r>
            <a:r>
              <a:rPr lang="es-MX" sz="2000" dirty="0" err="1"/>
              <a:t>zol</a:t>
            </a:r>
            <a:r>
              <a:rPr lang="es-MX" sz="2000" dirty="0"/>
              <a:t>” por “sol”). </a:t>
            </a:r>
            <a:endParaRPr lang="es-MX" sz="2000" dirty="0" smtClean="0"/>
          </a:p>
          <a:p>
            <a:pPr marL="0" indent="0" algn="just">
              <a:buNone/>
            </a:pPr>
            <a:endParaRPr lang="es-MX" sz="2000" dirty="0"/>
          </a:p>
          <a:p>
            <a:pPr marL="0" indent="0" algn="just">
              <a:buNone/>
            </a:pPr>
            <a:r>
              <a:rPr lang="es-MX" sz="2000" dirty="0" smtClean="0"/>
              <a:t>Desaparece </a:t>
            </a:r>
            <a:r>
              <a:rPr lang="es-MX" sz="2000" dirty="0"/>
              <a:t>en torno a los 6 años, pero de nuevo hemos de tener en cuenta</a:t>
            </a:r>
          </a:p>
          <a:p>
            <a:pPr marL="0" indent="0" algn="just">
              <a:buNone/>
            </a:pPr>
            <a:r>
              <a:rPr lang="es-MX" sz="2000" dirty="0"/>
              <a:t>que en algunos contextos puede ser una variante fonológica estable.</a:t>
            </a:r>
          </a:p>
        </p:txBody>
      </p:sp>
    </p:spTree>
    <p:extLst>
      <p:ext uri="{BB962C8B-B14F-4D97-AF65-F5344CB8AC3E}">
        <p14:creationId xmlns:p14="http://schemas.microsoft.com/office/powerpoint/2010/main" val="209016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El desarrollo del lenguaje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dirty="0" smtClean="0"/>
              <a:t>Nivel léxico-semántico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809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Los fonemas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r>
              <a:rPr lang="es-MX" dirty="0" smtClean="0"/>
              <a:t>Unidad mínima de una lengua y se caracteriza por ser discreta y no significativa.</a:t>
            </a:r>
          </a:p>
          <a:p>
            <a:pPr lvl="1"/>
            <a:r>
              <a:rPr lang="es-MX" dirty="0" smtClean="0"/>
              <a:t>No significativa: no posee significado en si misma</a:t>
            </a:r>
          </a:p>
          <a:p>
            <a:pPr lvl="1"/>
            <a:r>
              <a:rPr lang="es-MX" dirty="0" smtClean="0"/>
              <a:t>Discreta: sirven para distinguir significados (ejemplo: pato/gato)  </a:t>
            </a:r>
          </a:p>
          <a:p>
            <a:r>
              <a:rPr lang="es-MX" dirty="0" smtClean="0"/>
              <a:t>Existen 24 fonemas en la lengua castellana</a:t>
            </a:r>
          </a:p>
        </p:txBody>
      </p:sp>
    </p:spTree>
    <p:extLst>
      <p:ext uri="{BB962C8B-B14F-4D97-AF65-F5344CB8AC3E}">
        <p14:creationId xmlns:p14="http://schemas.microsoft.com/office/powerpoint/2010/main" val="26405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89843"/>
            <a:ext cx="8229600" cy="1143000"/>
          </a:xfrm>
        </p:spPr>
        <p:txBody>
          <a:bodyPr/>
          <a:lstStyle/>
          <a:p>
            <a:r>
              <a:rPr lang="es-MX" dirty="0" smtClean="0"/>
              <a:t>Desarrollo del léxico inicial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2400" dirty="0"/>
              <a:t>Las muestras de comprensión de las primeras palabras comienzan en la mayoría de los niños en torno a </a:t>
            </a:r>
            <a:r>
              <a:rPr lang="es-MX" sz="2400" dirty="0" smtClean="0"/>
              <a:t>los nueve </a:t>
            </a:r>
            <a:r>
              <a:rPr lang="es-MX" sz="2400" dirty="0"/>
              <a:t>o diez </a:t>
            </a:r>
            <a:r>
              <a:rPr lang="es-MX" sz="2400" dirty="0" smtClean="0"/>
              <a:t>meses</a:t>
            </a:r>
          </a:p>
          <a:p>
            <a:pPr marL="0" indent="0" algn="just">
              <a:buNone/>
            </a:pPr>
            <a:endParaRPr lang="es-MX" sz="2400" dirty="0" smtClean="0"/>
          </a:p>
          <a:p>
            <a:pPr algn="just"/>
            <a:r>
              <a:rPr lang="es-MX" sz="2400" dirty="0"/>
              <a:t>Hacia el primer año se observa que los niños emplean formas fonéticamente coherentes </a:t>
            </a:r>
            <a:r>
              <a:rPr lang="es-MX" sz="2400" dirty="0" smtClean="0"/>
              <a:t>en </a:t>
            </a:r>
            <a:r>
              <a:rPr lang="es-MX" sz="2400" dirty="0"/>
              <a:t>situaciones interpersonales (por ejemplo los niños dicen ¿tata? </a:t>
            </a:r>
            <a:r>
              <a:rPr lang="es-MX" sz="2400" dirty="0" smtClean="0"/>
              <a:t>Buscando un </a:t>
            </a:r>
            <a:r>
              <a:rPr lang="es-MX" sz="2400" dirty="0"/>
              <a:t>objeto o una persona).</a:t>
            </a:r>
          </a:p>
        </p:txBody>
      </p:sp>
    </p:spTree>
    <p:extLst>
      <p:ext uri="{BB962C8B-B14F-4D97-AF65-F5344CB8AC3E}">
        <p14:creationId xmlns:p14="http://schemas.microsoft.com/office/powerpoint/2010/main" val="321139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Entre el año y el año y medio el léxico de los niños suele contener </a:t>
            </a:r>
            <a:r>
              <a:rPr lang="es-MX" dirty="0" smtClean="0"/>
              <a:t>veinte palabras </a:t>
            </a:r>
            <a:r>
              <a:rPr lang="es-MX" dirty="0"/>
              <a:t>que se emplean en situaciones de interacción social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endParaRPr lang="es-MX" dirty="0" smtClean="0"/>
          </a:p>
          <a:p>
            <a:pPr algn="just"/>
            <a:r>
              <a:rPr lang="es-MX" dirty="0"/>
              <a:t>El paso de la fase </a:t>
            </a:r>
            <a:r>
              <a:rPr lang="es-MX" dirty="0" err="1"/>
              <a:t>preléxica</a:t>
            </a:r>
            <a:r>
              <a:rPr lang="es-MX" dirty="0"/>
              <a:t> a la fase léxica parece acontecer en la mayoría de los niños hacia el año </a:t>
            </a:r>
            <a:r>
              <a:rPr lang="es-MX" dirty="0" smtClean="0"/>
              <a:t>y medio.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422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MX" sz="2400" dirty="0"/>
              <a:t>En los primeros meses del segundo año, los niños aprenden palabras, pero de forma muy lenta </a:t>
            </a:r>
            <a:r>
              <a:rPr lang="es-MX" sz="2400" dirty="0" smtClean="0"/>
              <a:t>y gradual</a:t>
            </a:r>
            <a:r>
              <a:rPr lang="es-MX" sz="2400" dirty="0"/>
              <a:t>, y las emplean sólo en contextos específicos y de forma poco frecuente</a:t>
            </a:r>
            <a:r>
              <a:rPr lang="es-MX" sz="2400" dirty="0" smtClean="0"/>
              <a:t>.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/>
              <a:t>Sin embargo hacia el </a:t>
            </a:r>
            <a:r>
              <a:rPr lang="es-MX" sz="2400" dirty="0" smtClean="0"/>
              <a:t>año y </a:t>
            </a:r>
            <a:r>
              <a:rPr lang="es-MX" sz="2400" dirty="0"/>
              <a:t>medio se observa una “explosión” en el vocabulario infantil, los niños producen día a día </a:t>
            </a:r>
            <a:r>
              <a:rPr lang="es-MX" sz="2400" dirty="0" smtClean="0"/>
              <a:t>nuevas palabras </a:t>
            </a:r>
            <a:r>
              <a:rPr lang="es-MX" sz="2400" dirty="0"/>
              <a:t>y este incremento se hace mucho más rápido que en los meses anteriores</a:t>
            </a:r>
            <a:r>
              <a:rPr lang="es-MX" sz="2400" dirty="0" smtClean="0"/>
              <a:t>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Nelson (1973) </a:t>
            </a:r>
            <a:r>
              <a:rPr lang="es-MX" sz="2400" dirty="0" smtClean="0"/>
              <a:t>y </a:t>
            </a:r>
            <a:r>
              <a:rPr lang="es-MX" sz="2400" dirty="0" err="1" smtClean="0"/>
              <a:t>Bendiet</a:t>
            </a:r>
            <a:r>
              <a:rPr lang="es-MX" sz="2400" dirty="0" smtClean="0"/>
              <a:t> </a:t>
            </a:r>
            <a:r>
              <a:rPr lang="es-MX" sz="2400" dirty="0"/>
              <a:t>(1979) apuntan que el aprendizaje de las palabras comienza a acelerarse cuando el léxico de </a:t>
            </a:r>
            <a:r>
              <a:rPr lang="es-MX" sz="2400" dirty="0" smtClean="0"/>
              <a:t>los niños </a:t>
            </a:r>
            <a:r>
              <a:rPr lang="es-MX" sz="2400" dirty="0"/>
              <a:t>se aproxima a las cincuenta palabras (17-19 meses).</a:t>
            </a:r>
          </a:p>
        </p:txBody>
      </p:sp>
    </p:spTree>
    <p:extLst>
      <p:ext uri="{BB962C8B-B14F-4D97-AF65-F5344CB8AC3E}">
        <p14:creationId xmlns:p14="http://schemas.microsoft.com/office/powerpoint/2010/main" val="276632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2400" dirty="0" err="1"/>
              <a:t>McShane</a:t>
            </a:r>
            <a:r>
              <a:rPr lang="es-MX" sz="2400" dirty="0"/>
              <a:t> (1979) considera que el marcado avance en el aprendizaje de palabras se produce porque </a:t>
            </a:r>
            <a:r>
              <a:rPr lang="es-MX" sz="2400" dirty="0" smtClean="0"/>
              <a:t>ha tenido </a:t>
            </a:r>
            <a:r>
              <a:rPr lang="es-MX" sz="2400" dirty="0"/>
              <a:t>lugar el </a:t>
            </a:r>
            <a:r>
              <a:rPr lang="es-MX" sz="2400" dirty="0" smtClean="0"/>
              <a:t> descubrimiento </a:t>
            </a:r>
            <a:r>
              <a:rPr lang="es-MX" sz="2400" dirty="0"/>
              <a:t>del nombre”: </a:t>
            </a:r>
            <a:r>
              <a:rPr lang="es-MX" sz="2400" dirty="0" smtClean="0"/>
              <a:t>los </a:t>
            </a:r>
            <a:r>
              <a:rPr lang="es-MX" sz="2400" dirty="0"/>
              <a:t>niños han descubierto que los objetos y acciones </a:t>
            </a:r>
            <a:r>
              <a:rPr lang="es-MX" sz="2400" dirty="0" smtClean="0"/>
              <a:t>pueden ser </a:t>
            </a:r>
            <a:r>
              <a:rPr lang="es-MX" sz="2400" dirty="0"/>
              <a:t>nombrados</a:t>
            </a:r>
            <a:r>
              <a:rPr lang="es-MX" sz="2400" dirty="0" smtClean="0"/>
              <a:t>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En la </a:t>
            </a:r>
            <a:r>
              <a:rPr lang="es-MX" sz="2400" b="1" i="1" dirty="0"/>
              <a:t>etapa </a:t>
            </a:r>
            <a:r>
              <a:rPr lang="es-MX" sz="2400" b="1" i="1" dirty="0" err="1"/>
              <a:t>preléxica</a:t>
            </a:r>
            <a:r>
              <a:rPr lang="es-MX" sz="2400" b="1" i="1" dirty="0"/>
              <a:t> </a:t>
            </a:r>
            <a:r>
              <a:rPr lang="es-MX" sz="2400" dirty="0"/>
              <a:t>las palabras sólo tienen una función instrumental (lograr algo o </a:t>
            </a:r>
            <a:r>
              <a:rPr lang="es-MX" sz="2400" dirty="0" smtClean="0"/>
              <a:t>atraer la </a:t>
            </a:r>
            <a:r>
              <a:rPr lang="es-MX" sz="2400" dirty="0"/>
              <a:t>atención de alguien), cuando se produce el descubrimiento del nombre, el niño se da cuenta de que </a:t>
            </a:r>
            <a:r>
              <a:rPr lang="es-MX" sz="2400" dirty="0" smtClean="0"/>
              <a:t>las palabras </a:t>
            </a:r>
            <a:r>
              <a:rPr lang="es-MX" sz="2400" dirty="0"/>
              <a:t>“refieren</a:t>
            </a:r>
            <a:r>
              <a:rPr lang="es-MX" sz="2400" dirty="0" smtClean="0"/>
              <a:t>”</a:t>
            </a:r>
            <a:r>
              <a:rPr lang="es-MX" sz="2400" dirty="0"/>
              <a:t> (</a:t>
            </a:r>
            <a:r>
              <a:rPr lang="es-MX" sz="2400" dirty="0" err="1"/>
              <a:t>Plunkett</a:t>
            </a:r>
            <a:r>
              <a:rPr lang="es-MX" sz="2400" dirty="0"/>
              <a:t>, 1987</a:t>
            </a:r>
            <a:r>
              <a:rPr lang="es-MX" sz="2400" dirty="0" smtClean="0"/>
              <a:t>).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29267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/>
              <a:t>Según </a:t>
            </a:r>
            <a:r>
              <a:rPr lang="es-MX" sz="2800" dirty="0" err="1"/>
              <a:t>Plunkett</a:t>
            </a:r>
            <a:r>
              <a:rPr lang="es-MX" sz="2800" dirty="0"/>
              <a:t>, </a:t>
            </a:r>
            <a:r>
              <a:rPr lang="es-MX" sz="2800" dirty="0" smtClean="0"/>
              <a:t>una </a:t>
            </a:r>
            <a:r>
              <a:rPr lang="es-MX" sz="2800" dirty="0"/>
              <a:t>prueba de que </a:t>
            </a:r>
            <a:r>
              <a:rPr lang="es-MX" sz="2800" dirty="0" smtClean="0"/>
              <a:t>el niño ha desarrollado </a:t>
            </a:r>
            <a:r>
              <a:rPr lang="es-MX" sz="2800" dirty="0"/>
              <a:t>el acto de la referencia </a:t>
            </a:r>
            <a:r>
              <a:rPr lang="es-MX" sz="2800" dirty="0" smtClean="0"/>
              <a:t>se da cuando los </a:t>
            </a:r>
            <a:r>
              <a:rPr lang="es-MX" sz="2800" dirty="0"/>
              <a:t>niños preguntan sobre los nombres de las cosas que les rodean</a:t>
            </a:r>
            <a:r>
              <a:rPr lang="es-MX" sz="2800" dirty="0" smtClean="0"/>
              <a:t>.</a:t>
            </a:r>
          </a:p>
          <a:p>
            <a:pPr marL="0" indent="0" algn="just">
              <a:buNone/>
            </a:pP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97014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s-MX" dirty="0"/>
              <a:t>L</a:t>
            </a:r>
            <a:r>
              <a:rPr lang="es-MX" dirty="0" smtClean="0"/>
              <a:t>os </a:t>
            </a:r>
            <a:r>
              <a:rPr lang="es-MX" dirty="0"/>
              <a:t>niños que manifestaron la “explosión de vocabulario” aprendieron mayoritariamente nombres </a:t>
            </a:r>
            <a:r>
              <a:rPr lang="es-MX" dirty="0" smtClean="0"/>
              <a:t>de objetos.</a:t>
            </a:r>
          </a:p>
          <a:p>
            <a:endParaRPr lang="es-MX" dirty="0" smtClean="0"/>
          </a:p>
          <a:p>
            <a:r>
              <a:rPr lang="es-MX" dirty="0" smtClean="0"/>
              <a:t>Los </a:t>
            </a:r>
            <a:r>
              <a:rPr lang="es-MX" dirty="0"/>
              <a:t>niños que no experimentaron un progreso tan </a:t>
            </a:r>
            <a:r>
              <a:rPr lang="es-MX" dirty="0" smtClean="0"/>
              <a:t>acelerado (explosión de vocabulario) </a:t>
            </a:r>
            <a:r>
              <a:rPr lang="es-MX" dirty="0"/>
              <a:t>el léxico </a:t>
            </a:r>
            <a:r>
              <a:rPr lang="es-MX" dirty="0" smtClean="0"/>
              <a:t>estaba distribuido más equilibradamente </a:t>
            </a:r>
            <a:r>
              <a:rPr lang="es-MX" dirty="0"/>
              <a:t>entre nombres, verbos, modificadores, pronombres y otros tipos </a:t>
            </a:r>
            <a:r>
              <a:rPr lang="es-MX" dirty="0" smtClean="0"/>
              <a:t>de palabras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955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4582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La </a:t>
            </a:r>
            <a:r>
              <a:rPr lang="es-MX" b="1" dirty="0"/>
              <a:t>relación entre comprensión y producción.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>
            <a:normAutofit/>
          </a:bodyPr>
          <a:lstStyle/>
          <a:p>
            <a:r>
              <a:rPr lang="es-MX" sz="2800" dirty="0" smtClean="0"/>
              <a:t>El desarrollo </a:t>
            </a:r>
            <a:r>
              <a:rPr lang="es-MX" sz="2800" dirty="0"/>
              <a:t>semántico se manifiesta tanto en </a:t>
            </a:r>
            <a:r>
              <a:rPr lang="es-MX" sz="2800" dirty="0" smtClean="0"/>
              <a:t>la a </a:t>
            </a:r>
            <a:r>
              <a:rPr lang="es-MX" sz="2800" dirty="0"/>
              <a:t>compresión como en la producción del </a:t>
            </a:r>
            <a:r>
              <a:rPr lang="es-MX" sz="2800" dirty="0" smtClean="0"/>
              <a:t>lenguaje.</a:t>
            </a:r>
          </a:p>
          <a:p>
            <a:endParaRPr lang="es-MX" sz="2800" dirty="0" smtClean="0"/>
          </a:p>
          <a:p>
            <a:r>
              <a:rPr lang="es-MX" sz="2800" dirty="0"/>
              <a:t>E</a:t>
            </a:r>
            <a:r>
              <a:rPr lang="es-MX" sz="2800" dirty="0" smtClean="0"/>
              <a:t>n </a:t>
            </a:r>
            <a:r>
              <a:rPr lang="es-MX" sz="2800" dirty="0"/>
              <a:t>la mayoría de los estudios </a:t>
            </a:r>
            <a:r>
              <a:rPr lang="es-MX" sz="2800" dirty="0" smtClean="0"/>
              <a:t>se demuestra </a:t>
            </a:r>
            <a:r>
              <a:rPr lang="es-MX" sz="2800" dirty="0"/>
              <a:t>que la comprensión de las palabras y frases antecede a la producción de las mismas.</a:t>
            </a:r>
            <a:endParaRPr lang="es-MX" sz="2800" dirty="0" smtClean="0"/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71034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/>
              <a:t>A</a:t>
            </a:r>
            <a:r>
              <a:rPr lang="es-MX" sz="2400" dirty="0" smtClean="0"/>
              <a:t>unque </a:t>
            </a:r>
            <a:r>
              <a:rPr lang="es-MX" sz="2400" dirty="0"/>
              <a:t>se trate de procesos distintos, comprensión y </a:t>
            </a:r>
            <a:r>
              <a:rPr lang="es-MX" sz="2400" dirty="0" smtClean="0"/>
              <a:t>producción están </a:t>
            </a:r>
            <a:r>
              <a:rPr lang="es-MX" sz="2400" dirty="0"/>
              <a:t>estrechamente vinculados, </a:t>
            </a:r>
            <a:r>
              <a:rPr lang="es-MX" sz="2400" dirty="0" smtClean="0"/>
              <a:t> transfiriéndose </a:t>
            </a:r>
            <a:r>
              <a:rPr lang="es-MX" sz="2400" dirty="0"/>
              <a:t>la comprensión a la producción, es decir, el incremento </a:t>
            </a:r>
            <a:r>
              <a:rPr lang="es-MX" sz="2400" dirty="0" smtClean="0"/>
              <a:t>en la </a:t>
            </a:r>
            <a:r>
              <a:rPr lang="es-MX" sz="2400" dirty="0"/>
              <a:t>comprensión produce aumento en la producción (</a:t>
            </a:r>
            <a:r>
              <a:rPr lang="es-MX" sz="2400" dirty="0" err="1"/>
              <a:t>Volterra</a:t>
            </a:r>
            <a:r>
              <a:rPr lang="es-MX" sz="2400" dirty="0"/>
              <a:t> y otros 1979, </a:t>
            </a:r>
            <a:r>
              <a:rPr lang="es-MX" sz="2400" dirty="0" err="1"/>
              <a:t>Greenfield</a:t>
            </a:r>
            <a:r>
              <a:rPr lang="es-MX" sz="2400" dirty="0"/>
              <a:t> y Smith 1976</a:t>
            </a:r>
            <a:r>
              <a:rPr lang="es-MX" sz="2400" dirty="0" smtClean="0"/>
              <a:t>).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Además la taza de vocabulario activo (producido) y pasivo (solo comprendido) tienden a igualarse con </a:t>
            </a:r>
            <a:r>
              <a:rPr lang="es-MX" sz="2400" dirty="0" smtClean="0"/>
              <a:t>el tiempo.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78398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668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La extensión del significado de las primeras palabras.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/>
              <a:t>L</a:t>
            </a:r>
            <a:r>
              <a:rPr lang="es-MX" sz="2400" dirty="0" smtClean="0"/>
              <a:t>os </a:t>
            </a:r>
            <a:r>
              <a:rPr lang="es-MX" sz="2400" dirty="0"/>
              <a:t>niños se extendían el uso de las palabras adquiridas para referirse </a:t>
            </a:r>
            <a:r>
              <a:rPr lang="es-MX" sz="2400" dirty="0" smtClean="0"/>
              <a:t>a un </a:t>
            </a:r>
            <a:r>
              <a:rPr lang="es-MX" sz="2400" dirty="0"/>
              <a:t>objeto concreto a otros que no se designaban de la misma forma</a:t>
            </a:r>
            <a:r>
              <a:rPr lang="es-MX" sz="2400" dirty="0" smtClean="0"/>
              <a:t>.</a:t>
            </a:r>
          </a:p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r>
              <a:rPr lang="es-MX" sz="2400" dirty="0" smtClean="0"/>
              <a:t>Este </a:t>
            </a:r>
            <a:r>
              <a:rPr lang="es-MX" sz="2400" dirty="0"/>
              <a:t>es un mecanismo </a:t>
            </a:r>
            <a:r>
              <a:rPr lang="es-MX" sz="2400" dirty="0" smtClean="0"/>
              <a:t>de funcionamiento </a:t>
            </a:r>
            <a:r>
              <a:rPr lang="es-MX" sz="2400" dirty="0"/>
              <a:t>semántico que se ha definido como “</a:t>
            </a:r>
            <a:r>
              <a:rPr lang="es-MX" sz="2400" b="1" i="1" dirty="0" err="1"/>
              <a:t>Sobreextensión</a:t>
            </a:r>
            <a:r>
              <a:rPr lang="es-MX" sz="2400" b="1" i="1" dirty="0"/>
              <a:t> </a:t>
            </a:r>
            <a:r>
              <a:rPr lang="es-MX" sz="2400" dirty="0"/>
              <a:t>o </a:t>
            </a:r>
            <a:r>
              <a:rPr lang="es-MX" sz="2400" b="1" i="1" dirty="0" err="1"/>
              <a:t>supergeneralización</a:t>
            </a:r>
            <a:r>
              <a:rPr lang="es-MX" sz="2400" dirty="0"/>
              <a:t>”. Los </a:t>
            </a:r>
            <a:r>
              <a:rPr lang="es-MX" sz="2400" dirty="0" smtClean="0"/>
              <a:t>niños hacen </a:t>
            </a:r>
            <a:r>
              <a:rPr lang="es-MX" sz="2400" dirty="0" err="1"/>
              <a:t>sobreextensiones</a:t>
            </a:r>
            <a:r>
              <a:rPr lang="es-MX" sz="2400" dirty="0"/>
              <a:t> cuando superan el campo de referentes al que la palabra debe asignarse.</a:t>
            </a:r>
          </a:p>
        </p:txBody>
      </p:sp>
    </p:spTree>
    <p:extLst>
      <p:ext uri="{BB962C8B-B14F-4D97-AF65-F5344CB8AC3E}">
        <p14:creationId xmlns:p14="http://schemas.microsoft.com/office/powerpoint/2010/main" val="50586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Ejemplos: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600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2400" b="1" dirty="0"/>
              <a:t>Ejemplo 1: </a:t>
            </a:r>
            <a:r>
              <a:rPr lang="es-MX" sz="2400" dirty="0"/>
              <a:t>Habiendo aprendiendo un niño en su primer año la palabra “pato” para designar a </a:t>
            </a:r>
            <a:r>
              <a:rPr lang="es-MX" sz="2400" dirty="0" smtClean="0"/>
              <a:t>estos animales</a:t>
            </a:r>
            <a:r>
              <a:rPr lang="es-MX" sz="2400" dirty="0"/>
              <a:t>, la aplicó para nombrar la figura de un águila que había en una moneda y luego para las </a:t>
            </a:r>
            <a:r>
              <a:rPr lang="es-MX" sz="2400" dirty="0" smtClean="0"/>
              <a:t>monedas en </a:t>
            </a:r>
            <a:r>
              <a:rPr lang="es-MX" sz="2400" dirty="0"/>
              <a:t>general</a:t>
            </a:r>
            <a:r>
              <a:rPr lang="es-MX" sz="2400" dirty="0" smtClean="0"/>
              <a:t>.</a:t>
            </a:r>
          </a:p>
          <a:p>
            <a:pPr algn="just"/>
            <a:endParaRPr lang="es-MX" sz="24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556219"/>
            <a:ext cx="3295253" cy="3295253"/>
          </a:xfrm>
          <a:prstGeom prst="rect">
            <a:avLst/>
          </a:prstGeom>
        </p:spPr>
      </p:pic>
      <p:grpSp>
        <p:nvGrpSpPr>
          <p:cNvPr id="10" name="9 Grupo"/>
          <p:cNvGrpSpPr/>
          <p:nvPr/>
        </p:nvGrpSpPr>
        <p:grpSpPr>
          <a:xfrm>
            <a:off x="1259632" y="3284984"/>
            <a:ext cx="1368152" cy="1224136"/>
            <a:chOff x="1475656" y="3284984"/>
            <a:chExt cx="1368152" cy="1224136"/>
          </a:xfrm>
        </p:grpSpPr>
        <p:pic>
          <p:nvPicPr>
            <p:cNvPr id="5" name="4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672" y="3501008"/>
              <a:ext cx="791160" cy="83089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2095494" y="3429000"/>
              <a:ext cx="6033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 smtClean="0"/>
                <a:t>Pato</a:t>
              </a:r>
              <a:endParaRPr lang="es-MX" dirty="0"/>
            </a:p>
          </p:txBody>
        </p:sp>
        <p:sp>
          <p:nvSpPr>
            <p:cNvPr id="9" name="8 Llamada rectangular redondeada"/>
            <p:cNvSpPr/>
            <p:nvPr/>
          </p:nvSpPr>
          <p:spPr>
            <a:xfrm>
              <a:off x="1475656" y="3284984"/>
              <a:ext cx="1368152" cy="1224136"/>
            </a:xfrm>
            <a:prstGeom prst="wedgeRoundRectCallout">
              <a:avLst>
                <a:gd name="adj1" fmla="val 76870"/>
                <a:gd name="adj2" fmla="val 34182"/>
                <a:gd name="adj3" fmla="val 16667"/>
              </a:avLst>
            </a:prstGeom>
            <a:noFill/>
            <a:ln w="38100" cmpd="sng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6660232" y="3102942"/>
            <a:ext cx="1440160" cy="1470008"/>
            <a:chOff x="6660232" y="3102942"/>
            <a:chExt cx="1440160" cy="1470008"/>
          </a:xfrm>
        </p:grpSpPr>
        <p:pic>
          <p:nvPicPr>
            <p:cNvPr id="6" name="5 Imagen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7901" y="3217110"/>
              <a:ext cx="1138475" cy="948729"/>
            </a:xfrm>
            <a:prstGeom prst="rect">
              <a:avLst/>
            </a:prstGeom>
          </p:spPr>
        </p:pic>
        <p:sp>
          <p:nvSpPr>
            <p:cNvPr id="8" name="7 CuadroTexto"/>
            <p:cNvSpPr txBox="1"/>
            <p:nvPr/>
          </p:nvSpPr>
          <p:spPr>
            <a:xfrm>
              <a:off x="7136982" y="4101762"/>
              <a:ext cx="6033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 smtClean="0"/>
                <a:t>Pato</a:t>
              </a:r>
              <a:endParaRPr lang="es-MX" dirty="0"/>
            </a:p>
          </p:txBody>
        </p:sp>
        <p:sp>
          <p:nvSpPr>
            <p:cNvPr id="11" name="10 Llamada rectangular redondeada"/>
            <p:cNvSpPr/>
            <p:nvPr/>
          </p:nvSpPr>
          <p:spPr>
            <a:xfrm>
              <a:off x="6660232" y="3102942"/>
              <a:ext cx="1440160" cy="1470008"/>
            </a:xfrm>
            <a:prstGeom prst="wedgeRoundRectCallout">
              <a:avLst>
                <a:gd name="adj1" fmla="val -150293"/>
                <a:gd name="adj2" fmla="val 33418"/>
                <a:gd name="adj3" fmla="val 16667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67991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Vocales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78069796"/>
              </p:ext>
            </p:extLst>
          </p:nvPr>
        </p:nvGraphicFramePr>
        <p:xfrm>
          <a:off x="30284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87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429" y="3206676"/>
            <a:ext cx="1288955" cy="1158428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924" y="3736830"/>
            <a:ext cx="1099567" cy="916306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2400" b="1" dirty="0"/>
              <a:t>Ejemplo 2: </a:t>
            </a:r>
            <a:r>
              <a:rPr lang="es-MX" sz="2400" dirty="0"/>
              <a:t>Una niña de año y medio pronunciaba insistentemente “gua </a:t>
            </a:r>
            <a:r>
              <a:rPr lang="es-MX" sz="2400" dirty="0" err="1"/>
              <a:t>gua</a:t>
            </a:r>
            <a:r>
              <a:rPr lang="es-MX" sz="2400" dirty="0"/>
              <a:t>”, término que había aprendido para denominar a los perros, pero que también aplicaba cuando veía a un gato, y en este caso lo hacía mirando unas moscas que había sobre un cristal.</a:t>
            </a:r>
          </a:p>
          <a:p>
            <a:pPr algn="just"/>
            <a:endParaRPr lang="es-MX" sz="2400" dirty="0"/>
          </a:p>
          <a:p>
            <a:pPr algn="just"/>
            <a:endParaRPr lang="es-MX" sz="24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556219"/>
            <a:ext cx="3295253" cy="3295253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1454447" y="334770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Gua</a:t>
            </a:r>
            <a:r>
              <a:rPr lang="en-US" dirty="0" smtClean="0"/>
              <a:t> </a:t>
            </a:r>
            <a:r>
              <a:rPr lang="en-US" dirty="0" err="1" smtClean="0"/>
              <a:t>gua</a:t>
            </a:r>
            <a:endParaRPr lang="es-MX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1259632" y="3284984"/>
            <a:ext cx="1368152" cy="1728192"/>
          </a:xfrm>
          <a:prstGeom prst="wedgeRoundRectCallout">
            <a:avLst>
              <a:gd name="adj1" fmla="val 95098"/>
              <a:gd name="adj2" fmla="val 25936"/>
              <a:gd name="adj3" fmla="val 16667"/>
            </a:avLst>
          </a:prstGeom>
          <a:noFill/>
          <a:ln w="3810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" name="9 Grupo"/>
          <p:cNvGrpSpPr/>
          <p:nvPr/>
        </p:nvGrpSpPr>
        <p:grpSpPr>
          <a:xfrm>
            <a:off x="6660232" y="3034720"/>
            <a:ext cx="1440160" cy="1834439"/>
            <a:chOff x="6660232" y="3102942"/>
            <a:chExt cx="1440160" cy="1470008"/>
          </a:xfrm>
        </p:grpSpPr>
        <p:sp>
          <p:nvSpPr>
            <p:cNvPr id="12" name="11 CuadroTexto"/>
            <p:cNvSpPr txBox="1"/>
            <p:nvPr/>
          </p:nvSpPr>
          <p:spPr>
            <a:xfrm>
              <a:off x="6927055" y="4101762"/>
              <a:ext cx="9573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Gua</a:t>
              </a:r>
              <a:r>
                <a:rPr lang="en-US" dirty="0" smtClean="0"/>
                <a:t> </a:t>
              </a:r>
              <a:r>
                <a:rPr lang="en-US" dirty="0" err="1" smtClean="0"/>
                <a:t>gua</a:t>
              </a:r>
              <a:endParaRPr lang="es-MX" dirty="0"/>
            </a:p>
          </p:txBody>
        </p:sp>
        <p:sp>
          <p:nvSpPr>
            <p:cNvPr id="13" name="12 Llamada rectangular redondeada"/>
            <p:cNvSpPr/>
            <p:nvPr/>
          </p:nvSpPr>
          <p:spPr>
            <a:xfrm>
              <a:off x="6660232" y="3102942"/>
              <a:ext cx="1440160" cy="1470008"/>
            </a:xfrm>
            <a:prstGeom prst="wedgeRoundRectCallout">
              <a:avLst>
                <a:gd name="adj1" fmla="val -150293"/>
                <a:gd name="adj2" fmla="val 33418"/>
                <a:gd name="adj3" fmla="val 16667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72132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1259632" y="3284984"/>
            <a:ext cx="1368152" cy="1224136"/>
            <a:chOff x="1475656" y="3284984"/>
            <a:chExt cx="1368152" cy="1224136"/>
          </a:xfrm>
          <a:solidFill>
            <a:schemeClr val="tx1"/>
          </a:solidFill>
        </p:grpSpPr>
        <p:sp>
          <p:nvSpPr>
            <p:cNvPr id="7" name="6 CuadroTexto"/>
            <p:cNvSpPr txBox="1"/>
            <p:nvPr/>
          </p:nvSpPr>
          <p:spPr>
            <a:xfrm>
              <a:off x="2095494" y="3429000"/>
              <a:ext cx="636713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s-MX" dirty="0" smtClean="0">
                  <a:solidFill>
                    <a:schemeClr val="bg1"/>
                  </a:solidFill>
                </a:rPr>
                <a:t>Luna</a:t>
              </a:r>
              <a:endParaRPr lang="es-MX" dirty="0">
                <a:solidFill>
                  <a:schemeClr val="bg1"/>
                </a:solidFill>
              </a:endParaRPr>
            </a:p>
          </p:txBody>
        </p:sp>
        <p:sp>
          <p:nvSpPr>
            <p:cNvPr id="8" name="7 Llamada rectangular redondeada"/>
            <p:cNvSpPr/>
            <p:nvPr/>
          </p:nvSpPr>
          <p:spPr>
            <a:xfrm>
              <a:off x="1475656" y="3284984"/>
              <a:ext cx="1368152" cy="1224136"/>
            </a:xfrm>
            <a:prstGeom prst="wedgeRoundRectCallout">
              <a:avLst>
                <a:gd name="adj1" fmla="val 76870"/>
                <a:gd name="adj2" fmla="val 34182"/>
                <a:gd name="adj3" fmla="val 16667"/>
              </a:avLst>
            </a:prstGeom>
            <a:grpFill/>
            <a:ln w="38100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bg1"/>
                </a:solidFill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400" b="1" dirty="0"/>
              <a:t>Ejemplo 3: </a:t>
            </a:r>
            <a:r>
              <a:rPr lang="es-MX" sz="2400" dirty="0"/>
              <a:t>Una niña de 19 meses que había aprendido la palabra “luna” comenzó a aplicarla a todos los objetos redondos que veía (pelotas, tortas, la letra o</a:t>
            </a:r>
            <a:r>
              <a:rPr lang="es-MX" sz="2400" dirty="0" smtClean="0"/>
              <a:t>).</a:t>
            </a:r>
            <a:endParaRPr lang="es-MX" sz="24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556219"/>
            <a:ext cx="3295253" cy="3295253"/>
          </a:xfrm>
          <a:prstGeom prst="rect">
            <a:avLst/>
          </a:prstGeom>
        </p:spPr>
      </p:pic>
      <p:grpSp>
        <p:nvGrpSpPr>
          <p:cNvPr id="9" name="8 Grupo"/>
          <p:cNvGrpSpPr/>
          <p:nvPr/>
        </p:nvGrpSpPr>
        <p:grpSpPr>
          <a:xfrm>
            <a:off x="6667058" y="3114253"/>
            <a:ext cx="1440160" cy="1470008"/>
            <a:chOff x="6660232" y="3102942"/>
            <a:chExt cx="1440160" cy="1470008"/>
          </a:xfrm>
        </p:grpSpPr>
        <p:sp>
          <p:nvSpPr>
            <p:cNvPr id="11" name="10 CuadroTexto"/>
            <p:cNvSpPr txBox="1"/>
            <p:nvPr/>
          </p:nvSpPr>
          <p:spPr>
            <a:xfrm>
              <a:off x="7136982" y="4200485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Luna</a:t>
              </a:r>
              <a:endParaRPr lang="es-MX" dirty="0"/>
            </a:p>
          </p:txBody>
        </p:sp>
        <p:sp>
          <p:nvSpPr>
            <p:cNvPr id="12" name="11 Llamada rectangular redondeada"/>
            <p:cNvSpPr/>
            <p:nvPr/>
          </p:nvSpPr>
          <p:spPr>
            <a:xfrm>
              <a:off x="6660232" y="3102942"/>
              <a:ext cx="1440160" cy="1470008"/>
            </a:xfrm>
            <a:prstGeom prst="wedgeRoundRectCallout">
              <a:avLst>
                <a:gd name="adj1" fmla="val -150293"/>
                <a:gd name="adj2" fmla="val 33418"/>
                <a:gd name="adj3" fmla="val 16667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14" name="1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356992"/>
            <a:ext cx="894084" cy="836277"/>
          </a:xfrm>
          <a:prstGeom prst="rect">
            <a:avLst/>
          </a:prstGeom>
        </p:spPr>
      </p:pic>
      <p:sp>
        <p:nvSpPr>
          <p:cNvPr id="15" name="14 CuadroTexto"/>
          <p:cNvSpPr txBox="1"/>
          <p:nvPr/>
        </p:nvSpPr>
        <p:spPr>
          <a:xfrm>
            <a:off x="1631031" y="4149080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Luna</a:t>
            </a:r>
            <a:endParaRPr lang="es-MX" b="1" dirty="0">
              <a:solidFill>
                <a:schemeClr val="bg1"/>
              </a:solidFill>
            </a:endParaRP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303318"/>
            <a:ext cx="921868" cy="91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35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601811"/>
            <a:ext cx="8229600" cy="1143000"/>
          </a:xfrm>
        </p:spPr>
        <p:txBody>
          <a:bodyPr/>
          <a:lstStyle/>
          <a:p>
            <a:r>
              <a:rPr lang="es-MX" dirty="0" err="1"/>
              <a:t>S</a:t>
            </a:r>
            <a:r>
              <a:rPr lang="es-MX" dirty="0" err="1" smtClean="0"/>
              <a:t>ubextención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2400" dirty="0"/>
              <a:t>Los niños no solo extienden las palabras ampliando su campo referencial, sino que en otras ocasiones </a:t>
            </a:r>
            <a:r>
              <a:rPr lang="es-MX" sz="2400" dirty="0" smtClean="0"/>
              <a:t>lo restringen.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/>
              <a:t>L</a:t>
            </a:r>
            <a:r>
              <a:rPr lang="es-MX" sz="2400" dirty="0" smtClean="0"/>
              <a:t>os </a:t>
            </a:r>
            <a:r>
              <a:rPr lang="es-MX" sz="2400" dirty="0"/>
              <a:t>niños utilizan las palabras sólo para </a:t>
            </a:r>
            <a:r>
              <a:rPr lang="es-MX" sz="2400" dirty="0" smtClean="0"/>
              <a:t>un subconjunto </a:t>
            </a:r>
            <a:r>
              <a:rPr lang="es-MX" sz="2400" dirty="0"/>
              <a:t>de la categoría que </a:t>
            </a:r>
            <a:r>
              <a:rPr lang="es-MX" sz="2400" dirty="0" smtClean="0"/>
              <a:t>le corresponde </a:t>
            </a:r>
            <a:r>
              <a:rPr lang="es-MX" sz="2400" dirty="0"/>
              <a:t>y, por tanto, no incluyen algunos elementos </a:t>
            </a:r>
            <a:r>
              <a:rPr lang="es-MX" sz="2400" dirty="0" smtClean="0"/>
              <a:t>admitidos como </a:t>
            </a:r>
            <a:r>
              <a:rPr lang="es-MX" sz="2400" dirty="0"/>
              <a:t>tales por los adultos.</a:t>
            </a:r>
          </a:p>
        </p:txBody>
      </p:sp>
    </p:spTree>
    <p:extLst>
      <p:ext uri="{BB962C8B-B14F-4D97-AF65-F5344CB8AC3E}">
        <p14:creationId xmlns:p14="http://schemas.microsoft.com/office/powerpoint/2010/main" val="19577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S</a:t>
            </a:r>
            <a:r>
              <a:rPr lang="es-MX" sz="2800" dirty="0" smtClean="0"/>
              <a:t>i no denomina </a:t>
            </a:r>
            <a:r>
              <a:rPr lang="es-MX" sz="2800" dirty="0"/>
              <a:t>con el término perro a un pequinés que tiene frente a él, es fácil que se nos escape que para </a:t>
            </a:r>
            <a:r>
              <a:rPr lang="es-MX" sz="2800" dirty="0" smtClean="0"/>
              <a:t>el niño </a:t>
            </a:r>
            <a:r>
              <a:rPr lang="es-MX" sz="2800" dirty="0"/>
              <a:t>este tipo de perro no es un perro</a:t>
            </a:r>
            <a:r>
              <a:rPr lang="es-MX" sz="2800" dirty="0" smtClean="0"/>
              <a:t>.  </a:t>
            </a:r>
            <a:endParaRPr lang="es-MX" sz="28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573016"/>
            <a:ext cx="2736304" cy="273630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853" y="3573016"/>
            <a:ext cx="1036915" cy="864096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9" y="2996953"/>
            <a:ext cx="1224135" cy="1224135"/>
          </a:xfrm>
          <a:prstGeom prst="rect">
            <a:avLst/>
          </a:prstGeom>
        </p:spPr>
      </p:pic>
      <p:sp>
        <p:nvSpPr>
          <p:cNvPr id="7" name="6 Llamada rectangular redondeada"/>
          <p:cNvSpPr/>
          <p:nvPr/>
        </p:nvSpPr>
        <p:spPr>
          <a:xfrm>
            <a:off x="1259632" y="3284984"/>
            <a:ext cx="1368152" cy="1728192"/>
          </a:xfrm>
          <a:prstGeom prst="wedgeRoundRectCallout">
            <a:avLst>
              <a:gd name="adj1" fmla="val 95098"/>
              <a:gd name="adj2" fmla="val 25936"/>
              <a:gd name="adj3" fmla="val 16667"/>
            </a:avLst>
          </a:prstGeom>
          <a:noFill/>
          <a:ln w="3810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1619672" y="4437112"/>
            <a:ext cx="692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Perro</a:t>
            </a:r>
            <a:endParaRPr lang="es-MX" dirty="0"/>
          </a:p>
        </p:txBody>
      </p:sp>
      <p:grpSp>
        <p:nvGrpSpPr>
          <p:cNvPr id="9" name="8 Grupo"/>
          <p:cNvGrpSpPr/>
          <p:nvPr/>
        </p:nvGrpSpPr>
        <p:grpSpPr>
          <a:xfrm>
            <a:off x="6660232" y="3034720"/>
            <a:ext cx="1482717" cy="1834439"/>
            <a:chOff x="6660232" y="3102942"/>
            <a:chExt cx="1482717" cy="1470008"/>
          </a:xfrm>
        </p:grpSpPr>
        <p:sp>
          <p:nvSpPr>
            <p:cNvPr id="10" name="9 CuadroTexto"/>
            <p:cNvSpPr txBox="1"/>
            <p:nvPr/>
          </p:nvSpPr>
          <p:spPr>
            <a:xfrm>
              <a:off x="6719161" y="3995922"/>
              <a:ext cx="1423788" cy="5179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dirty="0"/>
                <a:t>¿</a:t>
              </a:r>
              <a:r>
                <a:rPr lang="en-US" dirty="0" err="1" smtClean="0"/>
                <a:t>Qué</a:t>
              </a:r>
              <a:r>
                <a:rPr lang="en-US" dirty="0" smtClean="0"/>
                <a:t> animal </a:t>
              </a:r>
            </a:p>
            <a:p>
              <a:pPr algn="ctr"/>
              <a:r>
                <a:rPr lang="en-US" dirty="0" err="1" smtClean="0"/>
                <a:t>es</a:t>
              </a:r>
              <a:r>
                <a:rPr lang="en-US" dirty="0" smtClean="0"/>
                <a:t> </a:t>
              </a:r>
              <a:r>
                <a:rPr lang="en-US" dirty="0" err="1" smtClean="0"/>
                <a:t>ese</a:t>
              </a:r>
              <a:r>
                <a:rPr lang="en-US" dirty="0" smtClean="0"/>
                <a:t>?</a:t>
              </a:r>
            </a:p>
          </p:txBody>
        </p:sp>
        <p:sp>
          <p:nvSpPr>
            <p:cNvPr id="11" name="10 Llamada rectangular redondeada"/>
            <p:cNvSpPr/>
            <p:nvPr/>
          </p:nvSpPr>
          <p:spPr>
            <a:xfrm>
              <a:off x="6660232" y="3102942"/>
              <a:ext cx="1440160" cy="1470008"/>
            </a:xfrm>
            <a:prstGeom prst="wedgeRoundRectCallout">
              <a:avLst>
                <a:gd name="adj1" fmla="val -150293"/>
                <a:gd name="adj2" fmla="val 33418"/>
                <a:gd name="adj3" fmla="val 16667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80235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4582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H</a:t>
            </a:r>
            <a:r>
              <a:rPr lang="es-MX" dirty="0" smtClean="0"/>
              <a:t>ipótesis </a:t>
            </a:r>
            <a:r>
              <a:rPr lang="es-MX" dirty="0"/>
              <a:t>de los</a:t>
            </a:r>
            <a:br>
              <a:rPr lang="es-MX" dirty="0"/>
            </a:br>
            <a:r>
              <a:rPr lang="es-MX" dirty="0"/>
              <a:t>rasgos </a:t>
            </a:r>
            <a:r>
              <a:rPr lang="es-MX" dirty="0" smtClean="0"/>
              <a:t>semánticos (Clark, 1973)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/>
              <a:t>L</a:t>
            </a:r>
            <a:r>
              <a:rPr lang="es-MX" sz="2400" dirty="0" smtClean="0"/>
              <a:t>os </a:t>
            </a:r>
            <a:r>
              <a:rPr lang="es-MX" sz="2400" dirty="0"/>
              <a:t>niños van aprendiendo el significado </a:t>
            </a:r>
            <a:r>
              <a:rPr lang="es-MX" sz="2400" dirty="0" smtClean="0"/>
              <a:t>exacto de </a:t>
            </a:r>
            <a:r>
              <a:rPr lang="es-MX" sz="2400" dirty="0"/>
              <a:t>las palabras añadiendo, uno tras otro, rasgos semánticos específicos</a:t>
            </a:r>
            <a:r>
              <a:rPr lang="es-MX" sz="2400" dirty="0" smtClean="0"/>
              <a:t>.</a:t>
            </a:r>
          </a:p>
          <a:p>
            <a:pPr algn="just"/>
            <a:endParaRPr lang="es-MX" sz="2400" dirty="0" smtClean="0"/>
          </a:p>
          <a:p>
            <a:pPr marL="0" indent="0" algn="just">
              <a:buNone/>
            </a:pPr>
            <a:r>
              <a:rPr lang="es-MX" sz="2400" dirty="0"/>
              <a:t>E</a:t>
            </a:r>
            <a:r>
              <a:rPr lang="es-MX" sz="2400" dirty="0" smtClean="0"/>
              <a:t>xtraen </a:t>
            </a:r>
            <a:r>
              <a:rPr lang="es-MX" sz="2400" dirty="0"/>
              <a:t>algunas características de los referentes que pertenecen a una clase (básicamente aquellas que </a:t>
            </a:r>
            <a:r>
              <a:rPr lang="es-MX" sz="2400" dirty="0" smtClean="0"/>
              <a:t>se perciben </a:t>
            </a:r>
            <a:r>
              <a:rPr lang="es-MX" sz="2400" dirty="0"/>
              <a:t>visualmente tales como forma, tamaño, movimiento), estas son las que constituyen los </a:t>
            </a:r>
            <a:r>
              <a:rPr lang="es-MX" sz="2400" dirty="0" smtClean="0"/>
              <a:t>rasgos semánticos </a:t>
            </a:r>
            <a:r>
              <a:rPr lang="es-MX" sz="2400" dirty="0"/>
              <a:t>de tipo perceptivo (ser </a:t>
            </a:r>
            <a:r>
              <a:rPr lang="es-MX" sz="2400" dirty="0" smtClean="0"/>
              <a:t>redonda).</a:t>
            </a:r>
          </a:p>
          <a:p>
            <a:pPr marL="0" indent="0" algn="just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15150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2400" dirty="0"/>
              <a:t>Dada la generalidad de este rasgo, el término “luna” se </a:t>
            </a:r>
            <a:r>
              <a:rPr lang="es-MX" sz="2400" dirty="0" err="1"/>
              <a:t>sobreextendía</a:t>
            </a:r>
            <a:r>
              <a:rPr lang="es-MX" sz="2400" dirty="0"/>
              <a:t> a muchos más referentes de los que realmente comprenden el término; a medida que la niña integre en el nombre “luna” más rasgos semánticos (por ejemplo que ilumina por la noche, que está en el cielo) el uso del término se ira </a:t>
            </a:r>
            <a:r>
              <a:rPr lang="es-MX" sz="2400" dirty="0" smtClean="0"/>
              <a:t>restringiendo, </a:t>
            </a:r>
            <a:r>
              <a:rPr lang="es-MX" sz="2400" dirty="0"/>
              <a:t>hasta aplicarse correctamente</a:t>
            </a:r>
            <a:r>
              <a:rPr lang="es-MX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s-MX" sz="2400" dirty="0"/>
              <a:t>L</a:t>
            </a:r>
            <a:r>
              <a:rPr lang="es-MX" sz="2400" dirty="0" smtClean="0"/>
              <a:t>a </a:t>
            </a:r>
            <a:r>
              <a:rPr lang="es-MX" sz="2400" dirty="0" err="1"/>
              <a:t>sobreextensión</a:t>
            </a:r>
            <a:r>
              <a:rPr lang="es-MX" sz="2400" dirty="0"/>
              <a:t> sobreviene debido a la dificultad que entraña para el niño </a:t>
            </a:r>
            <a:r>
              <a:rPr lang="es-MX" sz="2400" dirty="0" smtClean="0"/>
              <a:t>producir algunos términos</a:t>
            </a:r>
            <a:r>
              <a:rPr lang="es-MX" sz="2400" dirty="0"/>
              <a:t> </a:t>
            </a:r>
            <a:r>
              <a:rPr lang="es-MX" sz="2400" dirty="0" smtClean="0"/>
              <a:t>(Thomson </a:t>
            </a:r>
            <a:r>
              <a:rPr lang="es-MX" sz="2400" dirty="0"/>
              <a:t>y </a:t>
            </a:r>
            <a:r>
              <a:rPr lang="es-MX" sz="2400" dirty="0" err="1"/>
              <a:t>Chapman</a:t>
            </a:r>
            <a:r>
              <a:rPr lang="es-MX" sz="2400" dirty="0"/>
              <a:t> </a:t>
            </a:r>
            <a:r>
              <a:rPr lang="es-MX" sz="2400" dirty="0" smtClean="0"/>
              <a:t>1977</a:t>
            </a:r>
            <a:r>
              <a:rPr lang="es-MX" sz="2400" dirty="0"/>
              <a:t>)</a:t>
            </a:r>
          </a:p>
          <a:p>
            <a:pPr algn="just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931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7413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/>
              <a:t>L</a:t>
            </a:r>
            <a:r>
              <a:rPr lang="es-MX" sz="2400" dirty="0" smtClean="0"/>
              <a:t>os </a:t>
            </a:r>
            <a:r>
              <a:rPr lang="es-MX" sz="2400" dirty="0"/>
              <a:t>niños hacen un uso extensivo o restringido de algunas de la palabras </a:t>
            </a:r>
            <a:r>
              <a:rPr lang="es-MX" sz="2400" dirty="0" smtClean="0"/>
              <a:t>que aprenden </a:t>
            </a:r>
            <a:r>
              <a:rPr lang="es-MX" sz="2400" dirty="0"/>
              <a:t>basándose en criterios tales como la semejanza o no semejanza perceptiva, funcional e </a:t>
            </a:r>
            <a:r>
              <a:rPr lang="es-MX" sz="2400" dirty="0" smtClean="0"/>
              <a:t>incluso afectiva </a:t>
            </a:r>
            <a:r>
              <a:rPr lang="es-MX" sz="2400" dirty="0"/>
              <a:t>entre los referentes a los que se aplican las palabras</a:t>
            </a:r>
          </a:p>
        </p:txBody>
      </p:sp>
    </p:spTree>
    <p:extLst>
      <p:ext uri="{BB962C8B-B14F-4D97-AF65-F5344CB8AC3E}">
        <p14:creationId xmlns:p14="http://schemas.microsoft.com/office/powerpoint/2010/main" val="322677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0586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El orden de adquisición de las palabras.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31429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 smtClean="0"/>
              <a:t>Según Clark los </a:t>
            </a:r>
            <a:r>
              <a:rPr lang="es-MX" sz="2400" dirty="0"/>
              <a:t>niños aprenderán primero aquellas palabras </a:t>
            </a:r>
            <a:r>
              <a:rPr lang="es-MX" sz="2400" dirty="0" smtClean="0"/>
              <a:t>cuyos rasgos </a:t>
            </a:r>
            <a:r>
              <a:rPr lang="es-MX" sz="2400" dirty="0"/>
              <a:t>semánticos sean más generales. </a:t>
            </a:r>
            <a:endParaRPr lang="es-MX" sz="2400" dirty="0" smtClean="0"/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A</a:t>
            </a:r>
            <a:r>
              <a:rPr lang="es-MX" sz="2400" dirty="0" smtClean="0"/>
              <a:t>prenden antes </a:t>
            </a:r>
            <a:r>
              <a:rPr lang="es-MX" sz="2400" dirty="0"/>
              <a:t>palabras que se refieren al tamaño en general (p. Ejemplo: grande, pequeño) de las que se refieren </a:t>
            </a:r>
            <a:r>
              <a:rPr lang="es-MX" sz="2400" dirty="0" smtClean="0"/>
              <a:t>a dimensiones </a:t>
            </a:r>
            <a:r>
              <a:rPr lang="es-MX" sz="2400" dirty="0"/>
              <a:t>más específicas (p. Ejemplo: alto, bajo).</a:t>
            </a:r>
          </a:p>
        </p:txBody>
      </p:sp>
    </p:spTree>
    <p:extLst>
      <p:ext uri="{BB962C8B-B14F-4D97-AF65-F5344CB8AC3E}">
        <p14:creationId xmlns:p14="http://schemas.microsoft.com/office/powerpoint/2010/main" val="234352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01811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/>
              <a:t>T</a:t>
            </a:r>
            <a:r>
              <a:rPr lang="es-MX" dirty="0" smtClean="0"/>
              <a:t>eoría </a:t>
            </a:r>
            <a:r>
              <a:rPr lang="es-MX" dirty="0"/>
              <a:t>de </a:t>
            </a:r>
            <a:r>
              <a:rPr lang="es-MX" dirty="0" err="1"/>
              <a:t>Rosch</a:t>
            </a:r>
            <a:r>
              <a:rPr lang="es-MX" dirty="0"/>
              <a:t> (1978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r>
              <a:rPr lang="es-MX" sz="2400" dirty="0" smtClean="0"/>
              <a:t>Distingue tres </a:t>
            </a:r>
            <a:r>
              <a:rPr lang="es-MX" sz="2400" dirty="0"/>
              <a:t>niveles de categorización de la realidad</a:t>
            </a:r>
            <a:r>
              <a:rPr lang="es-MX" sz="2400" dirty="0" smtClean="0"/>
              <a:t>:</a:t>
            </a:r>
          </a:p>
          <a:p>
            <a:pPr lvl="1"/>
            <a:r>
              <a:rPr lang="es-MX" sz="2400" dirty="0"/>
              <a:t>Los términos </a:t>
            </a:r>
            <a:r>
              <a:rPr lang="es-MX" sz="2400" b="1" i="1" dirty="0" err="1"/>
              <a:t>supraodenados</a:t>
            </a:r>
            <a:r>
              <a:rPr lang="es-MX" sz="2400" b="1" i="1" dirty="0"/>
              <a:t> </a:t>
            </a:r>
            <a:r>
              <a:rPr lang="es-MX" sz="2400" dirty="0"/>
              <a:t>serían los más generales y comparten entre sí pocos atributos, por ejemplo “mobiliario”. </a:t>
            </a:r>
          </a:p>
          <a:p>
            <a:pPr lvl="1"/>
            <a:r>
              <a:rPr lang="es-MX" sz="2400" dirty="0"/>
              <a:t>Los términos </a:t>
            </a:r>
            <a:r>
              <a:rPr lang="es-MX" sz="2400" b="1" i="1" dirty="0"/>
              <a:t>básicos </a:t>
            </a:r>
            <a:r>
              <a:rPr lang="es-MX" sz="2400" dirty="0"/>
              <a:t>comparten un mayor número de atributos, por ejemplo “silla”. </a:t>
            </a:r>
          </a:p>
          <a:p>
            <a:pPr lvl="1"/>
            <a:r>
              <a:rPr lang="es-MX" sz="2400" dirty="0"/>
              <a:t>Los términos </a:t>
            </a:r>
            <a:r>
              <a:rPr lang="es-MX" sz="2400" b="1" i="1" dirty="0" err="1"/>
              <a:t>subordenados</a:t>
            </a:r>
            <a:r>
              <a:rPr lang="es-MX" sz="2400" b="1" i="1" dirty="0"/>
              <a:t> </a:t>
            </a:r>
            <a:r>
              <a:rPr lang="es-MX" sz="2400" dirty="0"/>
              <a:t>comparten atributos más específicos, por ejemplo “mecedora”. </a:t>
            </a:r>
          </a:p>
          <a:p>
            <a:r>
              <a:rPr lang="es-MX" sz="2400" dirty="0" smtClean="0"/>
              <a:t>Las </a:t>
            </a:r>
            <a:r>
              <a:rPr lang="es-MX" sz="2400" dirty="0"/>
              <a:t>palabras más fáciles de aprender serán las de nivel </a:t>
            </a:r>
            <a:r>
              <a:rPr lang="es-MX" sz="2400" dirty="0" smtClean="0"/>
              <a:t>básico</a:t>
            </a:r>
          </a:p>
        </p:txBody>
      </p:sp>
    </p:spTree>
    <p:extLst>
      <p:ext uri="{BB962C8B-B14F-4D97-AF65-F5344CB8AC3E}">
        <p14:creationId xmlns:p14="http://schemas.microsoft.com/office/powerpoint/2010/main" val="285465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2400" dirty="0" err="1"/>
              <a:t>Hampson</a:t>
            </a:r>
            <a:r>
              <a:rPr lang="es-MX" sz="2400" dirty="0"/>
              <a:t> y Shaw (</a:t>
            </a:r>
            <a:r>
              <a:rPr lang="es-MX" sz="2400" dirty="0" smtClean="0"/>
              <a:t>1993) </a:t>
            </a:r>
            <a:r>
              <a:rPr lang="es-MX" sz="2400" dirty="0"/>
              <a:t>explican porque, si bien en el vocabulario inicial infantil se registran algunas palabras </a:t>
            </a:r>
            <a:r>
              <a:rPr lang="es-MX" sz="2400" dirty="0" smtClean="0"/>
              <a:t>que ellas </a:t>
            </a:r>
            <a:r>
              <a:rPr lang="es-MX" sz="2400" dirty="0"/>
              <a:t>denominan </a:t>
            </a:r>
            <a:r>
              <a:rPr lang="es-MX" sz="2400" b="1" dirty="0"/>
              <a:t>“no de objeto concreto”</a:t>
            </a:r>
            <a:r>
              <a:rPr lang="es-MX" sz="2400" dirty="0"/>
              <a:t> (que hacen referencia a las localizaciones, sucesos, </a:t>
            </a:r>
            <a:r>
              <a:rPr lang="es-MX" sz="2400" dirty="0" smtClean="0"/>
              <a:t>términos abstractos</a:t>
            </a:r>
            <a:r>
              <a:rPr lang="es-MX" sz="2400" dirty="0"/>
              <a:t>) el mayor porcentaje lo componen las palabras </a:t>
            </a:r>
            <a:r>
              <a:rPr lang="es-MX" sz="2400" b="1" dirty="0"/>
              <a:t>“de objeto concreto” </a:t>
            </a:r>
            <a:r>
              <a:rPr lang="es-MX" sz="2400" dirty="0"/>
              <a:t>(referidas a objetos </a:t>
            </a:r>
            <a:r>
              <a:rPr lang="es-MX" sz="2400" dirty="0" smtClean="0"/>
              <a:t>e incluso </a:t>
            </a:r>
            <a:r>
              <a:rPr lang="es-MX" sz="2400" dirty="0"/>
              <a:t>a acciones concretas).</a:t>
            </a:r>
          </a:p>
        </p:txBody>
      </p:sp>
    </p:spTree>
    <p:extLst>
      <p:ext uri="{BB962C8B-B14F-4D97-AF65-F5344CB8AC3E}">
        <p14:creationId xmlns:p14="http://schemas.microsoft.com/office/powerpoint/2010/main" val="295287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MX" dirty="0" smtClean="0"/>
              <a:t>Consonantes</a:t>
            </a:r>
            <a:endParaRPr lang="es-MX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028123564"/>
              </p:ext>
            </p:extLst>
          </p:nvPr>
        </p:nvGraphicFramePr>
        <p:xfrm>
          <a:off x="323528" y="1397000"/>
          <a:ext cx="8496944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61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 </a:t>
            </a:r>
            <a:r>
              <a:rPr lang="en-US" dirty="0" err="1"/>
              <a:t>explicación</a:t>
            </a:r>
            <a:r>
              <a:rPr lang="en-US" dirty="0"/>
              <a:t> del </a:t>
            </a:r>
            <a:r>
              <a:rPr lang="en-US" dirty="0" err="1"/>
              <a:t>predominio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palabras</a:t>
            </a:r>
            <a:r>
              <a:rPr lang="en-US" dirty="0"/>
              <a:t> </a:t>
            </a:r>
            <a:r>
              <a:rPr lang="en-US" dirty="0" err="1" smtClean="0"/>
              <a:t>objeto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sz="2800" dirty="0" smtClean="0"/>
              <a:t>Las madres mantienen </a:t>
            </a:r>
            <a:r>
              <a:rPr lang="es-MX" sz="2800" dirty="0"/>
              <a:t>muchos episodios de juego con sus niños en los que se nombran objetos concretos</a:t>
            </a:r>
            <a:r>
              <a:rPr lang="es-MX" sz="2800" dirty="0" smtClean="0"/>
              <a:t>.</a:t>
            </a:r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a) Si </a:t>
            </a:r>
            <a:r>
              <a:rPr lang="es-MX" sz="2800" dirty="0"/>
              <a:t>el niño no tiene un concepto previo sobre el objeto en cuestión, los padres se lo </a:t>
            </a:r>
            <a:r>
              <a:rPr lang="es-MX" sz="2800" dirty="0" smtClean="0"/>
              <a:t>proporcionan haciendo </a:t>
            </a:r>
            <a:r>
              <a:rPr lang="es-MX" sz="2800" dirty="0"/>
              <a:t>una breve descripción o explicación</a:t>
            </a:r>
            <a:r>
              <a:rPr lang="es-MX" sz="2800" dirty="0" smtClean="0"/>
              <a:t>.</a:t>
            </a:r>
          </a:p>
          <a:p>
            <a:pPr marL="0" indent="0" algn="just">
              <a:buNone/>
            </a:pPr>
            <a:endParaRPr lang="es-MX" sz="2800" dirty="0"/>
          </a:p>
          <a:p>
            <a:pPr marL="0" indent="0" algn="just">
              <a:buNone/>
            </a:pPr>
            <a:r>
              <a:rPr lang="es-MX" sz="2800" dirty="0"/>
              <a:t>b) El objeto tiene para el niño una coherencia perceptiva puesto que puede verlo, sea directamente </a:t>
            </a:r>
            <a:r>
              <a:rPr lang="es-MX" sz="2800" dirty="0" smtClean="0"/>
              <a:t>o a </a:t>
            </a:r>
            <a:r>
              <a:rPr lang="es-MX" sz="2800" dirty="0"/>
              <a:t>partir de una imagen.</a:t>
            </a:r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c</a:t>
            </a:r>
            <a:r>
              <a:rPr lang="es-MX" sz="2800" dirty="0"/>
              <a:t>) El formato del juego provee un marco familiar en el que los adultos no solo proporcionan al </a:t>
            </a:r>
            <a:r>
              <a:rPr lang="es-MX" sz="2800" dirty="0" smtClean="0"/>
              <a:t>niño nombres </a:t>
            </a:r>
            <a:r>
              <a:rPr lang="es-MX" sz="2800" dirty="0"/>
              <a:t>de los objetos y acciones, sino también oportunidades para que el niño emplee </a:t>
            </a:r>
            <a:r>
              <a:rPr lang="es-MX" sz="2800" dirty="0" smtClean="0"/>
              <a:t>estos nombres</a:t>
            </a:r>
            <a:r>
              <a:rPr lang="es-MX" sz="2800" dirty="0"/>
              <a:t>, e incluso información sobre la adecuación o no de la producción infantil.</a:t>
            </a:r>
          </a:p>
        </p:txBody>
      </p:sp>
    </p:spTree>
    <p:extLst>
      <p:ext uri="{BB962C8B-B14F-4D97-AF65-F5344CB8AC3E}">
        <p14:creationId xmlns:p14="http://schemas.microsoft.com/office/powerpoint/2010/main" val="12988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Etapas en la adquisición del significado.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6612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439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89843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s-MX" dirty="0"/>
              <a:t>Nelson (1985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El </a:t>
            </a:r>
            <a:r>
              <a:rPr lang="es-MX" dirty="0"/>
              <a:t>proceso de generalización del significado de las palabras en tres </a:t>
            </a:r>
            <a:r>
              <a:rPr lang="es-MX" dirty="0" smtClean="0"/>
              <a:t>etapas: defiende </a:t>
            </a:r>
            <a:r>
              <a:rPr lang="es-MX" dirty="0"/>
              <a:t>que el desarrollo del significado tiene lugar a partir de </a:t>
            </a:r>
            <a:r>
              <a:rPr lang="es-MX" dirty="0" smtClean="0"/>
              <a:t>la “</a:t>
            </a:r>
            <a:r>
              <a:rPr lang="es-MX" i="1" dirty="0" smtClean="0"/>
              <a:t>referencia</a:t>
            </a:r>
            <a:r>
              <a:rPr lang="es-MX" dirty="0"/>
              <a:t>” para después a la “</a:t>
            </a:r>
            <a:r>
              <a:rPr lang="es-MX" i="1" dirty="0"/>
              <a:t>denotación</a:t>
            </a:r>
            <a:r>
              <a:rPr lang="es-MX" dirty="0"/>
              <a:t>” y posteriormente al “</a:t>
            </a:r>
            <a:r>
              <a:rPr lang="es-MX" i="1" dirty="0"/>
              <a:t>sentido</a:t>
            </a:r>
            <a:r>
              <a:rPr lang="es-MX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86022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77875"/>
            <a:ext cx="8229600" cy="1143000"/>
          </a:xfrm>
        </p:spPr>
        <p:txBody>
          <a:bodyPr/>
          <a:lstStyle/>
          <a:p>
            <a:r>
              <a:rPr lang="es-MX" b="1" dirty="0"/>
              <a:t>La etapa de la referencia.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0343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/>
              <a:t>E</a:t>
            </a:r>
            <a:r>
              <a:rPr lang="es-MX" sz="2400" dirty="0" smtClean="0"/>
              <a:t>l </a:t>
            </a:r>
            <a:r>
              <a:rPr lang="es-MX" sz="2400" dirty="0"/>
              <a:t>niño asocia una palabra a un objeto particular. </a:t>
            </a:r>
            <a:endParaRPr lang="es-MX" sz="2400" dirty="0" smtClean="0"/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 smtClean="0"/>
              <a:t>El </a:t>
            </a:r>
            <a:r>
              <a:rPr lang="es-MX" sz="2400" dirty="0"/>
              <a:t>primer paso en el </a:t>
            </a:r>
            <a:r>
              <a:rPr lang="es-MX" sz="2400" dirty="0" smtClean="0"/>
              <a:t>acceso al </a:t>
            </a:r>
            <a:r>
              <a:rPr lang="es-MX" sz="2400" dirty="0"/>
              <a:t>significado tiene lugar </a:t>
            </a:r>
            <a:r>
              <a:rPr lang="es-MX" sz="2400" dirty="0" smtClean="0"/>
              <a:t>cuando </a:t>
            </a:r>
            <a:r>
              <a:rPr lang="es-MX" sz="2400" dirty="0"/>
              <a:t>aprenden que es posible emplear palabras para compartir </a:t>
            </a:r>
            <a:r>
              <a:rPr lang="es-MX" sz="2400" dirty="0" smtClean="0"/>
              <a:t>con otros </a:t>
            </a:r>
            <a:r>
              <a:rPr lang="es-MX" sz="2400" dirty="0"/>
              <a:t>experiencias de objetos y acontecimientos del mundo real.</a:t>
            </a:r>
          </a:p>
        </p:txBody>
      </p:sp>
    </p:spTree>
    <p:extLst>
      <p:ext uri="{BB962C8B-B14F-4D97-AF65-F5344CB8AC3E}">
        <p14:creationId xmlns:p14="http://schemas.microsoft.com/office/powerpoint/2010/main" val="352013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85787"/>
            <a:ext cx="8229600" cy="1143000"/>
          </a:xfrm>
        </p:spPr>
        <p:txBody>
          <a:bodyPr/>
          <a:lstStyle/>
          <a:p>
            <a:r>
              <a:rPr lang="es-MX" b="1" dirty="0"/>
              <a:t>La etapa de la denotación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/>
              <a:t>A</a:t>
            </a:r>
            <a:r>
              <a:rPr lang="es-MX" sz="2400" dirty="0" smtClean="0"/>
              <a:t>l </a:t>
            </a:r>
            <a:r>
              <a:rPr lang="es-MX" sz="2400" dirty="0"/>
              <a:t>final del segundo año, las palabras dejan de estar asociadas únicamente al objeto o </a:t>
            </a:r>
            <a:r>
              <a:rPr lang="es-MX" sz="2400" dirty="0" smtClean="0"/>
              <a:t>al contexto </a:t>
            </a:r>
            <a:r>
              <a:rPr lang="es-MX" sz="2400" dirty="0"/>
              <a:t>particular en el que se aprendieron porque éstos comienzan a representarse </a:t>
            </a:r>
            <a:r>
              <a:rPr lang="es-MX" sz="2400" dirty="0" smtClean="0"/>
              <a:t>mentalmente, constituyendo </a:t>
            </a:r>
            <a:r>
              <a:rPr lang="es-MX" sz="2400" dirty="0"/>
              <a:t>lo que Nelson denomina “concepto</a:t>
            </a:r>
            <a:r>
              <a:rPr lang="es-MX" sz="2400" dirty="0" smtClean="0"/>
              <a:t>”.</a:t>
            </a:r>
          </a:p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r>
              <a:rPr lang="es-MX" sz="2400" dirty="0" smtClean="0"/>
              <a:t>La </a:t>
            </a:r>
            <a:r>
              <a:rPr lang="es-MX" sz="2400" dirty="0"/>
              <a:t>función de </a:t>
            </a:r>
            <a:r>
              <a:rPr lang="es-MX" sz="2400" dirty="0" smtClean="0"/>
              <a:t>los referentes </a:t>
            </a:r>
            <a:r>
              <a:rPr lang="es-MX" sz="2400" dirty="0"/>
              <a:t>(las acciones de las cosas, las acciones que pueden realizarse sobre ellas, sus reacciones y </a:t>
            </a:r>
            <a:r>
              <a:rPr lang="es-MX" sz="2400" dirty="0" smtClean="0"/>
              <a:t>sus usos </a:t>
            </a:r>
            <a:r>
              <a:rPr lang="es-MX" sz="2400" dirty="0"/>
              <a:t>convencionales) constituye sino el núcleo, al menos un elemento importante en la </a:t>
            </a:r>
            <a:r>
              <a:rPr lang="es-MX" sz="2400" dirty="0" smtClean="0"/>
              <a:t>organización conceptual </a:t>
            </a:r>
            <a:r>
              <a:rPr lang="es-MX" sz="2400" dirty="0"/>
              <a:t>infantil.</a:t>
            </a:r>
          </a:p>
        </p:txBody>
      </p:sp>
    </p:spTree>
    <p:extLst>
      <p:ext uri="{BB962C8B-B14F-4D97-AF65-F5344CB8AC3E}">
        <p14:creationId xmlns:p14="http://schemas.microsoft.com/office/powerpoint/2010/main" val="419340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s-MX" sz="3600" b="1" dirty="0"/>
              <a:t>La etapa del sentido</a:t>
            </a:r>
            <a:r>
              <a:rPr lang="es-MX" sz="3600" b="1" dirty="0" smtClean="0"/>
              <a:t>.</a:t>
            </a:r>
            <a:br>
              <a:rPr lang="es-MX" sz="3600" b="1" dirty="0" smtClean="0"/>
            </a:br>
            <a:r>
              <a:rPr lang="es-MX" sz="2000" dirty="0" smtClean="0"/>
              <a:t>(Se desarrolla entre los 4-7 años)</a:t>
            </a:r>
            <a:endParaRPr lang="es-MX" sz="36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682352279"/>
              </p:ext>
            </p:extLst>
          </p:nvPr>
        </p:nvGraphicFramePr>
        <p:xfrm>
          <a:off x="323528" y="1556792"/>
          <a:ext cx="842493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119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 smtClean="0"/>
              <a:t>En </a:t>
            </a:r>
            <a:r>
              <a:rPr lang="es-MX" sz="2400" dirty="0"/>
              <a:t>las tareas de asociación de las palabras los niños </a:t>
            </a:r>
            <a:r>
              <a:rPr lang="es-MX" sz="2400" dirty="0" smtClean="0"/>
              <a:t>establecen relaciones </a:t>
            </a:r>
            <a:r>
              <a:rPr lang="es-MX" sz="2400" dirty="0"/>
              <a:t>en términos de contraste </a:t>
            </a:r>
            <a:r>
              <a:rPr lang="es-MX" sz="2400" dirty="0" smtClean="0"/>
              <a:t>(por </a:t>
            </a:r>
            <a:r>
              <a:rPr lang="es-MX" sz="2400" dirty="0" err="1"/>
              <a:t>Ejem</a:t>
            </a:r>
            <a:r>
              <a:rPr lang="es-MX" sz="2400" dirty="0"/>
              <a:t>. Perro- gato, noche- luna) y en las definiciones </a:t>
            </a:r>
            <a:r>
              <a:rPr lang="es-MX" sz="2400" dirty="0" smtClean="0"/>
              <a:t>aparecen términos </a:t>
            </a:r>
            <a:r>
              <a:rPr lang="es-MX" sz="2400" dirty="0"/>
              <a:t>taxonómicos (p. </a:t>
            </a:r>
            <a:r>
              <a:rPr lang="es-MX" sz="2400" dirty="0" err="1"/>
              <a:t>Ejem</a:t>
            </a:r>
            <a:r>
              <a:rPr lang="es-MX" sz="2400" dirty="0"/>
              <a:t>. Plátano, es una fruta) mientras que en la etapa anterior </a:t>
            </a:r>
            <a:r>
              <a:rPr lang="es-MX" sz="2400" dirty="0" smtClean="0"/>
              <a:t>empleaban términos </a:t>
            </a:r>
            <a:r>
              <a:rPr lang="es-MX" sz="2400" dirty="0"/>
              <a:t>básicos (plátano: para comer), lo cual da lugar </a:t>
            </a:r>
            <a:r>
              <a:rPr lang="es-MX" sz="2400" dirty="0" smtClean="0"/>
              <a:t>a definiciones </a:t>
            </a:r>
            <a:r>
              <a:rPr lang="es-MX" sz="2400" dirty="0"/>
              <a:t>más abstractas y aproximadas a </a:t>
            </a:r>
            <a:r>
              <a:rPr lang="es-MX" sz="2400" dirty="0" smtClean="0"/>
              <a:t>las adultas.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13982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El desarrollo del lenguaje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dirty="0" smtClean="0"/>
              <a:t>Nivel morfo-sintáctico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97257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808338"/>
              </p:ext>
            </p:extLst>
          </p:nvPr>
        </p:nvGraphicFramePr>
        <p:xfrm>
          <a:off x="251520" y="332656"/>
          <a:ext cx="86868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27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2954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25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Etapa </a:t>
            </a:r>
            <a:r>
              <a:rPr lang="es-MX" dirty="0" err="1" smtClean="0"/>
              <a:t>prelingüística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Nivel fonológico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986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106344445"/>
              </p:ext>
            </p:extLst>
          </p:nvPr>
        </p:nvGraphicFramePr>
        <p:xfrm>
          <a:off x="-1404664" y="260648"/>
          <a:ext cx="928903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Flecha derecha"/>
          <p:cNvSpPr/>
          <p:nvPr/>
        </p:nvSpPr>
        <p:spPr>
          <a:xfrm>
            <a:off x="5364088" y="5013176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6660232" y="4869160"/>
            <a:ext cx="1872208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Consonante vocal, consonante vocal</a:t>
            </a:r>
            <a:endParaRPr lang="es-MX" sz="1600" dirty="0"/>
          </a:p>
        </p:txBody>
      </p:sp>
      <p:sp>
        <p:nvSpPr>
          <p:cNvPr id="7" name="6 Flecha derecha"/>
          <p:cNvSpPr/>
          <p:nvPr/>
        </p:nvSpPr>
        <p:spPr>
          <a:xfrm>
            <a:off x="5364088" y="1340768"/>
            <a:ext cx="792088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6516216" y="1877923"/>
            <a:ext cx="2016224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Producciones de vocalización como:</a:t>
            </a:r>
          </a:p>
          <a:p>
            <a:pPr algn="ctr"/>
            <a:r>
              <a:rPr lang="es-MX" sz="1600" dirty="0" err="1"/>
              <a:t>g</a:t>
            </a:r>
            <a:r>
              <a:rPr lang="es-MX" sz="1600" dirty="0" err="1" smtClean="0"/>
              <a:t>o</a:t>
            </a:r>
            <a:r>
              <a:rPr lang="es-MX" sz="1600" dirty="0" smtClean="0"/>
              <a:t>, ajo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895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el balbuceo se encuentran ausentes las:</a:t>
            </a:r>
          </a:p>
          <a:p>
            <a:pPr lvl="1"/>
            <a:r>
              <a:rPr lang="es-MX" dirty="0"/>
              <a:t> </a:t>
            </a:r>
            <a:r>
              <a:rPr lang="es-MX" dirty="0" smtClean="0"/>
              <a:t>Vibrantes (/r/</a:t>
            </a:r>
            <a:r>
              <a:rPr lang="es-MX" dirty="0" err="1" smtClean="0"/>
              <a:t>rr</a:t>
            </a:r>
            <a:r>
              <a:rPr lang="es-MX" dirty="0" smtClean="0"/>
              <a:t>/)</a:t>
            </a:r>
          </a:p>
          <a:p>
            <a:pPr lvl="1"/>
            <a:r>
              <a:rPr lang="es-MX" dirty="0" smtClean="0"/>
              <a:t> Laterales (l y ll)</a:t>
            </a:r>
          </a:p>
          <a:p>
            <a:pPr lvl="1"/>
            <a:r>
              <a:rPr lang="es-MX" dirty="0" smtClean="0"/>
              <a:t> Nasales (ñ) y las</a:t>
            </a:r>
          </a:p>
          <a:p>
            <a:pPr lvl="1"/>
            <a:r>
              <a:rPr lang="es-MX" dirty="0" smtClean="0"/>
              <a:t> Fricativas (/</a:t>
            </a:r>
            <a:r>
              <a:rPr lang="es-MX" dirty="0"/>
              <a:t>f/s/z/j</a:t>
            </a:r>
            <a:r>
              <a:rPr lang="es-MX" dirty="0" smtClean="0"/>
              <a:t>/)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063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Etapa lingüística </a:t>
            </a:r>
            <a:endParaRPr lang="es-MX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Nivel fonológico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242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1. La </a:t>
            </a:r>
            <a:r>
              <a:rPr lang="es-MX" b="1" dirty="0"/>
              <a:t>adquisición de los fonemas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a) Los </a:t>
            </a:r>
            <a:r>
              <a:rPr lang="es-MX" dirty="0"/>
              <a:t>sonidos se adquieren gradualmente, y existen períodos en los que un sonido se produce </a:t>
            </a:r>
            <a:r>
              <a:rPr lang="es-MX" dirty="0" smtClean="0"/>
              <a:t>en ocasiones </a:t>
            </a:r>
            <a:r>
              <a:rPr lang="es-MX" dirty="0"/>
              <a:t>correctamente y en otras incorrectamente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b) Existen unos sonidos más difíciles, o al menos, que se dominan más tardíamente que otros: </a:t>
            </a:r>
            <a:r>
              <a:rPr lang="es-MX" dirty="0" smtClean="0"/>
              <a:t>las fricativas (</a:t>
            </a:r>
            <a:r>
              <a:rPr lang="es-MX" dirty="0"/>
              <a:t>/f/s/z/j</a:t>
            </a:r>
            <a:r>
              <a:rPr lang="es-MX" dirty="0" smtClean="0"/>
              <a:t>/), </a:t>
            </a:r>
            <a:r>
              <a:rPr lang="es-MX" dirty="0"/>
              <a:t>y en nuestro idioma, también las </a:t>
            </a:r>
            <a:r>
              <a:rPr lang="es-MX" dirty="0" smtClean="0"/>
              <a:t>vibrantes (r y </a:t>
            </a:r>
            <a:r>
              <a:rPr lang="es-MX" dirty="0" err="1" smtClean="0"/>
              <a:t>rr</a:t>
            </a:r>
            <a:r>
              <a:rPr lang="es-MX" dirty="0" smtClean="0"/>
              <a:t>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181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2221</TotalTime>
  <Words>3100</Words>
  <Application>Microsoft Office PowerPoint</Application>
  <PresentationFormat>Presentación en pantalla (4:3)</PresentationFormat>
  <Paragraphs>241</Paragraphs>
  <Slides>49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49</vt:i4>
      </vt:variant>
    </vt:vector>
  </HeadingPairs>
  <TitlesOfParts>
    <vt:vector size="50" baseType="lpstr">
      <vt:lpstr>Tema de Office</vt:lpstr>
      <vt:lpstr>El desarrollo del lenguaje</vt:lpstr>
      <vt:lpstr>Los fonemas</vt:lpstr>
      <vt:lpstr>Vocales</vt:lpstr>
      <vt:lpstr>Consonantes</vt:lpstr>
      <vt:lpstr>Etapa prelingüística </vt:lpstr>
      <vt:lpstr>Presentación de PowerPoint</vt:lpstr>
      <vt:lpstr>Presentación de PowerPoint</vt:lpstr>
      <vt:lpstr>Etapa lingüística </vt:lpstr>
      <vt:lpstr>1. La adquisición de los fonemas</vt:lpstr>
      <vt:lpstr>Representación gráfica de la adquisición de los fonemas del castellano (Bosch , 1984) </vt:lpstr>
      <vt:lpstr>2. Procesos de simplificación fonológica</vt:lpstr>
      <vt:lpstr>Presentación de PowerPoint</vt:lpstr>
      <vt:lpstr>Presentación de PowerPoint</vt:lpstr>
      <vt:lpstr>2. Procesos de simplificación fonológica</vt:lpstr>
      <vt:lpstr>Presentación de PowerPoint</vt:lpstr>
      <vt:lpstr>2. Procesos de simplificación fonológica</vt:lpstr>
      <vt:lpstr>Presentación de PowerPoint</vt:lpstr>
      <vt:lpstr>Presentación de PowerPoint</vt:lpstr>
      <vt:lpstr>El desarrollo del lenguaje</vt:lpstr>
      <vt:lpstr>Desarrollo del léxico inicial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relación entre comprensión y producción.</vt:lpstr>
      <vt:lpstr>Presentación de PowerPoint</vt:lpstr>
      <vt:lpstr>La extensión del significado de las primeras palabras.</vt:lpstr>
      <vt:lpstr>Ejemplos:</vt:lpstr>
      <vt:lpstr>Presentación de PowerPoint</vt:lpstr>
      <vt:lpstr>Presentación de PowerPoint</vt:lpstr>
      <vt:lpstr>Subextención</vt:lpstr>
      <vt:lpstr>Ejemplo</vt:lpstr>
      <vt:lpstr>Hipótesis de los rasgos semánticos (Clark, 1973)</vt:lpstr>
      <vt:lpstr>Presentación de PowerPoint</vt:lpstr>
      <vt:lpstr>Presentación de PowerPoint</vt:lpstr>
      <vt:lpstr>El orden de adquisición de las palabras.</vt:lpstr>
      <vt:lpstr>Teoría de Rosch (1978)</vt:lpstr>
      <vt:lpstr>Presentación de PowerPoint</vt:lpstr>
      <vt:lpstr>La explicación del predominio de las palabras objeto</vt:lpstr>
      <vt:lpstr>Etapas en la adquisición del significado.</vt:lpstr>
      <vt:lpstr>Nelson (1985)</vt:lpstr>
      <vt:lpstr>La etapa de la referencia.</vt:lpstr>
      <vt:lpstr>La etapa de la denotación</vt:lpstr>
      <vt:lpstr>La etapa del sentido. (Se desarrolla entre los 4-7 años)</vt:lpstr>
      <vt:lpstr>Presentación de PowerPoint</vt:lpstr>
      <vt:lpstr>El desarrollo del lenguaje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OfficeDepot</dc:creator>
  <cp:lastModifiedBy>OfficeDepot</cp:lastModifiedBy>
  <cp:revision>53</cp:revision>
  <dcterms:created xsi:type="dcterms:W3CDTF">2013-11-07T14:23:11Z</dcterms:created>
  <dcterms:modified xsi:type="dcterms:W3CDTF">2013-11-11T18:16:26Z</dcterms:modified>
</cp:coreProperties>
</file>