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33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8582339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 Juan López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“Escribir una cita aquí”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Texto del título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ctrTitle"/>
          </p:nvPr>
        </p:nvSpPr>
        <p:spPr>
          <a:xfrm>
            <a:off x="1064276" y="-521795"/>
            <a:ext cx="10464801" cy="3302001"/>
          </a:xfrm>
          <a:prstGeom prst="rect">
            <a:avLst/>
          </a:prstGeom>
        </p:spPr>
        <p:txBody>
          <a:bodyPr>
            <a:normAutofit/>
          </a:bodyPr>
          <a:lstStyle>
            <a:lvl1pPr defTabSz="549148">
              <a:defRPr sz="7519"/>
            </a:lvl1pPr>
          </a:lstStyle>
          <a:p>
            <a:r>
              <a:rPr sz="4400" dirty="0"/>
              <a:t>Nota </a:t>
            </a:r>
            <a:r>
              <a:rPr sz="4400" dirty="0" err="1"/>
              <a:t>Reflexiva</a:t>
            </a:r>
            <a:r>
              <a:rPr sz="4400" dirty="0"/>
              <a:t> </a:t>
            </a:r>
            <a:r>
              <a:rPr lang="es-MX" sz="4400" dirty="0" smtClean="0"/>
              <a:t>o autoevaluación </a:t>
            </a:r>
            <a:r>
              <a:rPr sz="4400" dirty="0" smtClean="0"/>
              <a:t>en </a:t>
            </a:r>
            <a:r>
              <a:rPr sz="4400" dirty="0"/>
              <a:t>el </a:t>
            </a:r>
            <a:r>
              <a:rPr sz="4400" dirty="0" err="1"/>
              <a:t>portafolio</a:t>
            </a:r>
            <a:r>
              <a:rPr sz="4400" dirty="0"/>
              <a:t> de </a:t>
            </a:r>
            <a:r>
              <a:rPr sz="4400" dirty="0" err="1"/>
              <a:t>evidencias</a:t>
            </a:r>
            <a:r>
              <a:rPr sz="4400" dirty="0"/>
              <a:t> 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ubTitle" sz="half" idx="1"/>
          </p:nvPr>
        </p:nvSpPr>
        <p:spPr>
          <a:xfrm>
            <a:off x="1402735" y="2979174"/>
            <a:ext cx="10464800" cy="3676127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484886">
              <a:lnSpc>
                <a:spcPct val="170000"/>
              </a:lnSpc>
              <a:defRPr sz="2656"/>
            </a:pP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Análisis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reflexivo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aprendizajes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alcanzados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y/o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competencias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genéricas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profesionales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desarrolladas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parte del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alumno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484886">
              <a:lnSpc>
                <a:spcPct val="170000"/>
              </a:lnSpc>
              <a:defRPr sz="2656"/>
            </a:pP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484886">
              <a:lnSpc>
                <a:spcPct val="170000"/>
              </a:lnSpc>
              <a:defRPr sz="2656"/>
            </a:pPr>
            <a:r>
              <a:rPr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Notas</a:t>
            </a:r>
            <a:r>
              <a:rPr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reflexivas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expectativas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aprendizaje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, Lo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desean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aprender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y lo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aprendieron</a:t>
            </a:r>
            <a:r>
              <a:rPr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484886">
              <a:lnSpc>
                <a:spcPct val="170000"/>
              </a:lnSpc>
              <a:defRPr sz="2656"/>
            </a:pPr>
            <a:endParaRPr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484886">
              <a:lnSpc>
                <a:spcPct val="170000"/>
              </a:lnSpc>
              <a:defRPr sz="2656"/>
            </a:pP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Dentro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análisis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deberá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autoevaluarse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haciendo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referencia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calificación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asigna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docente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dar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propia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, describe el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logro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competencia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y.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reflexiona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observaciones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hace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docente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o de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acuerdo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aciertos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errores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identificados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marcados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desde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  la </a:t>
            </a:r>
            <a:r>
              <a:rPr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rubrica</a:t>
            </a:r>
            <a:r>
              <a:rPr lang="es-MX" sz="2000" b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0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Helvetica</vt:lpstr>
      <vt:lpstr>Helvetica Light</vt:lpstr>
      <vt:lpstr>Helvetica Neue</vt:lpstr>
      <vt:lpstr>White</vt:lpstr>
      <vt:lpstr>Nota Reflexiva o autoevaluación en el portafolio de evidencias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Reflexiva o autoevaluación en el portafolio de evidencias </dc:title>
  <cp:lastModifiedBy>ENEP</cp:lastModifiedBy>
  <cp:revision>1</cp:revision>
  <dcterms:modified xsi:type="dcterms:W3CDTF">2018-09-11T11:31:44Z</dcterms:modified>
</cp:coreProperties>
</file>