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49"/>
    <p:restoredTop sz="94707"/>
  </p:normalViewPr>
  <p:slideViewPr>
    <p:cSldViewPr snapToGrid="0" snapToObjects="1">
      <p:cViewPr varScale="1">
        <p:scale>
          <a:sx n="107" d="100"/>
          <a:sy n="107" d="100"/>
        </p:scale>
        <p:origin x="184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4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9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43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44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08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22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10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8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44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6/25/20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0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EDB14FB-61A0-B144-948E-37DD653B7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8716" y="955309"/>
            <a:ext cx="7074568" cy="2898975"/>
          </a:xfrm>
        </p:spPr>
        <p:txBody>
          <a:bodyPr>
            <a:normAutofit/>
          </a:bodyPr>
          <a:lstStyle/>
          <a:p>
            <a:pPr algn="ctr"/>
            <a:r>
              <a:rPr lang="es-MX" sz="8800" dirty="0">
                <a:solidFill>
                  <a:srgbClr val="FFFFFF"/>
                </a:solidFill>
              </a:rPr>
              <a:t>PASOS PARA MEDIR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0EBA92-8EB9-414F-AFC9-B7ADAA24D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4916" y="4533813"/>
            <a:ext cx="6930189" cy="938463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FFFFFF"/>
                </a:solidFill>
              </a:rPr>
              <a:t>MA. TERESA CERDA OROCIO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9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F1C779-0545-416C-9DC2-16B503D56B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1" y="10"/>
            <a:ext cx="12191979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2206190" y="2206184"/>
            <a:ext cx="6858003" cy="2445624"/>
          </a:xfrm>
          <a:prstGeom prst="rect">
            <a:avLst/>
          </a:prstGeom>
          <a:gradFill flip="none" rotWithShape="1">
            <a:gsLst>
              <a:gs pos="48000">
                <a:srgbClr val="262626">
                  <a:alpha val="24000"/>
                </a:srgbClr>
              </a:gs>
              <a:gs pos="85000">
                <a:srgbClr val="262626">
                  <a:alpha val="45000"/>
                </a:srgb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37374" y="1100316"/>
            <a:ext cx="6858003" cy="4657347"/>
          </a:xfrm>
          <a:prstGeom prst="rect">
            <a:avLst/>
          </a:prstGeom>
          <a:gradFill flip="none" rotWithShape="1">
            <a:gsLst>
              <a:gs pos="48000">
                <a:srgbClr val="262626">
                  <a:alpha val="24000"/>
                </a:srgbClr>
              </a:gs>
              <a:gs pos="85000">
                <a:srgbClr val="262626">
                  <a:alpha val="45000"/>
                </a:srgb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9F4A2FD-B107-2C47-B4B9-C42DD2858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994727"/>
              </p:ext>
            </p:extLst>
          </p:nvPr>
        </p:nvGraphicFramePr>
        <p:xfrm>
          <a:off x="7012492" y="3759953"/>
          <a:ext cx="4178643" cy="457200"/>
        </p:xfrm>
        <a:graphic>
          <a:graphicData uri="http://schemas.openxmlformats.org/drawingml/2006/table">
            <a:tbl>
              <a:tblPr/>
              <a:tblGrid>
                <a:gridCol w="417864">
                  <a:extLst>
                    <a:ext uri="{9D8B030D-6E8A-4147-A177-3AD203B41FA5}">
                      <a16:colId xmlns:a16="http://schemas.microsoft.com/office/drawing/2014/main" val="346189256"/>
                    </a:ext>
                  </a:extLst>
                </a:gridCol>
                <a:gridCol w="3760779">
                  <a:extLst>
                    <a:ext uri="{9D8B030D-6E8A-4147-A177-3AD203B41FA5}">
                      <a16:colId xmlns:a16="http://schemas.microsoft.com/office/drawing/2014/main" val="19302081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r>
                        <a:rPr lang="es-MX" sz="2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Contar las unidades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79774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B56EBD9-11CF-A547-AA41-1E7E90C74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989868"/>
              </p:ext>
            </p:extLst>
          </p:nvPr>
        </p:nvGraphicFramePr>
        <p:xfrm>
          <a:off x="6452952" y="1210546"/>
          <a:ext cx="5056480" cy="775618"/>
        </p:xfrm>
        <a:graphic>
          <a:graphicData uri="http://schemas.openxmlformats.org/drawingml/2006/table">
            <a:tbl>
              <a:tblPr/>
              <a:tblGrid>
                <a:gridCol w="505648">
                  <a:extLst>
                    <a:ext uri="{9D8B030D-6E8A-4147-A177-3AD203B41FA5}">
                      <a16:colId xmlns:a16="http://schemas.microsoft.com/office/drawing/2014/main" val="474792659"/>
                    </a:ext>
                  </a:extLst>
                </a:gridCol>
                <a:gridCol w="4550832">
                  <a:extLst>
                    <a:ext uri="{9D8B030D-6E8A-4147-A177-3AD203B41FA5}">
                      <a16:colId xmlns:a16="http://schemas.microsoft.com/office/drawing/2014/main" val="711431381"/>
                    </a:ext>
                  </a:extLst>
                </a:gridCol>
              </a:tblGrid>
              <a:tr h="775618">
                <a:tc>
                  <a:txBody>
                    <a:bodyPr/>
                    <a:lstStyle/>
                    <a:p>
                      <a:pPr algn="r"/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2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Elegir la unidad apropiada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125529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7485EBD-62FD-0E4E-BE6B-5ADDDF1E6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492371"/>
              </p:ext>
            </p:extLst>
          </p:nvPr>
        </p:nvGraphicFramePr>
        <p:xfrm>
          <a:off x="4222417" y="5535152"/>
          <a:ext cx="10515600" cy="457200"/>
        </p:xfrm>
        <a:graphic>
          <a:graphicData uri="http://schemas.openxmlformats.org/drawingml/2006/table">
            <a:tbl>
              <a:tblPr/>
              <a:tblGrid>
                <a:gridCol w="1051560">
                  <a:extLst>
                    <a:ext uri="{9D8B030D-6E8A-4147-A177-3AD203B41FA5}">
                      <a16:colId xmlns:a16="http://schemas.microsoft.com/office/drawing/2014/main" val="1725218928"/>
                    </a:ext>
                  </a:extLst>
                </a:gridCol>
                <a:gridCol w="9464040">
                  <a:extLst>
                    <a:ext uri="{9D8B030D-6E8A-4147-A177-3AD203B41FA5}">
                      <a16:colId xmlns:a16="http://schemas.microsoft.com/office/drawing/2014/main" val="367049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endParaRPr lang="es-MX" sz="2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2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Decidir qué hacer con las partes sobrantes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923033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FBD6D105-79E7-8948-B149-FDA8B5AFEC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929979"/>
              </p:ext>
            </p:extLst>
          </p:nvPr>
        </p:nvGraphicFramePr>
        <p:xfrm>
          <a:off x="5902036" y="2528545"/>
          <a:ext cx="6604467" cy="426720"/>
        </p:xfrm>
        <a:graphic>
          <a:graphicData uri="http://schemas.openxmlformats.org/drawingml/2006/table">
            <a:tbl>
              <a:tblPr/>
              <a:tblGrid>
                <a:gridCol w="660446">
                  <a:extLst>
                    <a:ext uri="{9D8B030D-6E8A-4147-A177-3AD203B41FA5}">
                      <a16:colId xmlns:a16="http://schemas.microsoft.com/office/drawing/2014/main" val="1421745140"/>
                    </a:ext>
                  </a:extLst>
                </a:gridCol>
                <a:gridCol w="5944021">
                  <a:extLst>
                    <a:ext uri="{9D8B030D-6E8A-4147-A177-3AD203B41FA5}">
                      <a16:colId xmlns:a16="http://schemas.microsoft.com/office/drawing/2014/main" val="6659076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endParaRPr lang="es-MX" sz="2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2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Utilizar la unidad para cubrir el objeto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312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2597766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Sketchy_SerifHand">
      <a:majorFont>
        <a:latin typeface="The Serif Hand Black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29</Words>
  <Application>Microsoft Macintosh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The Hand</vt:lpstr>
      <vt:lpstr>The Serif Hand Black</vt:lpstr>
      <vt:lpstr>Verdana</vt:lpstr>
      <vt:lpstr>SketchyVTI</vt:lpstr>
      <vt:lpstr>PASOS PARA MEDIR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PASOS PARA MEDIR</dc:title>
  <dc:creator>maria teresa cerda orocio</dc:creator>
  <cp:lastModifiedBy>maria teresa cerda orocio</cp:lastModifiedBy>
  <cp:revision>6</cp:revision>
  <dcterms:created xsi:type="dcterms:W3CDTF">2020-06-25T14:20:57Z</dcterms:created>
  <dcterms:modified xsi:type="dcterms:W3CDTF">2020-06-25T19:24:16Z</dcterms:modified>
</cp:coreProperties>
</file>