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7" r:id="rId3"/>
    <p:sldId id="275" r:id="rId4"/>
    <p:sldId id="279" r:id="rId5"/>
    <p:sldId id="276" r:id="rId6"/>
    <p:sldId id="287" r:id="rId7"/>
    <p:sldId id="281" r:id="rId8"/>
    <p:sldId id="273" r:id="rId9"/>
    <p:sldId id="288" r:id="rId10"/>
    <p:sldId id="28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568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BF796B-7E6A-481A-A745-89BB0D1F2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C583EA7-2D2A-4D5C-A907-E10B476BB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35E30C-AA55-4D86-9FC2-CDCFB954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E9EBE3-6269-465E-B9A3-38D27805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D5E9BB-4D6A-4F9D-8285-17ADA7EF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7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79B97B-AC41-4263-BB1A-0AABBE18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88D37F8-9936-4727-9507-527D673C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4C7E53-273A-4D49-ABFB-837420EA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AD0A36-1492-4F7B-99A5-FFFA1EFB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411855-BE3D-4A43-B8A7-BB6B7CCF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55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B606D07-8ACF-4AC8-B8CC-F7DD5E58E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917AC42-6DF6-4683-9F16-B75FA64B7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E6AF69C-5555-47F6-AA10-1983A60C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B70950-CA2D-43FF-9BB6-C5097409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498C43-6EFD-4766-89BC-BBFF79DC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8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DC66BD-74DF-4708-ACFD-3308D008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557B83-E28D-4F56-90C1-48D328AC7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83273D-063B-488B-AE3A-BC4A1A3E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A9BD8A-7D79-411F-9DC1-0F1EC9C5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34DA5F-AFBF-44DE-B740-5699CE4F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84380F-DB9D-4AD2-AB94-D3CC672A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E134D0-21D0-4A6F-B5F3-C92098678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B1F3AB8-8845-4423-BB4D-CB96EAA7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69C6F01-212E-4C16-B05F-749D8C8D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5C3A504-824A-4E69-BE55-8E832286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731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190484-2787-4DB3-8E8D-A4CDF5D6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C0CC81-54D4-4D59-A6EE-6854351CF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428FB6D-8E7C-4F1B-A89D-873850A53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1671014-3926-491D-BEAE-E30B1C8B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38F4B25-6F75-4BF0-AE52-9F2DB64A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CB12CEB-83B1-4517-88EE-07B4A9FC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57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BED5CD-76BA-4B71-8500-5A7C9B75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2F1CC29-DFFB-42F5-9F8E-70BEE0DB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E0FBD3F-39DC-4658-AF75-B6D3167A3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E2F1267-6B72-44AF-9063-5ABB3E49B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6B37237-7105-4E97-B798-7284D97C4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DC9BB62-5511-4AB9-B1EE-72B2EF34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E0C5D71-C41C-4249-BA97-BA9E923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A166849-110A-4C21-8DC6-74463022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44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CE2D1B-000D-46E0-83CE-84D193B7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1B2AC2E-BB3A-4101-8B98-E3C5E0F3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8F6B371-65ED-4BE2-BBC9-48A6F514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061A5EC-DC75-4330-97FD-B00D0A30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79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CB31FC-7835-46F1-B008-4DE36DA9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3D586FF-767C-4814-96A2-F9516F28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59F2E20-ACBA-4647-A8B5-B38E114A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23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993BFC-408F-4402-9E09-33813260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637370-D98F-40C5-8D40-B514E183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56FAB89-7703-454A-81FB-0B9BF2E8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C432E81-18C2-4992-AE26-7625EEB0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5A8497B-96DE-4BF6-B5D3-C10EFB11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E7F1B51-10CE-4069-AFB4-3EF6EC17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23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383117-B607-4847-AAAE-137BCAB0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ED7CA2D-B318-4061-A185-C470C1367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53820D5-2B35-403F-B414-0464BB103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0ACAAAA-DFBC-40CB-B828-840928C2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55D5C7A-A941-43F4-96D2-CDF6052F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890794E-8001-4CC3-9011-18A3F723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4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4DBE495-C66D-41F7-B156-B71D4F49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50661D2-35BC-4C08-8339-5BA1C3E9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641F36-E9AA-4761-9F08-06CC92880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5D39-169C-42D0-9677-9F649E9FEECE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410CE8A-3351-4A27-B56A-BFDC44617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4BD07B-4B28-4C84-9D77-F7525F679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FB0E-0F96-4224-A5DC-421173A6A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8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4137" y="538857"/>
            <a:ext cx="115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Possesives</a:t>
            </a:r>
            <a:r>
              <a:rPr 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odel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he/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color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 are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..(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)..? 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color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/ are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..(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)..? </a:t>
            </a:r>
          </a:p>
        </p:txBody>
      </p:sp>
    </p:spTree>
    <p:extLst>
      <p:ext uri="{BB962C8B-B14F-4D97-AF65-F5344CB8AC3E}">
        <p14:creationId xmlns:p14="http://schemas.microsoft.com/office/powerpoint/2010/main" val="133147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3527835-72D3-4E7B-A93E-C198600308E2}"/>
              </a:ext>
            </a:extLst>
          </p:cNvPr>
          <p:cNvGrpSpPr/>
          <p:nvPr/>
        </p:nvGrpSpPr>
        <p:grpSpPr>
          <a:xfrm>
            <a:off x="126259" y="-27384"/>
            <a:ext cx="4752528" cy="6885384"/>
            <a:chOff x="107504" y="-27384"/>
            <a:chExt cx="4752528" cy="6885384"/>
          </a:xfrm>
        </p:grpSpPr>
        <p:sp>
          <p:nvSpPr>
            <p:cNvPr id="5" name="Llaves 4">
              <a:extLst>
                <a:ext uri="{FF2B5EF4-FFF2-40B4-BE49-F238E27FC236}">
                  <a16:creationId xmlns:a16="http://schemas.microsoft.com/office/drawing/2014/main" xmlns="" id="{09B68499-E351-442A-84FC-22BC61EBD367}"/>
                </a:ext>
              </a:extLst>
            </p:cNvPr>
            <p:cNvSpPr/>
            <p:nvPr/>
          </p:nvSpPr>
          <p:spPr>
            <a:xfrm rot="5400000">
              <a:off x="755576" y="-171401"/>
              <a:ext cx="3240360" cy="4248472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32"/>
            <a:stretch/>
          </p:blipFill>
          <p:spPr bwMode="auto">
            <a:xfrm>
              <a:off x="107504" y="1097360"/>
              <a:ext cx="4752528" cy="5760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2506630" y="745540"/>
              <a:ext cx="2020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Mrs. Smith</a:t>
              </a:r>
              <a:endParaRPr lang="es-E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9512" y="673532"/>
              <a:ext cx="1799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Mr. Smith</a:t>
              </a:r>
              <a:endParaRPr lang="es-E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3 CuadroTexto">
              <a:extLst>
                <a:ext uri="{FF2B5EF4-FFF2-40B4-BE49-F238E27FC236}">
                  <a16:creationId xmlns:a16="http://schemas.microsoft.com/office/drawing/2014/main" xmlns="" id="{FFBA223B-451B-4BF1-AFDC-26A7789371E6}"/>
                </a:ext>
              </a:extLst>
            </p:cNvPr>
            <p:cNvSpPr txBox="1"/>
            <p:nvPr/>
          </p:nvSpPr>
          <p:spPr>
            <a:xfrm>
              <a:off x="1819169" y="-27384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They</a:t>
              </a:r>
              <a:endParaRPr lang="es-E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70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7"/>
          <a:stretch/>
        </p:blipFill>
        <p:spPr bwMode="auto">
          <a:xfrm>
            <a:off x="3310047" y="0"/>
            <a:ext cx="5472608" cy="604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69378" y="5941730"/>
            <a:ext cx="1638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Dan</a:t>
            </a:r>
            <a:endParaRPr lang="es-ES" sz="6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30354" y="5941730"/>
            <a:ext cx="1681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May</a:t>
            </a:r>
            <a:endParaRPr lang="es-ES" sz="6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2738" y="160338"/>
            <a:ext cx="3580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/>
              <a:t>What</a:t>
            </a:r>
            <a:r>
              <a:rPr lang="es-MX" sz="3200" dirty="0" smtClean="0"/>
              <a:t> </a:t>
            </a:r>
            <a:r>
              <a:rPr lang="es-MX" sz="3200" dirty="0" err="1" smtClean="0"/>
              <a:t>is</a:t>
            </a:r>
            <a:r>
              <a:rPr lang="es-MX" sz="3200" dirty="0" smtClean="0"/>
              <a:t> he </a:t>
            </a:r>
            <a:r>
              <a:rPr lang="es-MX" sz="3200" dirty="0" err="1" smtClean="0"/>
              <a:t>wearing</a:t>
            </a:r>
            <a:r>
              <a:rPr lang="es-MX" sz="3200" dirty="0" smtClean="0"/>
              <a:t>?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323384" y="160337"/>
            <a:ext cx="3740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/>
              <a:t>What</a:t>
            </a:r>
            <a:r>
              <a:rPr lang="es-MX" sz="3200" dirty="0" smtClean="0"/>
              <a:t> </a:t>
            </a:r>
            <a:r>
              <a:rPr lang="es-MX" sz="3200" dirty="0" err="1" smtClean="0"/>
              <a:t>is</a:t>
            </a:r>
            <a:r>
              <a:rPr lang="es-MX" sz="3200" dirty="0" smtClean="0"/>
              <a:t> </a:t>
            </a:r>
            <a:r>
              <a:rPr lang="es-MX" sz="3200" dirty="0" err="1" smtClean="0"/>
              <a:t>she</a:t>
            </a:r>
            <a:r>
              <a:rPr lang="es-MX" sz="3200" dirty="0" smtClean="0"/>
              <a:t> </a:t>
            </a:r>
            <a:r>
              <a:rPr lang="es-MX" sz="3200" dirty="0" err="1" smtClean="0"/>
              <a:t>wearing</a:t>
            </a:r>
            <a:r>
              <a:rPr lang="es-MX" sz="3200" dirty="0" smtClean="0"/>
              <a:t>?</a:t>
            </a:r>
            <a:endParaRPr lang="es-MX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889988" y="3020504"/>
            <a:ext cx="4302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/>
              <a:t>What</a:t>
            </a:r>
            <a:r>
              <a:rPr lang="es-MX" sz="3200" dirty="0" smtClean="0"/>
              <a:t> color </a:t>
            </a:r>
            <a:r>
              <a:rPr lang="es-MX" sz="3200" dirty="0" err="1" smtClean="0"/>
              <a:t>is</a:t>
            </a:r>
            <a:r>
              <a:rPr lang="es-MX" sz="3200" dirty="0" smtClean="0"/>
              <a:t>/are </a:t>
            </a:r>
            <a:r>
              <a:rPr lang="es-MX" sz="3200" dirty="0" err="1" smtClean="0"/>
              <a:t>her</a:t>
            </a:r>
            <a:r>
              <a:rPr lang="es-MX" sz="3200" dirty="0" smtClean="0"/>
              <a:t>….?</a:t>
            </a:r>
            <a:endParaRPr lang="es-MX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8550" y="3312891"/>
            <a:ext cx="4210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/>
              <a:t>What</a:t>
            </a:r>
            <a:r>
              <a:rPr lang="es-MX" sz="3200" dirty="0" smtClean="0"/>
              <a:t> color </a:t>
            </a:r>
            <a:r>
              <a:rPr lang="es-MX" sz="3200" dirty="0" err="1" smtClean="0"/>
              <a:t>is</a:t>
            </a:r>
            <a:r>
              <a:rPr lang="es-MX" sz="3200" dirty="0" smtClean="0"/>
              <a:t>/are </a:t>
            </a:r>
            <a:r>
              <a:rPr lang="es-MX" sz="3200" dirty="0" err="1" smtClean="0"/>
              <a:t>his</a:t>
            </a:r>
            <a:r>
              <a:rPr lang="es-MX" sz="3200" dirty="0" smtClean="0"/>
              <a:t>….?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70204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man in sweater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r="11600" b="7561"/>
          <a:stretch/>
        </p:blipFill>
        <p:spPr bwMode="auto">
          <a:xfrm>
            <a:off x="0" y="0"/>
            <a:ext cx="3822439" cy="67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76EDD149-8349-4FB0-9303-611F6EFDD2B3}"/>
              </a:ext>
            </a:extLst>
          </p:cNvPr>
          <p:cNvSpPr txBox="1"/>
          <p:nvPr/>
        </p:nvSpPr>
        <p:spPr>
          <a:xfrm>
            <a:off x="3564467" y="5730715"/>
            <a:ext cx="2279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David</a:t>
            </a:r>
            <a:endParaRPr lang="es-ES" sz="6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2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girls wearing dress cartoon">
            <a:extLst>
              <a:ext uri="{FF2B5EF4-FFF2-40B4-BE49-F238E27FC236}">
                <a16:creationId xmlns:a16="http://schemas.microsoft.com/office/drawing/2014/main" xmlns="" id="{08B313DB-98FA-4738-A39D-0240FA679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3" t="10278" r="26576" b="17500"/>
          <a:stretch/>
        </p:blipFill>
        <p:spPr bwMode="auto">
          <a:xfrm flipH="1">
            <a:off x="8417169" y="213025"/>
            <a:ext cx="3763107" cy="62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349CED8D-2391-4CD7-A6FD-804CCEB29557}"/>
              </a:ext>
            </a:extLst>
          </p:cNvPr>
          <p:cNvSpPr txBox="1"/>
          <p:nvPr/>
        </p:nvSpPr>
        <p:spPr>
          <a:xfrm>
            <a:off x="6954780" y="5713384"/>
            <a:ext cx="1981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Mary</a:t>
            </a:r>
            <a:endParaRPr lang="es-ES" sz="6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2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4" y="246580"/>
            <a:ext cx="2592288" cy="61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CuadroTexto">
            <a:extLst>
              <a:ext uri="{FF2B5EF4-FFF2-40B4-BE49-F238E27FC236}">
                <a16:creationId xmlns:a16="http://schemas.microsoft.com/office/drawing/2014/main" xmlns="" id="{365501D6-92D0-46E0-8ECE-F428FB244D98}"/>
              </a:ext>
            </a:extLst>
          </p:cNvPr>
          <p:cNvSpPr txBox="1"/>
          <p:nvPr/>
        </p:nvSpPr>
        <p:spPr>
          <a:xfrm>
            <a:off x="3226842" y="5842337"/>
            <a:ext cx="1681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Carl</a:t>
            </a:r>
            <a:endParaRPr lang="es-ES" sz="6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296262A2-5C14-41AA-B06A-678D33DE3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0" t="2186" r="25691" b="7541"/>
          <a:stretch/>
        </p:blipFill>
        <p:spPr bwMode="auto">
          <a:xfrm flipH="1">
            <a:off x="8969396" y="543798"/>
            <a:ext cx="3013023" cy="61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6744F726-922C-4E7F-AE35-5180DEC396C5}"/>
              </a:ext>
            </a:extLst>
          </p:cNvPr>
          <p:cNvSpPr txBox="1"/>
          <p:nvPr/>
        </p:nvSpPr>
        <p:spPr>
          <a:xfrm>
            <a:off x="7911383" y="5026411"/>
            <a:ext cx="2324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Cesar</a:t>
            </a:r>
            <a:endParaRPr lang="es-ES" sz="6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4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1FE45F79-DA91-46F8-8350-AE62030FB536}"/>
              </a:ext>
            </a:extLst>
          </p:cNvPr>
          <p:cNvSpPr txBox="1"/>
          <p:nvPr/>
        </p:nvSpPr>
        <p:spPr>
          <a:xfrm>
            <a:off x="2579727" y="5153020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Ary</a:t>
            </a:r>
            <a:endParaRPr lang="es-ES" sz="6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xmlns="" id="{75DE3635-A04E-42C5-ADD6-C51AE1953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t="6664" r="22118"/>
          <a:stretch/>
        </p:blipFill>
        <p:spPr bwMode="auto">
          <a:xfrm>
            <a:off x="475572" y="2322415"/>
            <a:ext cx="1872208" cy="38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829143">
            <a:off x="256272" y="4733440"/>
            <a:ext cx="1051647" cy="10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3" b="10457"/>
          <a:stretch/>
        </p:blipFill>
        <p:spPr bwMode="auto">
          <a:xfrm>
            <a:off x="8237622" y="304521"/>
            <a:ext cx="3334079" cy="54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2022" y="5842337"/>
            <a:ext cx="2877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George</a:t>
            </a:r>
            <a:endParaRPr lang="es-ES" sz="6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378023" y="5691054"/>
            <a:ext cx="2408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Roger</a:t>
            </a:r>
            <a:endParaRPr lang="es-ES" sz="6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laves 7">
            <a:extLst>
              <a:ext uri="{FF2B5EF4-FFF2-40B4-BE49-F238E27FC236}">
                <a16:creationId xmlns:a16="http://schemas.microsoft.com/office/drawing/2014/main" xmlns="" id="{F8AFCA3F-7280-4213-B485-2D83C9EE2E32}"/>
              </a:ext>
            </a:extLst>
          </p:cNvPr>
          <p:cNvSpPr/>
          <p:nvPr/>
        </p:nvSpPr>
        <p:spPr>
          <a:xfrm rot="5400000">
            <a:off x="4295800" y="-243408"/>
            <a:ext cx="3240360" cy="424847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386" name="Picture 2" descr="Image result for man in sweater cartoo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r="25159" b="9419"/>
          <a:stretch/>
        </p:blipFill>
        <p:spPr bwMode="auto">
          <a:xfrm>
            <a:off x="393547" y="335026"/>
            <a:ext cx="2640550" cy="56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D73F8B8-3DA4-494E-A331-F1A71F470914}"/>
              </a:ext>
            </a:extLst>
          </p:cNvPr>
          <p:cNvSpPr/>
          <p:nvPr/>
        </p:nvSpPr>
        <p:spPr>
          <a:xfrm>
            <a:off x="3501330" y="2796665"/>
            <a:ext cx="4812675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xmlns="" id="{E037217D-4321-484D-9277-D9BD26B3AF8E}"/>
              </a:ext>
            </a:extLst>
          </p:cNvPr>
          <p:cNvSpPr txBox="1"/>
          <p:nvPr/>
        </p:nvSpPr>
        <p:spPr>
          <a:xfrm>
            <a:off x="5359394" y="-46548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They</a:t>
            </a:r>
            <a:endParaRPr lang="es-E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xmlns="" id="{8EAF944E-8AA8-4103-98B2-493DF8F15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t="3185" r="55177"/>
          <a:stretch/>
        </p:blipFill>
        <p:spPr bwMode="auto">
          <a:xfrm>
            <a:off x="361363" y="489071"/>
            <a:ext cx="2152651" cy="62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>
            <a:extLst>
              <a:ext uri="{FF2B5EF4-FFF2-40B4-BE49-F238E27FC236}">
                <a16:creationId xmlns:a16="http://schemas.microsoft.com/office/drawing/2014/main" xmlns="" id="{E220B788-3E93-4D12-9FA0-A5CAEB1AC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t="6394" r="35149" b="-144"/>
          <a:stretch/>
        </p:blipFill>
        <p:spPr bwMode="auto">
          <a:xfrm flipH="1">
            <a:off x="9612459" y="521296"/>
            <a:ext cx="216024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D8E20F0-048C-4CA2-8467-B4644EF1CF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17" t="32954" r="33124" b="57411"/>
          <a:stretch/>
        </p:blipFill>
        <p:spPr>
          <a:xfrm>
            <a:off x="3647728" y="116632"/>
            <a:ext cx="4824536" cy="864096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xmlns="" id="{3EC8B9BC-6D3E-4B70-A237-45E1A7F3DBFF}"/>
              </a:ext>
            </a:extLst>
          </p:cNvPr>
          <p:cNvSpPr txBox="1"/>
          <p:nvPr/>
        </p:nvSpPr>
        <p:spPr>
          <a:xfrm>
            <a:off x="1769801" y="25897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Me</a:t>
            </a:r>
            <a:endParaRPr lang="es-E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xmlns="" id="{B32ADB9E-7847-4157-9A57-17D6A555B388}"/>
              </a:ext>
            </a:extLst>
          </p:cNvPr>
          <p:cNvSpPr txBox="1"/>
          <p:nvPr/>
        </p:nvSpPr>
        <p:spPr>
          <a:xfrm>
            <a:off x="8688288" y="18864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es-MX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friend</a:t>
            </a:r>
            <a:endParaRPr lang="es-E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56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96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ENEP</cp:lastModifiedBy>
  <cp:revision>4</cp:revision>
  <dcterms:created xsi:type="dcterms:W3CDTF">2019-10-25T02:23:14Z</dcterms:created>
  <dcterms:modified xsi:type="dcterms:W3CDTF">2019-10-25T14:43:44Z</dcterms:modified>
</cp:coreProperties>
</file>