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01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53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25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23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03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68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905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888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25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1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90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37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10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30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32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52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58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7E6980-EEC1-488A-8095-0EE123BFA797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370E5D-8032-4CD0-995F-66C81DF12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28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0752" y="1765301"/>
            <a:ext cx="10488465" cy="2387600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Only Time will Tell</a:t>
            </a:r>
            <a:endParaRPr lang="es-ES" sz="9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6428" y="4525369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November 13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2018</a:t>
            </a:r>
            <a:endParaRPr lang="es-ES" sz="3600" dirty="0"/>
          </a:p>
        </p:txBody>
      </p:sp>
      <p:sp>
        <p:nvSpPr>
          <p:cNvPr id="4" name="Rectángulo 3"/>
          <p:cNvSpPr/>
          <p:nvPr/>
        </p:nvSpPr>
        <p:spPr>
          <a:xfrm>
            <a:off x="1008846" y="1392833"/>
            <a:ext cx="4910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afternoon</a:t>
            </a:r>
            <a:r>
              <a:rPr lang="en-US" sz="54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0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r>
              <a:rPr lang="en-US" dirty="0" smtClean="0"/>
              <a:t>Book page 91. Interchange 9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4087" y="1508962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Pair work.</a:t>
            </a:r>
          </a:p>
          <a:p>
            <a:pPr marL="0" indent="0">
              <a:buNone/>
            </a:pPr>
            <a:r>
              <a:rPr lang="en-US" sz="3200" dirty="0" smtClean="0"/>
              <a:t>Compare your opinions.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T: I don’t really agree. If a woman works outside the home, she’ll bring money to the house and she will feel fulfilled, so she will feel happy.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5407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433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Domino game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828800"/>
            <a:ext cx="10363826" cy="3962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a domino using collocations and conditional sentences with if clauses.</a:t>
            </a:r>
          </a:p>
        </p:txBody>
      </p:sp>
      <p:sp>
        <p:nvSpPr>
          <p:cNvPr id="4" name="Onda 3"/>
          <p:cNvSpPr/>
          <p:nvPr/>
        </p:nvSpPr>
        <p:spPr>
          <a:xfrm>
            <a:off x="991673" y="3206838"/>
            <a:ext cx="4774306" cy="280759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Onda 4"/>
          <p:cNvSpPr/>
          <p:nvPr/>
        </p:nvSpPr>
        <p:spPr>
          <a:xfrm>
            <a:off x="6078828" y="3318714"/>
            <a:ext cx="4520485" cy="269572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>
            <a:stCxn id="4" idx="0"/>
            <a:endCxn id="4" idx="2"/>
          </p:cNvCxnSpPr>
          <p:nvPr/>
        </p:nvCxnSpPr>
        <p:spPr>
          <a:xfrm>
            <a:off x="3378826" y="3557787"/>
            <a:ext cx="0" cy="2105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/>
          <p:cNvCxnSpPr>
            <a:stCxn id="5" idx="0"/>
            <a:endCxn id="5" idx="2"/>
          </p:cNvCxnSpPr>
          <p:nvPr/>
        </p:nvCxnSpPr>
        <p:spPr>
          <a:xfrm>
            <a:off x="8339071" y="3655679"/>
            <a:ext cx="0" cy="2021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 flipH="1">
            <a:off x="3630339" y="4225914"/>
            <a:ext cx="196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I behave with honesty, …</a:t>
            </a:r>
            <a:endParaRPr lang="es-ES" sz="2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426552" y="4001294"/>
            <a:ext cx="1599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…I will earn respect from others.</a:t>
            </a:r>
            <a:endParaRPr lang="es-ES" sz="20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825783" y="4579857"/>
            <a:ext cx="169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I get sick…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90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921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Homework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As self study, complete the grammar plus activity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Complete work book pages from Unit 9.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9363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63235" y="894665"/>
            <a:ext cx="3169181" cy="37592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think of some ways life </a:t>
            </a:r>
            <a:r>
              <a:rPr lang="en-US" sz="2800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100 years ago 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was different form life today in these categories?</a:t>
            </a:r>
            <a:endParaRPr lang="es-E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4"/>
          </p:nvPr>
        </p:nvSpPr>
        <p:spPr>
          <a:xfrm>
            <a:off x="8040142" y="898477"/>
            <a:ext cx="3284517" cy="300396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think it will be different in the </a:t>
            </a:r>
            <a:r>
              <a:rPr lang="en-US" sz="2800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next 50 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years?</a:t>
            </a:r>
            <a:endParaRPr lang="es-E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4729422" y="1122928"/>
            <a:ext cx="2813714" cy="330884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>
              <a:lnSpc>
                <a:spcPct val="200000"/>
              </a:lnSpc>
            </a:pPr>
            <a:r>
              <a:rPr lang="en-US" sz="28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pPr>
              <a:lnSpc>
                <a:spcPct val="200000"/>
              </a:lnSpc>
            </a:pPr>
            <a:r>
              <a:rPr lang="en-US" sz="28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es-ES" sz="2800" cap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6"/>
          <p:cNvSpPr txBox="1">
            <a:spLocks/>
          </p:cNvSpPr>
          <p:nvPr/>
        </p:nvSpPr>
        <p:spPr>
          <a:xfrm>
            <a:off x="1288576" y="163773"/>
            <a:ext cx="9789994" cy="95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2" y="5180176"/>
            <a:ext cx="1514475" cy="15144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247" y="5180175"/>
            <a:ext cx="2048433" cy="15144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624" y="5180175"/>
            <a:ext cx="2692400" cy="15144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024" y="5180175"/>
            <a:ext cx="2692399" cy="15144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5423" y="5180175"/>
            <a:ext cx="2712492" cy="15144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5424" y="3175475"/>
            <a:ext cx="2712492" cy="20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4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13774" y="195437"/>
            <a:ext cx="10364451" cy="759907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913774" y="955344"/>
            <a:ext cx="10363826" cy="526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hat kinds of buildings can you see?</a:t>
            </a: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How old are the people?</a:t>
            </a: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they look surprised?</a:t>
            </a: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---------------------------------------------------------------------------------------------------------------------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Have things changed a little or a lot?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Have things changed for the better or for the worse?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865393"/>
              </p:ext>
            </p:extLst>
          </p:nvPr>
        </p:nvGraphicFramePr>
        <p:xfrm>
          <a:off x="913774" y="3929342"/>
          <a:ext cx="9855201" cy="21234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4491632"/>
                <a:gridCol w="5363569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past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were houses.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They’re</a:t>
                      </a:r>
                      <a:endParaRPr lang="es-E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was a burger restaurant</a:t>
                      </a:r>
                      <a:r>
                        <a:rPr lang="es-ES" b="1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</a:t>
                      </a:r>
                      <a:endParaRPr lang="es-E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was a high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They’re</a:t>
                      </a:r>
                      <a:endParaRPr lang="es-E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hung out with friends after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endParaRPr lang="es-E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55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184" y="304619"/>
            <a:ext cx="10364451" cy="67802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expressions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59184" y="2195099"/>
            <a:ext cx="3521748" cy="417772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lang="es-ES" sz="2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280535" y="2195099"/>
            <a:ext cx="3521748" cy="417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es-ES" sz="2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960569" y="2195099"/>
            <a:ext cx="3521748" cy="417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es-ES" sz="24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74376" y="982639"/>
            <a:ext cx="8134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are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used for referring to the three different time periods presented in this lesson?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could we use with each tense?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pPr algn="ctr"/>
            <a:r>
              <a:rPr lang="en-US" dirty="0" smtClean="0"/>
              <a:t>“Making the big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bucks”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38200" y="1287887"/>
            <a:ext cx="10515600" cy="4889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Who wants to make a lot of money?</a:t>
            </a:r>
          </a:p>
          <a:p>
            <a:pPr marL="0" indent="0">
              <a:buNone/>
            </a:pPr>
            <a:r>
              <a:rPr lang="en-US" sz="2400" dirty="0" smtClean="0"/>
              <a:t>Why?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Teams of </a:t>
            </a:r>
            <a:r>
              <a:rPr lang="en-US" sz="2400" dirty="0" smtClean="0"/>
              <a:t>four</a:t>
            </a:r>
            <a:r>
              <a:rPr lang="en-US" sz="2400" dirty="0" smtClean="0"/>
              <a:t> </a:t>
            </a:r>
            <a:r>
              <a:rPr lang="en-US" sz="2400" dirty="0" smtClean="0"/>
              <a:t>people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Think about these to complete the mind map:</a:t>
            </a:r>
          </a:p>
          <a:p>
            <a:pPr marL="0" indent="0">
              <a:buNone/>
            </a:pPr>
            <a:r>
              <a:rPr lang="en-US" sz="2400" dirty="0" smtClean="0"/>
              <a:t>How will your life change for the better?</a:t>
            </a:r>
            <a:endParaRPr lang="es-ES" sz="2400" dirty="0" smtClean="0"/>
          </a:p>
          <a:p>
            <a:pPr marL="0" indent="0">
              <a:buNone/>
            </a:pPr>
            <a:r>
              <a:rPr lang="en-US" sz="2400" dirty="0" smtClean="0"/>
              <a:t>How will your life change for the worse?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872766" y="2550016"/>
            <a:ext cx="270852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I get a high-paying job</a:t>
            </a:r>
            <a:endParaRPr lang="es-ES" sz="3200" dirty="0"/>
          </a:p>
        </p:txBody>
      </p:sp>
      <p:cxnSp>
        <p:nvCxnSpPr>
          <p:cNvPr id="7" name="Conector recto 6"/>
          <p:cNvCxnSpPr/>
          <p:nvPr/>
        </p:nvCxnSpPr>
        <p:spPr>
          <a:xfrm flipH="1" flipV="1">
            <a:off x="7256656" y="1628722"/>
            <a:ext cx="1576" cy="9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8592189" y="1815919"/>
            <a:ext cx="643943" cy="73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8592189" y="3112676"/>
            <a:ext cx="820285" cy="2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8575926" y="3614066"/>
            <a:ext cx="888642" cy="466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5" idx="2"/>
          </p:cNvCxnSpPr>
          <p:nvPr/>
        </p:nvCxnSpPr>
        <p:spPr>
          <a:xfrm>
            <a:off x="7227029" y="3627234"/>
            <a:ext cx="0" cy="790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5385351" y="3627234"/>
            <a:ext cx="476518" cy="571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4984042" y="3112675"/>
            <a:ext cx="8832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 flipV="1">
            <a:off x="5112913" y="1949997"/>
            <a:ext cx="759853" cy="579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4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Book page 33. Perspectives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Did you mention any of these consequences?</a:t>
            </a:r>
          </a:p>
          <a:p>
            <a:endParaRPr lang="en-US" sz="2800" dirty="0"/>
          </a:p>
          <a:p>
            <a:r>
              <a:rPr lang="en-US" sz="2800" dirty="0" smtClean="0"/>
              <a:t>Which are advantages of getting a high-paying job?</a:t>
            </a:r>
          </a:p>
          <a:p>
            <a:r>
              <a:rPr lang="en-US" sz="2800" dirty="0" smtClean="0"/>
              <a:t>Which are </a:t>
            </a:r>
            <a:r>
              <a:rPr lang="en-US" sz="2800" b="1" dirty="0" smtClean="0"/>
              <a:t>dis</a:t>
            </a:r>
            <a:r>
              <a:rPr lang="en-US" sz="2800" dirty="0" smtClean="0"/>
              <a:t>advantages of getting a high-paying job?</a:t>
            </a:r>
          </a:p>
          <a:p>
            <a:r>
              <a:rPr lang="en-US" sz="2800" dirty="0" smtClean="0"/>
              <a:t>Why?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253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516230" y="946900"/>
            <a:ext cx="5157787" cy="11813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/>
              <a:t>Possible situation</a:t>
            </a:r>
          </a:p>
          <a:p>
            <a:pPr algn="ctr">
              <a:lnSpc>
                <a:spcPct val="100000"/>
              </a:lnSpc>
            </a:pPr>
            <a:r>
              <a:rPr lang="en-US" sz="2800" dirty="0" smtClean="0"/>
              <a:t>(it </a:t>
            </a:r>
            <a:r>
              <a:rPr lang="en-US" sz="3600" dirty="0" smtClean="0"/>
              <a:t>may</a:t>
            </a:r>
            <a:r>
              <a:rPr lang="en-US" sz="2800" dirty="0" smtClean="0"/>
              <a:t> happen)</a:t>
            </a:r>
            <a:endParaRPr lang="es-ES" sz="2800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267286" y="2433711"/>
            <a:ext cx="5964701" cy="3755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If you get a high-paying job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Your friends might ask you for a loan</a:t>
            </a:r>
            <a:endParaRPr lang="es-ES" sz="24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>
          <a:xfrm>
            <a:off x="6096048" y="94690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Consequence</a:t>
            </a:r>
            <a:endParaRPr lang="es-ES" sz="4000" dirty="0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4"/>
          </p:nvPr>
        </p:nvSpPr>
        <p:spPr>
          <a:xfrm>
            <a:off x="5894364" y="2433711"/>
            <a:ext cx="6063174" cy="3755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</a:t>
            </a:r>
            <a:r>
              <a:rPr lang="en-US" sz="2400" dirty="0" smtClean="0"/>
              <a:t>our friends might ask you for a loan.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 if you get a high-paying job. </a:t>
            </a:r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915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89349" y="155350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Grammar focus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n-US" sz="3600" b="1" dirty="0" smtClean="0"/>
              <a:t>Which structures do you see?</a:t>
            </a:r>
            <a:endParaRPr lang="es-ES" b="1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2819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Typical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show the consequence is less likely</a:t>
            </a:r>
            <a:endParaRPr lang="es-E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Possibility</a:t>
            </a:r>
          </a:p>
          <a:p>
            <a:pPr marL="0" indent="0">
              <a:buNone/>
            </a:pPr>
            <a:r>
              <a:rPr lang="en-US" dirty="0" smtClean="0"/>
              <a:t>Necessity</a:t>
            </a:r>
            <a:endParaRPr lang="es-ES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4"/>
          </p:nvPr>
        </p:nvSpPr>
        <p:spPr>
          <a:xfrm>
            <a:off x="4082603" y="1825625"/>
            <a:ext cx="727119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If + simple present, subject + will/won’t</a:t>
            </a:r>
            <a:endParaRPr lang="es-ES" dirty="0"/>
          </a:p>
          <a:p>
            <a:pPr marL="0" indent="0">
              <a:buNone/>
            </a:pPr>
            <a:r>
              <a:rPr lang="en-US" dirty="0" smtClean="0"/>
              <a:t>If you eat candy, you’ll gain weight.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+ simple present, subject + may/might</a:t>
            </a:r>
          </a:p>
          <a:p>
            <a:pPr marL="0" indent="0">
              <a:buNone/>
            </a:pPr>
            <a:r>
              <a:rPr lang="en-US" dirty="0" smtClean="0"/>
              <a:t>If you eat candy, you may gain weight.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If + simple present, subject Will </a:t>
            </a:r>
            <a:r>
              <a:rPr lang="en-US" dirty="0" smtClean="0"/>
              <a:t>+ be able to/ will + have to</a:t>
            </a:r>
          </a:p>
          <a:p>
            <a:pPr marL="0" indent="0">
              <a:buNone/>
            </a:pPr>
            <a:r>
              <a:rPr lang="en-US" dirty="0" smtClean="0"/>
              <a:t>If you save money, you’ll be able to travel.</a:t>
            </a:r>
          </a:p>
          <a:p>
            <a:pPr marL="0" indent="0">
              <a:buNone/>
            </a:pPr>
            <a:r>
              <a:rPr lang="en-US" dirty="0" smtClean="0"/>
              <a:t>If you travel abroad, you’ll have to get a visa.</a:t>
            </a:r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2150772" y="2472744"/>
            <a:ext cx="1584101" cy="128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419341" y="3899921"/>
            <a:ext cx="631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472744" y="5074276"/>
            <a:ext cx="1468191" cy="167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2459865" y="5525037"/>
            <a:ext cx="1455312" cy="180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9774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Chain </a:t>
            </a:r>
            <a:r>
              <a:rPr lang="en-US" sz="6000" dirty="0" smtClean="0"/>
              <a:t>game</a:t>
            </a:r>
            <a:endParaRPr lang="es-ES" sz="54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T: If I have time this weekend, I’ll go to the movies.</a:t>
            </a:r>
          </a:p>
          <a:p>
            <a:pPr marL="0" indent="0">
              <a:buNone/>
            </a:pPr>
            <a:r>
              <a:rPr lang="en-US" sz="2800" dirty="0" err="1" smtClean="0"/>
              <a:t>Ss</a:t>
            </a:r>
            <a:r>
              <a:rPr lang="en-US" sz="2800" dirty="0" smtClean="0"/>
              <a:t>: If I go to the movies this weekend, I’ll…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T: If she finishes her homework early, she’ll go out for a ride in her bike.</a:t>
            </a:r>
          </a:p>
          <a:p>
            <a:pPr marL="0" indent="0">
              <a:buNone/>
            </a:pPr>
            <a:r>
              <a:rPr lang="en-US" sz="2800" dirty="0" err="1" smtClean="0"/>
              <a:t>Ss</a:t>
            </a:r>
            <a:r>
              <a:rPr lang="en-US" sz="2800" dirty="0" smtClean="0"/>
              <a:t>: If she goes out for a ride in her bike, she’ll…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8297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880</TotalTime>
  <Words>531</Words>
  <Application>Microsoft Office PowerPoint</Application>
  <PresentationFormat>Panorámica</PresentationFormat>
  <Paragraphs>96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Courier New</vt:lpstr>
      <vt:lpstr>Tw Cen MT</vt:lpstr>
      <vt:lpstr>Gota</vt:lpstr>
      <vt:lpstr>Only Time will Tell</vt:lpstr>
      <vt:lpstr>Presentación de PowerPoint</vt:lpstr>
      <vt:lpstr>Conversation</vt:lpstr>
      <vt:lpstr>Time expressions</vt:lpstr>
      <vt:lpstr>“Making the big bucks”</vt:lpstr>
      <vt:lpstr>Book page 33. Perspectives</vt:lpstr>
      <vt:lpstr>Presentación de PowerPoint</vt:lpstr>
      <vt:lpstr>Grammar focus Which structures do you see?</vt:lpstr>
      <vt:lpstr>Chain game</vt:lpstr>
      <vt:lpstr>Book page 91. Interchange 9</vt:lpstr>
      <vt:lpstr>Domino game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17th</dc:title>
  <dc:creator>Maria Elena</dc:creator>
  <cp:lastModifiedBy>Maria Elena</cp:lastModifiedBy>
  <cp:revision>48</cp:revision>
  <dcterms:created xsi:type="dcterms:W3CDTF">2018-11-07T22:25:37Z</dcterms:created>
  <dcterms:modified xsi:type="dcterms:W3CDTF">2020-01-27T22:24:56Z</dcterms:modified>
</cp:coreProperties>
</file>