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>
        <p:scale>
          <a:sx n="96" d="100"/>
          <a:sy n="96" d="100"/>
        </p:scale>
        <p:origin x="126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70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04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91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4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32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75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8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90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3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13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27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3CAB-3CAC-4D6E-AF77-4CF834D4CE54}" type="datetimeFigureOut">
              <a:rPr lang="es-MX" smtClean="0"/>
              <a:t>10/10/2020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43D2-56E0-4C44-B97D-1DC7CD3FB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0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8246" y="285751"/>
            <a:ext cx="6339998" cy="447672"/>
          </a:xfrm>
        </p:spPr>
        <p:txBody>
          <a:bodyPr>
            <a:noAutofit/>
          </a:bodyPr>
          <a:lstStyle/>
          <a:p>
            <a:r>
              <a:rPr lang="es-MX" sz="2800" b="1" dirty="0"/>
              <a:t>Escuela Normal de Educación Preescolar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368242"/>
              </p:ext>
            </p:extLst>
          </p:nvPr>
        </p:nvGraphicFramePr>
        <p:xfrm>
          <a:off x="239755" y="2058447"/>
          <a:ext cx="6378490" cy="11145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78490">
                  <a:extLst>
                    <a:ext uri="{9D8B030D-6E8A-4147-A177-3AD203B41FA5}">
                      <a16:colId xmlns="" xmlns:a16="http://schemas.microsoft.com/office/drawing/2014/main" val="2043951585"/>
                    </a:ext>
                  </a:extLst>
                </a:gridCol>
              </a:tblGrid>
              <a:tr h="251780"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/>
                        <a:t>TRABAJO EN WORD</a:t>
                      </a:r>
                    </a:p>
                  </a:txBody>
                  <a:tcPr marL="100095" marR="100095" marT="50047" marB="50047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8412054"/>
                  </a:ext>
                </a:extLst>
              </a:tr>
              <a:tr h="443576">
                <a:tc>
                  <a:txBody>
                    <a:bodyPr/>
                    <a:lstStyle/>
                    <a:p>
                      <a:r>
                        <a:rPr lang="es-MX" sz="20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Los trabajos deberán</a:t>
                      </a:r>
                      <a:r>
                        <a:rPr lang="es-MX" sz="20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contar con las siguientes especificaciones para sumar una puntuación total del 100%</a:t>
                      </a:r>
                      <a:endParaRPr lang="es-MX" sz="2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00095" marR="100095" marT="50047" marB="50047"/>
                </a:tc>
                <a:extLst>
                  <a:ext uri="{0D108BD9-81ED-4DB2-BD59-A6C34878D82A}">
                    <a16:rowId xmlns="" xmlns:a16="http://schemas.microsoft.com/office/drawing/2014/main" val="2280261001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78245" y="733418"/>
            <a:ext cx="6339999" cy="554189"/>
          </a:xfrm>
          <a:prstGeom prst="rect">
            <a:avLst/>
          </a:prstGeom>
        </p:spPr>
        <p:txBody>
          <a:bodyPr vert="horz" lIns="121920" tIns="60960" rIns="121920" bIns="6096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Literatura Infantil                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ciclo escolar </a:t>
            </a:r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2020-2021 </a:t>
            </a:r>
            <a:endParaRPr lang="es-MX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s-MX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semestre                                                                                                         3”B”</a:t>
            </a:r>
            <a:endParaRPr lang="es-MX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447511"/>
              </p:ext>
            </p:extLst>
          </p:nvPr>
        </p:nvGraphicFramePr>
        <p:xfrm>
          <a:off x="239751" y="1578094"/>
          <a:ext cx="6378493" cy="313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599">
                  <a:extLst>
                    <a:ext uri="{9D8B030D-6E8A-4147-A177-3AD203B41FA5}">
                      <a16:colId xmlns="" xmlns:a16="http://schemas.microsoft.com/office/drawing/2014/main" val="3510335080"/>
                    </a:ext>
                  </a:extLst>
                </a:gridCol>
                <a:gridCol w="342900">
                  <a:extLst>
                    <a:ext uri="{9D8B030D-6E8A-4147-A177-3AD203B41FA5}">
                      <a16:colId xmlns="" xmlns:a16="http://schemas.microsoft.com/office/drawing/2014/main" val="2367705416"/>
                    </a:ext>
                  </a:extLst>
                </a:gridCol>
                <a:gridCol w="752475">
                  <a:extLst>
                    <a:ext uri="{9D8B030D-6E8A-4147-A177-3AD203B41FA5}">
                      <a16:colId xmlns="" xmlns:a16="http://schemas.microsoft.com/office/drawing/2014/main" val="2480144342"/>
                    </a:ext>
                  </a:extLst>
                </a:gridCol>
                <a:gridCol w="4627519">
                  <a:extLst>
                    <a:ext uri="{9D8B030D-6E8A-4147-A177-3AD203B41FA5}">
                      <a16:colId xmlns="" xmlns:a16="http://schemas.microsoft.com/office/drawing/2014/main" val="1768904427"/>
                    </a:ext>
                  </a:extLst>
                </a:gridCol>
              </a:tblGrid>
              <a:tr h="313966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N°</a:t>
                      </a:r>
                      <a:r>
                        <a:rPr lang="es-MX" sz="1200" baseline="0" dirty="0" smtClean="0"/>
                        <a:t> lista</a:t>
                      </a:r>
                      <a:endParaRPr lang="es-MX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Maestro</a:t>
                      </a:r>
                      <a:endParaRPr lang="es-MX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Miguel Andrés Rivera Castro</a:t>
                      </a:r>
                      <a:endParaRPr lang="es-MX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241349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00841"/>
              </p:ext>
            </p:extLst>
          </p:nvPr>
        </p:nvGraphicFramePr>
        <p:xfrm>
          <a:off x="268356" y="3407305"/>
          <a:ext cx="6549886" cy="571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0006">
                  <a:extLst>
                    <a:ext uri="{9D8B030D-6E8A-4147-A177-3AD203B41FA5}">
                      <a16:colId xmlns="" xmlns:a16="http://schemas.microsoft.com/office/drawing/2014/main" val="3711989574"/>
                    </a:ext>
                  </a:extLst>
                </a:gridCol>
                <a:gridCol w="791972">
                  <a:extLst>
                    <a:ext uri="{9D8B030D-6E8A-4147-A177-3AD203B41FA5}">
                      <a16:colId xmlns="" xmlns:a16="http://schemas.microsoft.com/office/drawing/2014/main" val="2682864331"/>
                    </a:ext>
                  </a:extLst>
                </a:gridCol>
                <a:gridCol w="779400">
                  <a:extLst>
                    <a:ext uri="{9D8B030D-6E8A-4147-A177-3AD203B41FA5}">
                      <a16:colId xmlns="" xmlns:a16="http://schemas.microsoft.com/office/drawing/2014/main" val="1373410261"/>
                    </a:ext>
                  </a:extLst>
                </a:gridCol>
                <a:gridCol w="1298508">
                  <a:extLst>
                    <a:ext uri="{9D8B030D-6E8A-4147-A177-3AD203B41FA5}">
                      <a16:colId xmlns="" xmlns:a16="http://schemas.microsoft.com/office/drawing/2014/main" val="178593372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s-MX" dirty="0" smtClean="0"/>
                        <a:t>ASPECTOS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CUMPLE</a:t>
                      </a:r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VALOR</a:t>
                      </a:r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059089"/>
                  </a:ext>
                </a:extLst>
              </a:tr>
              <a:tr h="2895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smtClean="0">
                          <a:solidFill>
                            <a:schemeClr val="bg1"/>
                          </a:solidFill>
                        </a:rPr>
                        <a:t>SI</a:t>
                      </a:r>
                      <a:endParaRPr lang="es-MX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es-MX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4757404"/>
                  </a:ext>
                </a:extLst>
              </a:tr>
              <a:tr h="289568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Información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completa del tema a revisar.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50</a:t>
                      </a:r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19838691"/>
                  </a:ext>
                </a:extLst>
              </a:tr>
              <a:tr h="129192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La Portada tiene que estar sola y con los siguientes requisitos.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Nombre de la escuela, ciclo escolar, escudo de la institución, Título del trabajo,  Curso,  nombre del maestro, nombre de la alumna,  Grado y sección, Fecha y ciudad. 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Índice.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70697520"/>
                  </a:ext>
                </a:extLst>
              </a:tr>
              <a:tr h="4900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Letra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en Arial 14 y títulos en Arial 16.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77424290"/>
                  </a:ext>
                </a:extLst>
              </a:tr>
              <a:tr h="4900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Títulos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y viñetas en negrita.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46995258"/>
                  </a:ext>
                </a:extLst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Ortografía.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900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Cuerpo del texto justificado y bien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alineado.</a:t>
                      </a:r>
                      <a:endParaRPr lang="es-MX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14258942"/>
                  </a:ext>
                </a:extLst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Fotos.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95353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Video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portando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el </a:t>
                      </a:r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uniforme.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15%</a:t>
                      </a:r>
                      <a:endParaRPr lang="es-MX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90039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Puntos</a:t>
                      </a:r>
                      <a:r>
                        <a:rPr lang="es-MX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extras en trabajos con buena presentación.</a:t>
                      </a:r>
                      <a:endParaRPr lang="es-MX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3654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b="1" dirty="0" smtClean="0"/>
                        <a:t>TOTAL</a:t>
                      </a:r>
                      <a:endParaRPr lang="es-MX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100%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88643"/>
              </p:ext>
            </p:extLst>
          </p:nvPr>
        </p:nvGraphicFramePr>
        <p:xfrm>
          <a:off x="4156364" y="1218331"/>
          <a:ext cx="2461881" cy="2971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846">
                  <a:extLst>
                    <a:ext uri="{9D8B030D-6E8A-4147-A177-3AD203B41FA5}">
                      <a16:colId xmlns="" xmlns:a16="http://schemas.microsoft.com/office/drawing/2014/main" val="968409034"/>
                    </a:ext>
                  </a:extLst>
                </a:gridCol>
                <a:gridCol w="1789035">
                  <a:extLst>
                    <a:ext uri="{9D8B030D-6E8A-4147-A177-3AD203B41FA5}">
                      <a16:colId xmlns="" xmlns:a16="http://schemas.microsoft.com/office/drawing/2014/main" val="2362335911"/>
                    </a:ext>
                  </a:extLst>
                </a:gridCol>
              </a:tblGrid>
              <a:tr h="246199">
                <a:tc>
                  <a:txBody>
                    <a:bodyPr/>
                    <a:lstStyle/>
                    <a:p>
                      <a:r>
                        <a:rPr lang="es-MX" dirty="0" smtClean="0"/>
                        <a:t>Fecha</a:t>
                      </a:r>
                      <a:endParaRPr lang="es-MX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4521516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5793971" y="8401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9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166</Words>
  <Application>Microsoft Office PowerPoint</Application>
  <PresentationFormat>Presentación en pantalla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Escuela Normal de Educación Preescolar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Alejandro</dc:creator>
  <cp:lastModifiedBy>Enduser</cp:lastModifiedBy>
  <cp:revision>28</cp:revision>
  <dcterms:created xsi:type="dcterms:W3CDTF">2019-03-12T16:14:56Z</dcterms:created>
  <dcterms:modified xsi:type="dcterms:W3CDTF">2020-10-10T23:01:01Z</dcterms:modified>
</cp:coreProperties>
</file>