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>
        <p:scale>
          <a:sx n="70" d="100"/>
          <a:sy n="70" d="100"/>
        </p:scale>
        <p:origin x="-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20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3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480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15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98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016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7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16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7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46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3B2B-EBAB-4D05-98F9-CBCF97E7ECD2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98555-4B4F-4C23-9EED-85C7DDC6B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025" t="29277" r="5659" b="8295"/>
          <a:stretch/>
        </p:blipFill>
        <p:spPr>
          <a:xfrm>
            <a:off x="1609344" y="574159"/>
            <a:ext cx="9703698" cy="369123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t="29277" r="56938" b="44264"/>
          <a:stretch/>
        </p:blipFill>
        <p:spPr>
          <a:xfrm>
            <a:off x="2608522" y="4572000"/>
            <a:ext cx="5684874" cy="196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93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Planeacion</dc:creator>
  <cp:lastModifiedBy>Planeacion</cp:lastModifiedBy>
  <cp:revision>1</cp:revision>
  <dcterms:created xsi:type="dcterms:W3CDTF">2021-11-04T18:08:37Z</dcterms:created>
  <dcterms:modified xsi:type="dcterms:W3CDTF">2021-11-04T18:09:02Z</dcterms:modified>
</cp:coreProperties>
</file>