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5A5F-E22C-4951-BAD1-578B9EEEE5F1}" type="datetimeFigureOut">
              <a:rPr lang="es-ES" smtClean="0"/>
              <a:t>06/10/2014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8333-D22D-453F-9EF2-226E27CA3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3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5A5F-E22C-4951-BAD1-578B9EEEE5F1}" type="datetimeFigureOut">
              <a:rPr lang="es-ES" smtClean="0"/>
              <a:t>06/10/2014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8333-D22D-453F-9EF2-226E27CA3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32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5A5F-E22C-4951-BAD1-578B9EEEE5F1}" type="datetimeFigureOut">
              <a:rPr lang="es-ES" smtClean="0"/>
              <a:t>06/10/2014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8333-D22D-453F-9EF2-226E27CA3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02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5A5F-E22C-4951-BAD1-578B9EEEE5F1}" type="datetimeFigureOut">
              <a:rPr lang="es-ES" smtClean="0"/>
              <a:t>06/10/2014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8333-D22D-453F-9EF2-226E27CA3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37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5A5F-E22C-4951-BAD1-578B9EEEE5F1}" type="datetimeFigureOut">
              <a:rPr lang="es-ES" smtClean="0"/>
              <a:t>06/10/2014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8333-D22D-453F-9EF2-226E27CA3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46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5A5F-E22C-4951-BAD1-578B9EEEE5F1}" type="datetimeFigureOut">
              <a:rPr lang="es-ES" smtClean="0"/>
              <a:t>06/10/2014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8333-D22D-453F-9EF2-226E27CA3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08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5A5F-E22C-4951-BAD1-578B9EEEE5F1}" type="datetimeFigureOut">
              <a:rPr lang="es-ES" smtClean="0"/>
              <a:t>06/10/2014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8333-D22D-453F-9EF2-226E27CA3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12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5A5F-E22C-4951-BAD1-578B9EEEE5F1}" type="datetimeFigureOut">
              <a:rPr lang="es-ES" smtClean="0"/>
              <a:t>06/10/2014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8333-D22D-453F-9EF2-226E27CA3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63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5A5F-E22C-4951-BAD1-578B9EEEE5F1}" type="datetimeFigureOut">
              <a:rPr lang="es-ES" smtClean="0"/>
              <a:t>06/10/2014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8333-D22D-453F-9EF2-226E27CA3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4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5A5F-E22C-4951-BAD1-578B9EEEE5F1}" type="datetimeFigureOut">
              <a:rPr lang="es-ES" smtClean="0"/>
              <a:t>06/10/2014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8333-D22D-453F-9EF2-226E27CA3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85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5A5F-E22C-4951-BAD1-578B9EEEE5F1}" type="datetimeFigureOut">
              <a:rPr lang="es-ES" smtClean="0"/>
              <a:t>06/10/2014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8333-D22D-453F-9EF2-226E27CA3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19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35A5F-E22C-4951-BAD1-578B9EEEE5F1}" type="datetimeFigureOut">
              <a:rPr lang="es-ES" smtClean="0"/>
              <a:t>06/10/2014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58333-D22D-453F-9EF2-226E27CA3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43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16477" r="3693" b="14015"/>
          <a:stretch/>
        </p:blipFill>
        <p:spPr bwMode="auto">
          <a:xfrm>
            <a:off x="107504" y="925488"/>
            <a:ext cx="8977746" cy="58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01LCC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280" y="446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21673" y="404664"/>
            <a:ext cx="8437418" cy="6048672"/>
            <a:chOff x="221673" y="404664"/>
            <a:chExt cx="8437418" cy="604867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" t="16667" r="11221" b="37689"/>
            <a:stretch/>
          </p:blipFill>
          <p:spPr bwMode="auto">
            <a:xfrm>
              <a:off x="221673" y="1219200"/>
              <a:ext cx="8437418" cy="523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89" t="53883" r="56250" b="29072"/>
            <a:stretch/>
          </p:blipFill>
          <p:spPr bwMode="auto">
            <a:xfrm>
              <a:off x="3059832" y="404664"/>
              <a:ext cx="5599259" cy="2066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86011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Presentación en pantalla (4:3)</PresentationFormat>
  <Paragraphs>0</Paragraphs>
  <Slides>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AulaDigital</dc:creator>
  <cp:lastModifiedBy>AulaDigital</cp:lastModifiedBy>
  <cp:revision>2</cp:revision>
  <dcterms:created xsi:type="dcterms:W3CDTF">2014-10-06T16:53:54Z</dcterms:created>
  <dcterms:modified xsi:type="dcterms:W3CDTF">2014-10-06T17:04:39Z</dcterms:modified>
</cp:coreProperties>
</file>