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82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149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53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763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759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28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66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1142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524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156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436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ACB1A-A1B5-4087-A0E5-DE14F68A5B57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15E41-215E-4165-B3B6-E57BF28A54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61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6" t="17830" r="17513" b="20000"/>
          <a:stretch/>
        </p:blipFill>
        <p:spPr bwMode="auto">
          <a:xfrm>
            <a:off x="251520" y="188640"/>
            <a:ext cx="8640960" cy="473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9" t="32448" r="28507" b="39532"/>
          <a:stretch/>
        </p:blipFill>
        <p:spPr bwMode="auto">
          <a:xfrm>
            <a:off x="323528" y="5229200"/>
            <a:ext cx="5663820" cy="149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084168" y="5445224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Underline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b="1" dirty="0" smtClean="0">
                <a:solidFill>
                  <a:srgbClr val="FF0000"/>
                </a:solidFill>
              </a:rPr>
              <a:t> RED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present</a:t>
            </a:r>
            <a:r>
              <a:rPr lang="es-ES" dirty="0" smtClean="0"/>
              <a:t> </a:t>
            </a:r>
            <a:r>
              <a:rPr lang="es-ES" dirty="0" err="1" smtClean="0"/>
              <a:t>perfect</a:t>
            </a:r>
            <a:r>
              <a:rPr lang="es-ES" dirty="0" smtClean="0"/>
              <a:t> </a:t>
            </a:r>
            <a:r>
              <a:rPr lang="es-ES" dirty="0" err="1" smtClean="0"/>
              <a:t>structures</a:t>
            </a:r>
            <a:r>
              <a:rPr lang="es-ES" dirty="0" smtClean="0"/>
              <a:t> in </a:t>
            </a:r>
            <a:r>
              <a:rPr lang="es-ES" dirty="0" err="1" smtClean="0"/>
              <a:t>text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493187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Aswer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b="1" dirty="0" smtClean="0"/>
              <a:t>T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true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b="1" dirty="0" smtClean="0"/>
              <a:t>F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it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false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769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7" t="26428" r="32637" b="29154"/>
          <a:stretch/>
        </p:blipFill>
        <p:spPr bwMode="auto">
          <a:xfrm>
            <a:off x="179512" y="747339"/>
            <a:ext cx="4320480" cy="462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0" t="18597" r="32587" b="18995"/>
          <a:stretch/>
        </p:blipFill>
        <p:spPr bwMode="auto">
          <a:xfrm>
            <a:off x="4644008" y="771099"/>
            <a:ext cx="4322372" cy="4746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2771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8438" r="17961" b="23771"/>
          <a:stretch/>
        </p:blipFill>
        <p:spPr bwMode="auto">
          <a:xfrm>
            <a:off x="216024" y="404664"/>
            <a:ext cx="87484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4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7" t="18150" r="17015" b="20000"/>
          <a:stretch/>
        </p:blipFill>
        <p:spPr bwMode="auto">
          <a:xfrm>
            <a:off x="179513" y="332656"/>
            <a:ext cx="871296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01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6" t="17194" r="16915" b="18328"/>
          <a:stretch/>
        </p:blipFill>
        <p:spPr bwMode="auto">
          <a:xfrm>
            <a:off x="107504" y="188640"/>
            <a:ext cx="9062115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2590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23</Words>
  <Application>Microsoft Office PowerPoint</Application>
  <PresentationFormat>Presentación en pantalla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4</cp:revision>
  <dcterms:created xsi:type="dcterms:W3CDTF">2015-07-01T22:14:09Z</dcterms:created>
  <dcterms:modified xsi:type="dcterms:W3CDTF">2015-07-01T22:31:25Z</dcterms:modified>
</cp:coreProperties>
</file>