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58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94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41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03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44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34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50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79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8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24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57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69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EB94E-5A3B-4594-AAAF-C861603AFABC}" type="datetimeFigureOut">
              <a:rPr lang="es-ES" smtClean="0"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456B-0007-4C2C-AFF4-278E8B3710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315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jG3jPfz8V6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christianbackgrounds123.com/images/christmas-background-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dn.xl.thumbs.canstockphoto.com/canstock1132018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40"/>
          <a:stretch/>
        </p:blipFill>
        <p:spPr bwMode="auto">
          <a:xfrm>
            <a:off x="3793604" y="-27384"/>
            <a:ext cx="5242892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95536" y="830322"/>
            <a:ext cx="60869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800" b="1" dirty="0" smtClean="0">
                <a:solidFill>
                  <a:srgbClr val="FF0000"/>
                </a:solidFill>
                <a:latin typeface="Chiller" pitchFamily="82" charset="0"/>
              </a:rPr>
              <a:t>Christmas Project</a:t>
            </a:r>
            <a:endParaRPr lang="es-ES" sz="8800" b="1" dirty="0">
              <a:solidFill>
                <a:srgbClr val="FF0000"/>
              </a:solidFill>
              <a:latin typeface="Chiller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95736" y="6351711"/>
            <a:ext cx="6876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hlinkClick r:id="rId4"/>
              </a:rPr>
              <a:t>https://www.youtube.com/watch?v=jG3jPfz8V6Y</a:t>
            </a:r>
            <a:endParaRPr lang="es-ES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63954" y="4212377"/>
            <a:ext cx="44791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err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Reindeer</a:t>
            </a:r>
            <a:r>
              <a:rPr lang="es-ES" sz="36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 </a:t>
            </a:r>
            <a:r>
              <a:rPr lang="es-ES" sz="3600" b="1" dirty="0" err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Hair</a:t>
            </a:r>
            <a:r>
              <a:rPr lang="es-ES" sz="36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 </a:t>
            </a:r>
            <a:r>
              <a:rPr lang="es-ES" sz="3600" b="1" dirty="0" err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Bun</a:t>
            </a:r>
            <a:r>
              <a:rPr lang="es-ES" sz="36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!</a:t>
            </a:r>
            <a:endParaRPr lang="es-ES" sz="3600" b="1" dirty="0">
              <a:solidFill>
                <a:srgbClr val="FF0000"/>
              </a:solidFill>
              <a:latin typeface="Kristen ITC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-media-cache-ak0.pinimg.com/736x/e2/d0/fe/e2d0fe272fb5bf49b4286213d008dc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326919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1.bp.blogspot.com/-HakN_DaJLA4/UMiZvybvFWI/AAAAAAAAHzg/qx-_AlnxOMc/s640/reindeer_ha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2656"/>
            <a:ext cx="4865489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eargoodmorning.com/wp-content/uploads/2014/12/f5bf869f75e35071afd5b9c85ff40f6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240360" cy="297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478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2015-12-14T04:26:51Z</dcterms:created>
  <dcterms:modified xsi:type="dcterms:W3CDTF">2015-12-14T04:39:48Z</dcterms:modified>
</cp:coreProperties>
</file>