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148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99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20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75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42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0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89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25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3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66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22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9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5DC57-7FA8-4810-AA0E-278A9B6A3237}" type="datetimeFigureOut">
              <a:rPr lang="es-ES" smtClean="0"/>
              <a:t>01/05/2015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7ECC-C50B-462E-93E2-ED0914EB91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79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18000" r="16271" b="17277"/>
          <a:stretch/>
        </p:blipFill>
        <p:spPr bwMode="auto">
          <a:xfrm>
            <a:off x="116632" y="319751"/>
            <a:ext cx="6669360" cy="55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17467" r="19555" b="30622"/>
          <a:stretch/>
        </p:blipFill>
        <p:spPr bwMode="auto">
          <a:xfrm>
            <a:off x="116632" y="5868144"/>
            <a:ext cx="65527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624" y="35496"/>
            <a:ext cx="4919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LESSON 5a  REFERENCE PG SB 78-79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6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6" t="19085" r="16158" b="21254"/>
          <a:stretch/>
        </p:blipFill>
        <p:spPr bwMode="auto">
          <a:xfrm>
            <a:off x="116632" y="144017"/>
            <a:ext cx="6669360" cy="49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0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3239" y="107504"/>
            <a:ext cx="538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LESSON 5a  REFERENCE PG SB 80-81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18889" r="18111" b="22622"/>
          <a:stretch/>
        </p:blipFill>
        <p:spPr bwMode="auto">
          <a:xfrm>
            <a:off x="17904" y="539552"/>
            <a:ext cx="67234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3" t="17819" r="36949" b="21074"/>
          <a:stretch/>
        </p:blipFill>
        <p:spPr bwMode="auto">
          <a:xfrm>
            <a:off x="116632" y="5076056"/>
            <a:ext cx="6480720" cy="386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41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3239" y="107504"/>
            <a:ext cx="538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LESSON 5b  REFERENCE PG SB 84-85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t="18181" r="25876" b="26678"/>
          <a:stretch/>
        </p:blipFill>
        <p:spPr bwMode="auto">
          <a:xfrm>
            <a:off x="188640" y="539552"/>
            <a:ext cx="6480720" cy="356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t="19066" r="18222" b="18889"/>
          <a:stretch/>
        </p:blipFill>
        <p:spPr bwMode="auto">
          <a:xfrm>
            <a:off x="44624" y="4283968"/>
            <a:ext cx="67779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87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3" t="18362" r="16836" b="18904"/>
          <a:stretch/>
        </p:blipFill>
        <p:spPr bwMode="auto">
          <a:xfrm>
            <a:off x="72008" y="323528"/>
            <a:ext cx="6741368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34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18723" r="16497" b="19085"/>
          <a:stretch/>
        </p:blipFill>
        <p:spPr bwMode="auto">
          <a:xfrm>
            <a:off x="188641" y="683568"/>
            <a:ext cx="65527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624" y="251520"/>
            <a:ext cx="538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LESSON 5b  REFERENCE PG SB 86-87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6632" y="4932040"/>
            <a:ext cx="538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LESSON 5b  REFERENCE PG SB 88-89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19265" r="17288" b="27401"/>
          <a:stretch/>
        </p:blipFill>
        <p:spPr bwMode="auto">
          <a:xfrm>
            <a:off x="188640" y="5436096"/>
            <a:ext cx="655272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47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7" t="18181" r="16610" b="29028"/>
          <a:stretch/>
        </p:blipFill>
        <p:spPr bwMode="auto">
          <a:xfrm>
            <a:off x="188641" y="107504"/>
            <a:ext cx="655272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8178" r="16111" b="20667"/>
          <a:stretch/>
        </p:blipFill>
        <p:spPr bwMode="auto">
          <a:xfrm>
            <a:off x="72008" y="3851920"/>
            <a:ext cx="6741368" cy="509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266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</Words>
  <Application>Microsoft Office PowerPoint</Application>
  <PresentationFormat>Presentación en pantalla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</cp:revision>
  <dcterms:created xsi:type="dcterms:W3CDTF">2015-05-02T02:00:59Z</dcterms:created>
  <dcterms:modified xsi:type="dcterms:W3CDTF">2015-05-02T02:15:43Z</dcterms:modified>
</cp:coreProperties>
</file>