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14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11CA-7B86-412F-9A2E-B71BF1BC80F2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E151B-CEE9-4678-9E36-F5DAEF7D1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urtlediary.com/kindergarten-games/math-games/ordinal-numbers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7868" y="7996506"/>
            <a:ext cx="6161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http://www.turtlediary.com/kindergarten-games/math-games/ordinal-numbers.html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90" y="476221"/>
            <a:ext cx="62636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Ordinal NUMBERS</a:t>
            </a: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Ordinal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numbers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refer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number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indicating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position in a serie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2197" t="20508" r="8447" b="17968"/>
          <a:stretch>
            <a:fillRect/>
          </a:stretch>
        </p:blipFill>
        <p:spPr bwMode="auto">
          <a:xfrm>
            <a:off x="142876" y="2403096"/>
            <a:ext cx="6572272" cy="531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http://3.bp.blogspot.com/-602b5cAYqu0/UXghfnGi61I/AAAAAAAAERs/Xx8bGb5hmR8/s1600/ordinal+numbers%255B1%25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380971"/>
            <a:ext cx="6337825" cy="84773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http://www.marchena35.com/wp-content/uploads/2012/01/match-the-ordinal-numbers-857x1024.jpg"/>
          <p:cNvPicPr>
            <a:picLocks noChangeAspect="1" noChangeArrowheads="1"/>
          </p:cNvPicPr>
          <p:nvPr/>
        </p:nvPicPr>
        <p:blipFill>
          <a:blip r:embed="rId2"/>
          <a:srcRect r="26313" b="6624"/>
          <a:stretch>
            <a:fillRect/>
          </a:stretch>
        </p:blipFill>
        <p:spPr bwMode="auto">
          <a:xfrm>
            <a:off x="-24" y="142876"/>
            <a:ext cx="6786563" cy="8929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17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pc</cp:lastModifiedBy>
  <cp:revision>6</cp:revision>
  <dcterms:created xsi:type="dcterms:W3CDTF">2014-06-16T03:07:48Z</dcterms:created>
  <dcterms:modified xsi:type="dcterms:W3CDTF">2016-04-14T01:59:49Z</dcterms:modified>
</cp:coreProperties>
</file>