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2" r:id="rId5"/>
    <p:sldId id="260" r:id="rId6"/>
    <p:sldId id="259" r:id="rId7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4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F61B-3100-413A-B8AE-1A496A886EAE}" type="datetimeFigureOut">
              <a:rPr lang="es-MX" smtClean="0"/>
              <a:pPr/>
              <a:t>13/04/2016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1FF9-2D8C-483B-9CD1-08BB7427D8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pzrmoW_gwc&amp;nohtml5=Fal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glishtower.files.wordpress.com/2014/03/c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" y="999601"/>
            <a:ext cx="6669360" cy="4004447"/>
          </a:xfrm>
          <a:prstGeom prst="rect">
            <a:avLst/>
          </a:prstGeom>
          <a:noFill/>
        </p:spPr>
      </p:pic>
      <p:pic>
        <p:nvPicPr>
          <p:cNvPr id="1030" name="Picture 6" descr="http://2.bp.blogspot.com/-rVwbbr8w0rE/USn4J3AECHI/AAAAAAAAAoE/axk3aD-jIg4/s1600/Comp+Su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45" y="4716016"/>
            <a:ext cx="6590623" cy="33843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0648" y="179512"/>
            <a:ext cx="2916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 err="1" smtClean="0">
                <a:solidFill>
                  <a:srgbClr val="0070C0"/>
                </a:solidFill>
              </a:rPr>
              <a:t>Super</a:t>
            </a:r>
            <a:r>
              <a:rPr lang="es-MX" sz="3200" dirty="0" err="1" smtClean="0">
                <a:solidFill>
                  <a:srgbClr val="0070C0"/>
                </a:solidFill>
              </a:rPr>
              <a:t>latives</a:t>
            </a:r>
            <a:endParaRPr lang="es-MX" sz="3200" dirty="0">
              <a:solidFill>
                <a:srgbClr val="0070C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4016" y="8244409"/>
            <a:ext cx="616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learn</a:t>
            </a:r>
            <a:r>
              <a:rPr lang="es-MX" sz="1400" dirty="0"/>
              <a:t> </a:t>
            </a:r>
            <a:r>
              <a:rPr lang="es-MX" sz="1400" dirty="0" smtClean="0"/>
              <a:t> </a:t>
            </a:r>
            <a:r>
              <a:rPr lang="es-MX" sz="1400" dirty="0" smtClean="0">
                <a:hlinkClick r:id="rId4"/>
              </a:rPr>
              <a:t>https</a:t>
            </a:r>
            <a:r>
              <a:rPr lang="es-MX" sz="1400" dirty="0">
                <a:hlinkClick r:id="rId4"/>
              </a:rPr>
              <a:t>://</a:t>
            </a:r>
            <a:r>
              <a:rPr lang="es-MX" sz="1400" dirty="0" smtClean="0">
                <a:hlinkClick r:id="rId4"/>
              </a:rPr>
              <a:t>www.youtube.com/watch?v=KpzrmoW_gwc&amp;nohtml5=False</a:t>
            </a:r>
            <a:endParaRPr lang="es-MX" sz="14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44016" y="8595156"/>
            <a:ext cx="6453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Play </a:t>
            </a:r>
            <a:r>
              <a:rPr lang="es-MX" sz="1400" u="sng" dirty="0" smtClean="0">
                <a:solidFill>
                  <a:srgbClr val="0000FF"/>
                </a:solidFill>
              </a:rPr>
              <a:t>http://www.eslgame.com/content/AppleCatch/superlatives.swf</a:t>
            </a:r>
            <a:endParaRPr lang="es-MX" sz="1400" u="sng" dirty="0">
              <a:solidFill>
                <a:srgbClr val="0000FF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869160" y="3555177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Broadway" pitchFamily="82" charset="0"/>
              </a:rPr>
              <a:t>The</a:t>
            </a:r>
            <a:endParaRPr lang="es-ES" sz="3200" dirty="0">
              <a:latin typeface="Broadway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72713" y="6219473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Broadway" pitchFamily="82" charset="0"/>
              </a:rPr>
              <a:t>The</a:t>
            </a:r>
            <a:endParaRPr lang="es-ES" sz="32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25412" r="19209" b="21435"/>
          <a:stretch/>
        </p:blipFill>
        <p:spPr bwMode="auto">
          <a:xfrm>
            <a:off x="122870" y="107504"/>
            <a:ext cx="6690506" cy="455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5111" r="50932" b="32578"/>
          <a:stretch/>
        </p:blipFill>
        <p:spPr bwMode="auto">
          <a:xfrm>
            <a:off x="1920" y="5004048"/>
            <a:ext cx="3283064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7" t="31334" r="31445" b="37022"/>
          <a:stretch/>
        </p:blipFill>
        <p:spPr bwMode="auto">
          <a:xfrm>
            <a:off x="22880" y="2699792"/>
            <a:ext cx="31180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6" t="28660" r="16666" b="32578"/>
          <a:stretch/>
        </p:blipFill>
        <p:spPr bwMode="auto">
          <a:xfrm>
            <a:off x="3284984" y="4644008"/>
            <a:ext cx="3520440" cy="450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7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12776" y="1288077"/>
            <a:ext cx="4320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laziest</a:t>
            </a:r>
          </a:p>
          <a:p>
            <a:pPr algn="ctr"/>
            <a:r>
              <a:rPr lang="en-US" sz="3600" dirty="0" smtClean="0"/>
              <a:t>The youngest</a:t>
            </a:r>
          </a:p>
          <a:p>
            <a:pPr algn="ctr"/>
            <a:r>
              <a:rPr lang="en-US" sz="3600" dirty="0" smtClean="0"/>
              <a:t>The tallest</a:t>
            </a:r>
          </a:p>
          <a:p>
            <a:pPr algn="ctr"/>
            <a:r>
              <a:rPr lang="en-US" sz="3600" dirty="0" smtClean="0"/>
              <a:t>The shortest</a:t>
            </a:r>
          </a:p>
          <a:p>
            <a:pPr algn="ctr"/>
            <a:r>
              <a:rPr lang="en-US" sz="3600" dirty="0" smtClean="0"/>
              <a:t>The funniest</a:t>
            </a:r>
          </a:p>
          <a:p>
            <a:pPr algn="ctr"/>
            <a:r>
              <a:rPr lang="en-US" sz="3600" dirty="0" smtClean="0"/>
              <a:t>The fastest</a:t>
            </a:r>
          </a:p>
          <a:p>
            <a:pPr algn="ctr"/>
            <a:r>
              <a:rPr lang="en-US" sz="3600" dirty="0" smtClean="0"/>
              <a:t>The happiest</a:t>
            </a:r>
          </a:p>
          <a:p>
            <a:pPr algn="ctr"/>
            <a:r>
              <a:rPr lang="en-US" sz="3600" dirty="0" smtClean="0"/>
              <a:t>The most popular</a:t>
            </a:r>
          </a:p>
          <a:p>
            <a:pPr algn="ctr"/>
            <a:r>
              <a:rPr lang="en-US" sz="3600" dirty="0" smtClean="0"/>
              <a:t>The most friendly</a:t>
            </a:r>
          </a:p>
          <a:p>
            <a:pPr algn="ctr"/>
            <a:r>
              <a:rPr lang="en-US" sz="3600" dirty="0" smtClean="0"/>
              <a:t>The best smile</a:t>
            </a:r>
          </a:p>
          <a:p>
            <a:pPr algn="ctr"/>
            <a:r>
              <a:rPr lang="en-US" sz="3600" dirty="0" smtClean="0"/>
              <a:t>The most artistic</a:t>
            </a:r>
          </a:p>
          <a:p>
            <a:pPr algn="ctr"/>
            <a:r>
              <a:rPr lang="en-US" sz="3600" dirty="0" smtClean="0"/>
              <a:t>The smartest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88640" y="221903"/>
            <a:ext cx="666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 smtClean="0">
                <a:solidFill>
                  <a:srgbClr val="0070C0"/>
                </a:solidFill>
              </a:rPr>
              <a:t>In </a:t>
            </a:r>
            <a:r>
              <a:rPr lang="es-MX" sz="3000" dirty="0" err="1" smtClean="0">
                <a:solidFill>
                  <a:srgbClr val="0070C0"/>
                </a:solidFill>
              </a:rPr>
              <a:t>your</a:t>
            </a:r>
            <a:r>
              <a:rPr lang="es-MX" sz="3000" dirty="0" smtClean="0">
                <a:solidFill>
                  <a:srgbClr val="0070C0"/>
                </a:solidFill>
              </a:rPr>
              <a:t> </a:t>
            </a:r>
            <a:r>
              <a:rPr lang="es-MX" sz="3000" dirty="0" err="1" smtClean="0">
                <a:solidFill>
                  <a:srgbClr val="0070C0"/>
                </a:solidFill>
              </a:rPr>
              <a:t>classroom</a:t>
            </a:r>
            <a:r>
              <a:rPr lang="es-MX" sz="3000" dirty="0" smtClean="0">
                <a:solidFill>
                  <a:srgbClr val="0070C0"/>
                </a:solidFill>
              </a:rPr>
              <a:t>  </a:t>
            </a:r>
            <a:r>
              <a:rPr lang="es-MX" sz="3000" dirty="0" err="1" smtClean="0">
                <a:solidFill>
                  <a:srgbClr val="0070C0"/>
                </a:solidFill>
              </a:rPr>
              <a:t>find</a:t>
            </a:r>
            <a:r>
              <a:rPr lang="es-MX" sz="3000" dirty="0" smtClean="0">
                <a:solidFill>
                  <a:srgbClr val="0070C0"/>
                </a:solidFill>
              </a:rPr>
              <a:t> </a:t>
            </a:r>
            <a:r>
              <a:rPr lang="es-MX" sz="3000" dirty="0" err="1" smtClean="0">
                <a:solidFill>
                  <a:srgbClr val="0070C0"/>
                </a:solidFill>
              </a:rPr>
              <a:t>someone</a:t>
            </a:r>
            <a:r>
              <a:rPr lang="es-MX" sz="3000" dirty="0" smtClean="0">
                <a:solidFill>
                  <a:srgbClr val="0070C0"/>
                </a:solidFill>
              </a:rPr>
              <a:t> </a:t>
            </a:r>
            <a:r>
              <a:rPr lang="es-MX" sz="3000" dirty="0" err="1" smtClean="0">
                <a:solidFill>
                  <a:srgbClr val="0070C0"/>
                </a:solidFill>
              </a:rPr>
              <a:t>who</a:t>
            </a:r>
            <a:r>
              <a:rPr lang="es-MX" sz="3000" dirty="0" smtClean="0">
                <a:solidFill>
                  <a:srgbClr val="0070C0"/>
                </a:solidFill>
              </a:rPr>
              <a:t> </a:t>
            </a:r>
            <a:r>
              <a:rPr lang="es-MX" sz="3000" dirty="0" err="1" smtClean="0">
                <a:solidFill>
                  <a:srgbClr val="0070C0"/>
                </a:solidFill>
              </a:rPr>
              <a:t>is</a:t>
            </a:r>
            <a:r>
              <a:rPr lang="es-MX" sz="3000" dirty="0" smtClean="0">
                <a:solidFill>
                  <a:srgbClr val="0070C0"/>
                </a:solidFill>
              </a:rPr>
              <a:t>….</a:t>
            </a:r>
            <a:endParaRPr lang="es-MX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19085" r="17853" b="26678"/>
          <a:stretch/>
        </p:blipFill>
        <p:spPr bwMode="auto">
          <a:xfrm>
            <a:off x="188640" y="251520"/>
            <a:ext cx="65527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8640" y="5580112"/>
            <a:ext cx="493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ex A and B </a:t>
            </a:r>
            <a:r>
              <a:rPr lang="es-ES" dirty="0" err="1" smtClean="0"/>
              <a:t>pg</a:t>
            </a:r>
            <a:r>
              <a:rPr lang="es-ES" dirty="0" smtClean="0"/>
              <a:t> 69 </a:t>
            </a:r>
            <a:r>
              <a:rPr lang="es-ES" dirty="0" err="1" smtClean="0"/>
              <a:t>lesson</a:t>
            </a:r>
            <a:r>
              <a:rPr lang="es-ES" dirty="0" smtClean="0"/>
              <a:t> 7b </a:t>
            </a:r>
            <a:r>
              <a:rPr lang="es-ES" dirty="0" err="1" smtClean="0"/>
              <a:t>workbook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033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t="18723" r="20791" b="19446"/>
          <a:stretch/>
        </p:blipFill>
        <p:spPr bwMode="auto">
          <a:xfrm>
            <a:off x="188640" y="179512"/>
            <a:ext cx="64087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t="19066" r="26889" b="73147"/>
          <a:stretch/>
        </p:blipFill>
        <p:spPr bwMode="auto">
          <a:xfrm>
            <a:off x="116632" y="4192528"/>
            <a:ext cx="6336704" cy="6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t="37199" r="46963" b="43956"/>
          <a:stretch/>
        </p:blipFill>
        <p:spPr bwMode="auto">
          <a:xfrm>
            <a:off x="1844824" y="4860032"/>
            <a:ext cx="31683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t="29378" r="22222" b="44529"/>
          <a:stretch/>
        </p:blipFill>
        <p:spPr bwMode="auto">
          <a:xfrm>
            <a:off x="116632" y="7287631"/>
            <a:ext cx="5040560" cy="16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7509" r="66265" b="75306"/>
          <a:stretch/>
        </p:blipFill>
        <p:spPr bwMode="auto">
          <a:xfrm>
            <a:off x="44624" y="6933280"/>
            <a:ext cx="1944216" cy="4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8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6" t="28666" r="26892" b="27943"/>
          <a:stretch/>
        </p:blipFill>
        <p:spPr bwMode="auto">
          <a:xfrm>
            <a:off x="188640" y="395536"/>
            <a:ext cx="647829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23333" r="17222" b="25289"/>
          <a:stretch/>
        </p:blipFill>
        <p:spPr bwMode="auto">
          <a:xfrm>
            <a:off x="116632" y="4139952"/>
            <a:ext cx="6552728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84" y="3923928"/>
            <a:ext cx="623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Use </a:t>
            </a:r>
            <a:r>
              <a:rPr lang="es-ES" sz="1600" b="1" dirty="0" err="1" smtClean="0"/>
              <a:t>comparatives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or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superlatives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to</a:t>
            </a:r>
            <a:r>
              <a:rPr lang="es-ES" sz="1600" b="1" dirty="0" smtClean="0"/>
              <a:t> complete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following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sentences</a:t>
            </a:r>
            <a:endParaRPr lang="es-ES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04684" y="107504"/>
            <a:ext cx="583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Complete </a:t>
            </a:r>
            <a:r>
              <a:rPr lang="es-ES" sz="1600" b="1" dirty="0" err="1" smtClean="0"/>
              <a:t>the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following</a:t>
            </a:r>
            <a:r>
              <a:rPr lang="es-ES" sz="1600" b="1" dirty="0" smtClean="0"/>
              <a:t> chart </a:t>
            </a:r>
            <a:r>
              <a:rPr lang="es-ES" sz="1600" b="1" dirty="0" err="1" smtClean="0"/>
              <a:t>with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comparatives</a:t>
            </a:r>
            <a:r>
              <a:rPr lang="es-ES" sz="1600" b="1" dirty="0" smtClean="0"/>
              <a:t> and </a:t>
            </a:r>
            <a:r>
              <a:rPr lang="es-ES" sz="1600" b="1" dirty="0" err="1" smtClean="0"/>
              <a:t>superlatives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4624" y="8667164"/>
            <a:ext cx="433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ex C </a:t>
            </a:r>
            <a:r>
              <a:rPr lang="es-ES" dirty="0" err="1" smtClean="0"/>
              <a:t>pg</a:t>
            </a:r>
            <a:r>
              <a:rPr lang="es-ES" dirty="0" smtClean="0"/>
              <a:t> 70 </a:t>
            </a:r>
            <a:r>
              <a:rPr lang="es-ES" dirty="0" err="1" smtClean="0"/>
              <a:t>lesson</a:t>
            </a:r>
            <a:r>
              <a:rPr lang="es-ES" dirty="0" smtClean="0"/>
              <a:t> 7b </a:t>
            </a:r>
            <a:r>
              <a:rPr lang="es-ES" dirty="0" err="1" smtClean="0"/>
              <a:t>workbook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9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88</Words>
  <Application>Microsoft Office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pc</cp:lastModifiedBy>
  <cp:revision>13</cp:revision>
  <dcterms:created xsi:type="dcterms:W3CDTF">2015-01-25T17:34:54Z</dcterms:created>
  <dcterms:modified xsi:type="dcterms:W3CDTF">2016-04-14T01:13:32Z</dcterms:modified>
</cp:coreProperties>
</file>