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3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46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27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1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80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6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11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3755-1EA5-46C9-9D4C-91B9CD146C17}" type="datetimeFigureOut">
              <a:rPr lang="es-ES" smtClean="0"/>
              <a:t>04/07/2016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3588-F073-493D-A586-D9F90080FD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2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3826" r="6250" b="12500"/>
          <a:stretch/>
        </p:blipFill>
        <p:spPr bwMode="auto">
          <a:xfrm>
            <a:off x="179512" y="116632"/>
            <a:ext cx="87283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25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11742" r="4687" b="14583"/>
          <a:stretch/>
        </p:blipFill>
        <p:spPr bwMode="auto">
          <a:xfrm>
            <a:off x="58750" y="127814"/>
            <a:ext cx="8977746" cy="48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27178" r="19744" b="38352"/>
          <a:stretch/>
        </p:blipFill>
        <p:spPr bwMode="auto">
          <a:xfrm>
            <a:off x="107504" y="5143902"/>
            <a:ext cx="5238266" cy="16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22917" r="20171" b="34470"/>
          <a:stretch/>
        </p:blipFill>
        <p:spPr bwMode="auto">
          <a:xfrm>
            <a:off x="5580112" y="5143902"/>
            <a:ext cx="3344007" cy="16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2879" r="63495" b="82576"/>
          <a:stretch/>
        </p:blipFill>
        <p:spPr bwMode="auto">
          <a:xfrm>
            <a:off x="5692489" y="4869160"/>
            <a:ext cx="2695935" cy="27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9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594" r="80927" b="81669"/>
          <a:stretch/>
        </p:blipFill>
        <p:spPr bwMode="auto">
          <a:xfrm>
            <a:off x="35495" y="116632"/>
            <a:ext cx="21157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2581" r="20312" b="25806"/>
          <a:stretch/>
        </p:blipFill>
        <p:spPr bwMode="auto">
          <a:xfrm>
            <a:off x="4932040" y="295176"/>
            <a:ext cx="4154717" cy="271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4818" r="22632" b="14415"/>
          <a:stretch/>
        </p:blipFill>
        <p:spPr bwMode="auto">
          <a:xfrm>
            <a:off x="4997153" y="3008462"/>
            <a:ext cx="4089604" cy="373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17664" r="17944" b="14617"/>
          <a:stretch/>
        </p:blipFill>
        <p:spPr bwMode="auto">
          <a:xfrm>
            <a:off x="35495" y="764704"/>
            <a:ext cx="489654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9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14113" r="2620" b="14113"/>
          <a:stretch/>
        </p:blipFill>
        <p:spPr bwMode="auto">
          <a:xfrm>
            <a:off x="107505" y="260648"/>
            <a:ext cx="8856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3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3408" r="55818" b="79403"/>
          <a:stretch/>
        </p:blipFill>
        <p:spPr bwMode="auto">
          <a:xfrm>
            <a:off x="249666" y="270175"/>
            <a:ext cx="4682374" cy="6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38775" r="24597" b="40826"/>
          <a:stretch/>
        </p:blipFill>
        <p:spPr bwMode="auto">
          <a:xfrm>
            <a:off x="532869" y="1124744"/>
            <a:ext cx="46872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07704" y="3356992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690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Presentación en pantalla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1</cp:revision>
  <dcterms:created xsi:type="dcterms:W3CDTF">2016-07-04T15:21:56Z</dcterms:created>
  <dcterms:modified xsi:type="dcterms:W3CDTF">2016-07-04T15:29:50Z</dcterms:modified>
</cp:coreProperties>
</file>