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9" r:id="rId4"/>
    <p:sldId id="257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11489-F570-488B-98D3-CE052FEDD527}" type="datetimeFigureOut">
              <a:rPr lang="es-MX" smtClean="0"/>
              <a:t>24/10/2016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7C1C-889F-40D9-887D-BAB72018D3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6337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11489-F570-488B-98D3-CE052FEDD527}" type="datetimeFigureOut">
              <a:rPr lang="es-MX" smtClean="0"/>
              <a:t>24/10/2016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7C1C-889F-40D9-887D-BAB72018D3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1477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11489-F570-488B-98D3-CE052FEDD527}" type="datetimeFigureOut">
              <a:rPr lang="es-MX" smtClean="0"/>
              <a:t>24/10/2016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7C1C-889F-40D9-887D-BAB72018D3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4187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11489-F570-488B-98D3-CE052FEDD527}" type="datetimeFigureOut">
              <a:rPr lang="es-MX" smtClean="0"/>
              <a:t>24/10/2016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7C1C-889F-40D9-887D-BAB72018D3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7236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11489-F570-488B-98D3-CE052FEDD527}" type="datetimeFigureOut">
              <a:rPr lang="es-MX" smtClean="0"/>
              <a:t>24/10/2016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7C1C-889F-40D9-887D-BAB72018D3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3421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11489-F570-488B-98D3-CE052FEDD527}" type="datetimeFigureOut">
              <a:rPr lang="es-MX" smtClean="0"/>
              <a:t>24/10/2016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7C1C-889F-40D9-887D-BAB72018D3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4740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11489-F570-488B-98D3-CE052FEDD527}" type="datetimeFigureOut">
              <a:rPr lang="es-MX" smtClean="0"/>
              <a:t>24/10/2016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7C1C-889F-40D9-887D-BAB72018D3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0701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11489-F570-488B-98D3-CE052FEDD527}" type="datetimeFigureOut">
              <a:rPr lang="es-MX" smtClean="0"/>
              <a:t>24/10/2016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7C1C-889F-40D9-887D-BAB72018D3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9680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11489-F570-488B-98D3-CE052FEDD527}" type="datetimeFigureOut">
              <a:rPr lang="es-MX" smtClean="0"/>
              <a:t>24/10/2016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7C1C-889F-40D9-887D-BAB72018D3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1188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11489-F570-488B-98D3-CE052FEDD527}" type="datetimeFigureOut">
              <a:rPr lang="es-MX" smtClean="0"/>
              <a:t>24/10/2016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7C1C-889F-40D9-887D-BAB72018D3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0427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11489-F570-488B-98D3-CE052FEDD527}" type="datetimeFigureOut">
              <a:rPr lang="es-MX" smtClean="0"/>
              <a:t>24/10/2016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7C1C-889F-40D9-887D-BAB72018D3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7898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11489-F570-488B-98D3-CE052FEDD527}" type="datetimeFigureOut">
              <a:rPr lang="es-MX" smtClean="0"/>
              <a:t>24/10/2016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C7C1C-889F-40D9-887D-BAB72018D3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722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learnenglish.com/exercises/exercise-english-2/exercise-english-66572.php" TargetMode="External"/><Relationship Id="rId2" Type="http://schemas.openxmlformats.org/officeDocument/2006/relationships/hyperlink" Target="http://eslgrammarpractice.blogspot.mx/2010/05/using-clauses-with-past-progressive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Qg3-3MampK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esultado de imagen para past continuous tit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8583950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6156176" y="332656"/>
            <a:ext cx="2592288" cy="20162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1 CuadroTexto"/>
          <p:cNvSpPr txBox="1"/>
          <p:nvPr/>
        </p:nvSpPr>
        <p:spPr>
          <a:xfrm>
            <a:off x="6300192" y="476672"/>
            <a:ext cx="23762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  <a:latin typeface="Carton Six" pitchFamily="34" charset="0"/>
              </a:rPr>
              <a:t>Module </a:t>
            </a:r>
          </a:p>
          <a:p>
            <a:pPr algn="ctr"/>
            <a:r>
              <a:rPr lang="es-MX" sz="5400" dirty="0" smtClean="0">
                <a:solidFill>
                  <a:schemeClr val="bg1"/>
                </a:solidFill>
                <a:latin typeface="Carton Six" pitchFamily="34" charset="0"/>
              </a:rPr>
              <a:t>2</a:t>
            </a:r>
            <a:endParaRPr lang="es-MX" sz="5400" dirty="0">
              <a:solidFill>
                <a:schemeClr val="bg1"/>
              </a:solidFill>
              <a:latin typeface="Carton Six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30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107504" y="-27384"/>
            <a:ext cx="8640960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7030A0"/>
                </a:solidFill>
              </a:rPr>
              <a:t>Past Continuous</a:t>
            </a:r>
          </a:p>
          <a:p>
            <a:pPr algn="ctr"/>
            <a:r>
              <a:rPr lang="en-US" sz="2400" b="1" dirty="0" smtClean="0">
                <a:solidFill>
                  <a:srgbClr val="0070C0"/>
                </a:solidFill>
              </a:rPr>
              <a:t>FORM    = </a:t>
            </a:r>
            <a:r>
              <a:rPr lang="en-US" sz="2400" b="1" dirty="0" smtClean="0">
                <a:solidFill>
                  <a:srgbClr val="0070C0"/>
                </a:solidFill>
              </a:rPr>
              <a:t>[was/were + present participle]</a:t>
            </a:r>
            <a:endParaRPr lang="en-US" sz="2400" b="1" dirty="0" smtClean="0">
              <a:solidFill>
                <a:srgbClr val="0070C0"/>
              </a:solidFill>
            </a:endParaRPr>
          </a:p>
          <a:p>
            <a:endParaRPr lang="en-US" sz="1400" dirty="0" smtClean="0"/>
          </a:p>
          <a:p>
            <a:r>
              <a:rPr lang="en-US" sz="1400" dirty="0" smtClean="0"/>
              <a:t>Examples:</a:t>
            </a:r>
          </a:p>
          <a:p>
            <a:endParaRPr lang="en-US" sz="1400" dirty="0" smtClean="0"/>
          </a:p>
          <a:p>
            <a:r>
              <a:rPr lang="en-US" sz="1400" dirty="0" smtClean="0"/>
              <a:t>You were studying when she called.</a:t>
            </a:r>
          </a:p>
          <a:p>
            <a:r>
              <a:rPr lang="en-US" sz="1400" dirty="0" smtClean="0"/>
              <a:t>Were you studying when she called?</a:t>
            </a:r>
          </a:p>
          <a:p>
            <a:r>
              <a:rPr lang="en-US" sz="1400" dirty="0" smtClean="0"/>
              <a:t>You were not studying when she called.</a:t>
            </a:r>
          </a:p>
          <a:p>
            <a:r>
              <a:rPr lang="en-US" sz="1400" dirty="0" smtClean="0"/>
              <a:t>Complete List of Past Continuous Forms</a:t>
            </a:r>
          </a:p>
          <a:p>
            <a:endParaRPr lang="en-US" sz="1600" b="1" dirty="0" smtClean="0">
              <a:solidFill>
                <a:srgbClr val="0070C0"/>
              </a:solidFill>
            </a:endParaRPr>
          </a:p>
          <a:p>
            <a:r>
              <a:rPr lang="en-US" sz="2000" b="1" dirty="0">
                <a:solidFill>
                  <a:srgbClr val="0070C0"/>
                </a:solidFill>
              </a:rPr>
              <a:t>USE 1 Interrupted Action in the Past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r>
              <a:rPr lang="en-US" sz="1400" dirty="0" smtClean="0"/>
              <a:t>Use the Past Continuous to indicate that a longer action in the past was interrupted. The interruption is usually a shorter action in the Simple Past. Remember this can be a real interruption or just an interruption in time.</a:t>
            </a:r>
          </a:p>
          <a:p>
            <a:r>
              <a:rPr lang="en-US" sz="1400" dirty="0" smtClean="0"/>
              <a:t>We can use  </a:t>
            </a:r>
            <a:r>
              <a:rPr lang="en-US" sz="1400" b="1" dirty="0" smtClean="0">
                <a:solidFill>
                  <a:srgbClr val="7030A0"/>
                </a:solidFill>
              </a:rPr>
              <a:t>TIME clauses </a:t>
            </a:r>
            <a:r>
              <a:rPr lang="en-US" sz="1400" dirty="0" smtClean="0"/>
              <a:t>in </a:t>
            </a:r>
            <a:r>
              <a:rPr lang="en-US" sz="1400" dirty="0" err="1" smtClean="0"/>
              <a:t>senteces</a:t>
            </a:r>
            <a:r>
              <a:rPr lang="en-US" sz="1400" dirty="0" smtClean="0"/>
              <a:t> that describe interrupted actions. </a:t>
            </a:r>
          </a:p>
          <a:p>
            <a:r>
              <a:rPr lang="es-MX" sz="1600" b="1" dirty="0" err="1" smtClean="0">
                <a:solidFill>
                  <a:srgbClr val="0070C0"/>
                </a:solidFill>
              </a:rPr>
              <a:t>While</a:t>
            </a:r>
            <a:r>
              <a:rPr lang="es-MX" sz="1600" b="1" dirty="0" smtClean="0">
                <a:solidFill>
                  <a:srgbClr val="0070C0"/>
                </a:solidFill>
              </a:rPr>
              <a:t> vs. </a:t>
            </a:r>
            <a:r>
              <a:rPr lang="es-MX" sz="1600" b="1" dirty="0" err="1" smtClean="0">
                <a:solidFill>
                  <a:srgbClr val="0070C0"/>
                </a:solidFill>
              </a:rPr>
              <a:t>When</a:t>
            </a:r>
            <a:endParaRPr lang="en-US" sz="1600" dirty="0" smtClean="0">
              <a:solidFill>
                <a:srgbClr val="0070C0"/>
              </a:solidFill>
            </a:endParaRPr>
          </a:p>
          <a:p>
            <a:r>
              <a:rPr lang="en-US" sz="1400" dirty="0" smtClean="0"/>
              <a:t>When you talk about things in the past, "when" is most often followed by the verb tense Simple Past, whereas "while" is </a:t>
            </a:r>
            <a:r>
              <a:rPr lang="en-US" sz="1400" b="1" dirty="0" smtClean="0"/>
              <a:t>usually  </a:t>
            </a:r>
            <a:r>
              <a:rPr lang="en-US" sz="1400" dirty="0" smtClean="0"/>
              <a:t>followed by Past Continuous. "While" expresses the idea of "during that time." Study the examples below. They have similar meanings, but they emphasize different parts of the sentence.</a:t>
            </a:r>
          </a:p>
          <a:p>
            <a:endParaRPr lang="en-US" sz="1400" dirty="0" smtClean="0"/>
          </a:p>
          <a:p>
            <a:r>
              <a:rPr lang="en-US" sz="1400" dirty="0" smtClean="0"/>
              <a:t>Examples: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I was watching TV when she called.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When the phone rang, she was writing a letter.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While we were having the picnic, it started to rain.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You were not listening to me when I told you to turn the oven off.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While John was sleeping last night, someone stole his car.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2284" y="2564904"/>
            <a:ext cx="3344052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8 Rectángulo"/>
          <p:cNvSpPr/>
          <p:nvPr/>
        </p:nvSpPr>
        <p:spPr>
          <a:xfrm>
            <a:off x="5616624" y="5517232"/>
            <a:ext cx="34198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70C0"/>
                </a:solidFill>
              </a:rPr>
              <a:t>I was studying when she called.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70C0"/>
                </a:solidFill>
              </a:rPr>
              <a:t>While I was studying, she called.</a:t>
            </a:r>
            <a:endParaRPr lang="en-US" sz="1600" dirty="0" smtClean="0">
              <a:solidFill>
                <a:srgbClr val="0070C0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4824536" y="6597352"/>
            <a:ext cx="428396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000" dirty="0" err="1" smtClean="0"/>
              <a:t>Recovered</a:t>
            </a:r>
            <a:r>
              <a:rPr lang="es-MX" sz="1000" dirty="0" smtClean="0"/>
              <a:t> </a:t>
            </a:r>
            <a:r>
              <a:rPr lang="es-MX" sz="1000" dirty="0" err="1" smtClean="0"/>
              <a:t>from</a:t>
            </a:r>
            <a:r>
              <a:rPr lang="es-MX" sz="1000" dirty="0" smtClean="0"/>
              <a:t>:  http://www.englishpage.com/verbpage/pastcontinuous.html</a:t>
            </a:r>
            <a:endParaRPr lang="es-MX" sz="1000" dirty="0"/>
          </a:p>
        </p:txBody>
      </p:sp>
    </p:spTree>
    <p:extLst>
      <p:ext uri="{BB962C8B-B14F-4D97-AF65-F5344CB8AC3E}">
        <p14:creationId xmlns:p14="http://schemas.microsoft.com/office/powerpoint/2010/main" val="2210933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07504" y="114859"/>
            <a:ext cx="8784976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dirty="0"/>
          </a:p>
          <a:p>
            <a:r>
              <a:rPr lang="en-US" sz="2000" b="1" dirty="0" smtClean="0">
                <a:solidFill>
                  <a:srgbClr val="0070C0"/>
                </a:solidFill>
              </a:rPr>
              <a:t>USE 2  Parallel Actions</a:t>
            </a:r>
          </a:p>
          <a:p>
            <a:endParaRPr lang="en-US" sz="2000" b="1" dirty="0">
              <a:solidFill>
                <a:srgbClr val="0070C0"/>
              </a:solidFill>
            </a:endParaRPr>
          </a:p>
          <a:p>
            <a:endParaRPr lang="en-US" sz="2000" b="1" dirty="0" smtClean="0">
              <a:solidFill>
                <a:srgbClr val="0070C0"/>
              </a:solidFill>
            </a:endParaRPr>
          </a:p>
          <a:p>
            <a:r>
              <a:rPr lang="en-US" dirty="0" smtClean="0"/>
              <a:t>When you use the Past Continuous with two actions in the same sentence, it expresses the idea that both actions were happening at the same time. The actions are parallel.</a:t>
            </a:r>
          </a:p>
          <a:p>
            <a:endParaRPr lang="en-US" dirty="0" smtClean="0"/>
          </a:p>
          <a:p>
            <a:r>
              <a:rPr lang="en-US" dirty="0" smtClean="0"/>
              <a:t>Examples:</a:t>
            </a:r>
          </a:p>
          <a:p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 was studying while he was making dinner.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While Ellen was reading, Tim was watching television.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Were you listening while he was talking?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 wasn't paying attention while I was writing the letter, so I made several mistakes.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What were you doing while you were waiting?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Thomas wasn't working, and I wasn't working either.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They were eating dinner, discussing their plans, and having a good time.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s-MX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70653"/>
            <a:ext cx="3532981" cy="898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4824536" y="6597352"/>
            <a:ext cx="428396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000" dirty="0" err="1" smtClean="0"/>
              <a:t>Recovered</a:t>
            </a:r>
            <a:r>
              <a:rPr lang="es-MX" sz="1000" dirty="0" smtClean="0"/>
              <a:t> </a:t>
            </a:r>
            <a:r>
              <a:rPr lang="es-MX" sz="1000" dirty="0" err="1" smtClean="0"/>
              <a:t>from</a:t>
            </a:r>
            <a:r>
              <a:rPr lang="es-MX" sz="1000" dirty="0" smtClean="0"/>
              <a:t>:  http://www.englishpage.com/verbpage/pastcontinuous.html</a:t>
            </a:r>
            <a:endParaRPr lang="es-MX" sz="1000" dirty="0"/>
          </a:p>
        </p:txBody>
      </p:sp>
    </p:spTree>
    <p:extLst>
      <p:ext uri="{BB962C8B-B14F-4D97-AF65-F5344CB8AC3E}">
        <p14:creationId xmlns:p14="http://schemas.microsoft.com/office/powerpoint/2010/main" val="944429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9512" y="4510861"/>
            <a:ext cx="88569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>
                <a:hlinkClick r:id="rId2"/>
              </a:rPr>
              <a:t>http://eslgrammarpractice.blogspot.mx/2010/05/using-clauses-with-past-progressive.html</a:t>
            </a:r>
            <a:endParaRPr lang="es-MX" dirty="0" smtClean="0"/>
          </a:p>
          <a:p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215516" y="2494637"/>
            <a:ext cx="8784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>
                <a:hlinkClick r:id="rId3"/>
              </a:rPr>
              <a:t>http://www.tolearnenglish.com/exercises/exercise-english-2/exercise-english-66572.php</a:t>
            </a:r>
            <a:endParaRPr lang="es-MX" dirty="0" smtClean="0"/>
          </a:p>
          <a:p>
            <a:endParaRPr lang="es-MX" dirty="0"/>
          </a:p>
        </p:txBody>
      </p:sp>
      <p:sp>
        <p:nvSpPr>
          <p:cNvPr id="5" name="4 Rectángulo"/>
          <p:cNvSpPr/>
          <p:nvPr/>
        </p:nvSpPr>
        <p:spPr>
          <a:xfrm>
            <a:off x="341784" y="766445"/>
            <a:ext cx="6606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>
                <a:hlinkClick r:id="rId4"/>
              </a:rPr>
              <a:t>https://www.youtube.com/watch?v=Qg3-3MampK0</a:t>
            </a:r>
            <a:endParaRPr lang="es-MX" dirty="0" smtClean="0"/>
          </a:p>
          <a:p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35496" y="260648"/>
            <a:ext cx="91567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 smtClean="0">
                <a:solidFill>
                  <a:srgbClr val="7030A0"/>
                </a:solidFill>
              </a:rPr>
              <a:t>1.- </a:t>
            </a:r>
            <a:r>
              <a:rPr lang="es-MX" sz="2400" b="1" dirty="0" err="1" smtClean="0">
                <a:solidFill>
                  <a:srgbClr val="7030A0"/>
                </a:solidFill>
              </a:rPr>
              <a:t>Click</a:t>
            </a:r>
            <a:r>
              <a:rPr lang="es-MX" sz="2400" b="1" dirty="0" smtClean="0">
                <a:solidFill>
                  <a:srgbClr val="7030A0"/>
                </a:solidFill>
              </a:rPr>
              <a:t> </a:t>
            </a:r>
            <a:r>
              <a:rPr lang="es-MX" sz="2400" b="1" dirty="0" err="1" smtClean="0">
                <a:solidFill>
                  <a:srgbClr val="7030A0"/>
                </a:solidFill>
              </a:rPr>
              <a:t>on</a:t>
            </a:r>
            <a:r>
              <a:rPr lang="es-MX" sz="2400" b="1" dirty="0" smtClean="0">
                <a:solidFill>
                  <a:srgbClr val="7030A0"/>
                </a:solidFill>
              </a:rPr>
              <a:t> </a:t>
            </a:r>
            <a:r>
              <a:rPr lang="es-MX" sz="2400" b="1" dirty="0" err="1" smtClean="0">
                <a:solidFill>
                  <a:srgbClr val="7030A0"/>
                </a:solidFill>
              </a:rPr>
              <a:t>the</a:t>
            </a:r>
            <a:r>
              <a:rPr lang="es-MX" sz="2400" b="1" dirty="0" smtClean="0">
                <a:solidFill>
                  <a:srgbClr val="7030A0"/>
                </a:solidFill>
              </a:rPr>
              <a:t> </a:t>
            </a:r>
            <a:r>
              <a:rPr lang="es-MX" sz="2400" b="1" dirty="0" err="1" smtClean="0">
                <a:solidFill>
                  <a:srgbClr val="7030A0"/>
                </a:solidFill>
              </a:rPr>
              <a:t>following</a:t>
            </a:r>
            <a:r>
              <a:rPr lang="es-MX" sz="2400" b="1" dirty="0" smtClean="0">
                <a:solidFill>
                  <a:srgbClr val="7030A0"/>
                </a:solidFill>
              </a:rPr>
              <a:t> link and </a:t>
            </a:r>
            <a:r>
              <a:rPr lang="es-MX" sz="2400" b="1" dirty="0" err="1">
                <a:solidFill>
                  <a:srgbClr val="7030A0"/>
                </a:solidFill>
              </a:rPr>
              <a:t>w</a:t>
            </a:r>
            <a:r>
              <a:rPr lang="es-MX" sz="2400" b="1" dirty="0" err="1" smtClean="0">
                <a:solidFill>
                  <a:srgbClr val="7030A0"/>
                </a:solidFill>
              </a:rPr>
              <a:t>atch</a:t>
            </a:r>
            <a:r>
              <a:rPr lang="es-MX" sz="2400" b="1" dirty="0" smtClean="0">
                <a:solidFill>
                  <a:srgbClr val="7030A0"/>
                </a:solidFill>
              </a:rPr>
              <a:t> a </a:t>
            </a:r>
            <a:r>
              <a:rPr lang="es-MX" sz="2400" b="1" dirty="0" err="1" smtClean="0">
                <a:solidFill>
                  <a:srgbClr val="7030A0"/>
                </a:solidFill>
              </a:rPr>
              <a:t>past</a:t>
            </a:r>
            <a:r>
              <a:rPr lang="es-MX" sz="2400" b="1" dirty="0" smtClean="0">
                <a:solidFill>
                  <a:srgbClr val="7030A0"/>
                </a:solidFill>
              </a:rPr>
              <a:t> </a:t>
            </a:r>
            <a:r>
              <a:rPr lang="es-MX" sz="2400" b="1" dirty="0" err="1" smtClean="0">
                <a:solidFill>
                  <a:srgbClr val="7030A0"/>
                </a:solidFill>
              </a:rPr>
              <a:t>progressive</a:t>
            </a:r>
            <a:r>
              <a:rPr lang="es-MX" sz="2400" b="1" dirty="0" smtClean="0">
                <a:solidFill>
                  <a:srgbClr val="7030A0"/>
                </a:solidFill>
              </a:rPr>
              <a:t> </a:t>
            </a:r>
            <a:r>
              <a:rPr lang="es-MX" sz="2400" b="1" dirty="0" err="1" smtClean="0">
                <a:solidFill>
                  <a:srgbClr val="7030A0"/>
                </a:solidFill>
              </a:rPr>
              <a:t>explanation</a:t>
            </a:r>
            <a:endParaRPr lang="es-MX" sz="2400" b="1" dirty="0">
              <a:solidFill>
                <a:srgbClr val="7030A0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07504" y="2106721"/>
            <a:ext cx="9115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>
                <a:solidFill>
                  <a:srgbClr val="7030A0"/>
                </a:solidFill>
              </a:rPr>
              <a:t>2</a:t>
            </a:r>
            <a:r>
              <a:rPr lang="es-MX" sz="2400" b="1" dirty="0" smtClean="0">
                <a:solidFill>
                  <a:srgbClr val="7030A0"/>
                </a:solidFill>
              </a:rPr>
              <a:t>.- </a:t>
            </a:r>
            <a:r>
              <a:rPr lang="es-MX" sz="2400" b="1" dirty="0" err="1" smtClean="0">
                <a:solidFill>
                  <a:srgbClr val="7030A0"/>
                </a:solidFill>
              </a:rPr>
              <a:t>Click</a:t>
            </a:r>
            <a:r>
              <a:rPr lang="es-MX" sz="2400" b="1" dirty="0" smtClean="0">
                <a:solidFill>
                  <a:srgbClr val="7030A0"/>
                </a:solidFill>
              </a:rPr>
              <a:t> </a:t>
            </a:r>
            <a:r>
              <a:rPr lang="es-MX" sz="2400" b="1" dirty="0" err="1" smtClean="0">
                <a:solidFill>
                  <a:srgbClr val="7030A0"/>
                </a:solidFill>
              </a:rPr>
              <a:t>on</a:t>
            </a:r>
            <a:r>
              <a:rPr lang="es-MX" sz="2400" b="1" dirty="0" smtClean="0">
                <a:solidFill>
                  <a:srgbClr val="7030A0"/>
                </a:solidFill>
              </a:rPr>
              <a:t> </a:t>
            </a:r>
            <a:r>
              <a:rPr lang="es-MX" sz="2400" b="1" dirty="0" err="1" smtClean="0">
                <a:solidFill>
                  <a:srgbClr val="7030A0"/>
                </a:solidFill>
              </a:rPr>
              <a:t>the</a:t>
            </a:r>
            <a:r>
              <a:rPr lang="es-MX" sz="2400" b="1" dirty="0" smtClean="0">
                <a:solidFill>
                  <a:srgbClr val="7030A0"/>
                </a:solidFill>
              </a:rPr>
              <a:t> </a:t>
            </a:r>
            <a:r>
              <a:rPr lang="es-MX" sz="2400" b="1" dirty="0" err="1" smtClean="0">
                <a:solidFill>
                  <a:srgbClr val="7030A0"/>
                </a:solidFill>
              </a:rPr>
              <a:t>followimg</a:t>
            </a:r>
            <a:r>
              <a:rPr lang="es-MX" sz="2400" b="1" dirty="0" smtClean="0">
                <a:solidFill>
                  <a:srgbClr val="7030A0"/>
                </a:solidFill>
              </a:rPr>
              <a:t> link and </a:t>
            </a:r>
            <a:r>
              <a:rPr lang="es-MX" sz="2400" b="1" dirty="0" err="1" smtClean="0">
                <a:solidFill>
                  <a:srgbClr val="7030A0"/>
                </a:solidFill>
              </a:rPr>
              <a:t>practice</a:t>
            </a:r>
            <a:r>
              <a:rPr lang="es-MX" sz="2400" b="1" dirty="0" smtClean="0">
                <a:solidFill>
                  <a:srgbClr val="7030A0"/>
                </a:solidFill>
              </a:rPr>
              <a:t>, </a:t>
            </a:r>
            <a:r>
              <a:rPr lang="es-MX" sz="2400" b="1" dirty="0" err="1" smtClean="0">
                <a:solidFill>
                  <a:srgbClr val="7030A0"/>
                </a:solidFill>
              </a:rPr>
              <a:t>print</a:t>
            </a:r>
            <a:r>
              <a:rPr lang="es-MX" sz="2400" b="1" dirty="0" smtClean="0">
                <a:solidFill>
                  <a:srgbClr val="7030A0"/>
                </a:solidFill>
              </a:rPr>
              <a:t> </a:t>
            </a:r>
            <a:r>
              <a:rPr lang="es-MX" sz="2400" b="1" dirty="0" err="1" smtClean="0">
                <a:solidFill>
                  <a:srgbClr val="7030A0"/>
                </a:solidFill>
              </a:rPr>
              <a:t>your</a:t>
            </a:r>
            <a:r>
              <a:rPr lang="es-MX" sz="2400" b="1" dirty="0" smtClean="0">
                <a:solidFill>
                  <a:srgbClr val="7030A0"/>
                </a:solidFill>
              </a:rPr>
              <a:t> </a:t>
            </a:r>
            <a:r>
              <a:rPr lang="es-MX" sz="2400" b="1" dirty="0" err="1" smtClean="0">
                <a:solidFill>
                  <a:srgbClr val="7030A0"/>
                </a:solidFill>
              </a:rPr>
              <a:t>screen</a:t>
            </a:r>
            <a:r>
              <a:rPr lang="es-MX" sz="2400" b="1" dirty="0" smtClean="0">
                <a:solidFill>
                  <a:srgbClr val="7030A0"/>
                </a:solidFill>
              </a:rPr>
              <a:t> </a:t>
            </a:r>
            <a:r>
              <a:rPr lang="es-MX" sz="2400" b="1" dirty="0" err="1" smtClean="0">
                <a:solidFill>
                  <a:srgbClr val="7030A0"/>
                </a:solidFill>
              </a:rPr>
              <a:t>evidence</a:t>
            </a:r>
            <a:endParaRPr lang="es-MX" sz="2400" b="1" dirty="0">
              <a:solidFill>
                <a:srgbClr val="7030A0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07504" y="4156337"/>
            <a:ext cx="9115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>
                <a:solidFill>
                  <a:srgbClr val="7030A0"/>
                </a:solidFill>
              </a:rPr>
              <a:t>3</a:t>
            </a:r>
            <a:r>
              <a:rPr lang="es-MX" sz="2400" b="1" dirty="0" smtClean="0">
                <a:solidFill>
                  <a:srgbClr val="7030A0"/>
                </a:solidFill>
              </a:rPr>
              <a:t>.- </a:t>
            </a:r>
            <a:r>
              <a:rPr lang="es-MX" sz="2400" b="1" dirty="0" err="1" smtClean="0">
                <a:solidFill>
                  <a:srgbClr val="7030A0"/>
                </a:solidFill>
              </a:rPr>
              <a:t>Click</a:t>
            </a:r>
            <a:r>
              <a:rPr lang="es-MX" sz="2400" b="1" dirty="0" smtClean="0">
                <a:solidFill>
                  <a:srgbClr val="7030A0"/>
                </a:solidFill>
              </a:rPr>
              <a:t> </a:t>
            </a:r>
            <a:r>
              <a:rPr lang="es-MX" sz="2400" b="1" dirty="0" err="1" smtClean="0">
                <a:solidFill>
                  <a:srgbClr val="7030A0"/>
                </a:solidFill>
              </a:rPr>
              <a:t>on</a:t>
            </a:r>
            <a:r>
              <a:rPr lang="es-MX" sz="2400" b="1" dirty="0" smtClean="0">
                <a:solidFill>
                  <a:srgbClr val="7030A0"/>
                </a:solidFill>
              </a:rPr>
              <a:t> </a:t>
            </a:r>
            <a:r>
              <a:rPr lang="es-MX" sz="2400" b="1" dirty="0" err="1" smtClean="0">
                <a:solidFill>
                  <a:srgbClr val="7030A0"/>
                </a:solidFill>
              </a:rPr>
              <a:t>the</a:t>
            </a:r>
            <a:r>
              <a:rPr lang="es-MX" sz="2400" b="1" dirty="0" smtClean="0">
                <a:solidFill>
                  <a:srgbClr val="7030A0"/>
                </a:solidFill>
              </a:rPr>
              <a:t> </a:t>
            </a:r>
            <a:r>
              <a:rPr lang="es-MX" sz="2400" b="1" dirty="0" err="1" smtClean="0">
                <a:solidFill>
                  <a:srgbClr val="7030A0"/>
                </a:solidFill>
              </a:rPr>
              <a:t>followimg</a:t>
            </a:r>
            <a:r>
              <a:rPr lang="es-MX" sz="2400" b="1" dirty="0" smtClean="0">
                <a:solidFill>
                  <a:srgbClr val="7030A0"/>
                </a:solidFill>
              </a:rPr>
              <a:t> link and </a:t>
            </a:r>
            <a:r>
              <a:rPr lang="es-MX" sz="2400" b="1" dirty="0" err="1" smtClean="0">
                <a:solidFill>
                  <a:srgbClr val="7030A0"/>
                </a:solidFill>
              </a:rPr>
              <a:t>practice</a:t>
            </a:r>
            <a:r>
              <a:rPr lang="es-MX" sz="2400" b="1" dirty="0" smtClean="0">
                <a:solidFill>
                  <a:srgbClr val="7030A0"/>
                </a:solidFill>
              </a:rPr>
              <a:t>, </a:t>
            </a:r>
            <a:r>
              <a:rPr lang="es-MX" sz="2400" b="1" dirty="0" err="1" smtClean="0">
                <a:solidFill>
                  <a:srgbClr val="7030A0"/>
                </a:solidFill>
              </a:rPr>
              <a:t>print</a:t>
            </a:r>
            <a:r>
              <a:rPr lang="es-MX" sz="2400" b="1" dirty="0" smtClean="0">
                <a:solidFill>
                  <a:srgbClr val="7030A0"/>
                </a:solidFill>
              </a:rPr>
              <a:t> </a:t>
            </a:r>
            <a:r>
              <a:rPr lang="es-MX" sz="2400" b="1" dirty="0" err="1" smtClean="0">
                <a:solidFill>
                  <a:srgbClr val="7030A0"/>
                </a:solidFill>
              </a:rPr>
              <a:t>your</a:t>
            </a:r>
            <a:r>
              <a:rPr lang="es-MX" sz="2400" b="1" dirty="0" smtClean="0">
                <a:solidFill>
                  <a:srgbClr val="7030A0"/>
                </a:solidFill>
              </a:rPr>
              <a:t> </a:t>
            </a:r>
            <a:r>
              <a:rPr lang="es-MX" sz="2400" b="1" dirty="0" err="1" smtClean="0">
                <a:solidFill>
                  <a:srgbClr val="7030A0"/>
                </a:solidFill>
              </a:rPr>
              <a:t>screen</a:t>
            </a:r>
            <a:r>
              <a:rPr lang="es-MX" sz="2400" b="1" dirty="0" smtClean="0">
                <a:solidFill>
                  <a:srgbClr val="7030A0"/>
                </a:solidFill>
              </a:rPr>
              <a:t> </a:t>
            </a:r>
            <a:r>
              <a:rPr lang="es-MX" sz="2400" b="1" dirty="0" err="1" smtClean="0">
                <a:solidFill>
                  <a:srgbClr val="7030A0"/>
                </a:solidFill>
              </a:rPr>
              <a:t>evidence</a:t>
            </a:r>
            <a:endParaRPr lang="es-MX" sz="2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9035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427</Words>
  <Application>Microsoft Office PowerPoint</Application>
  <PresentationFormat>Presentación en pantalla (4:3)</PresentationFormat>
  <Paragraphs>53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Lapenep</dc:creator>
  <cp:lastModifiedBy>Lapenep</cp:lastModifiedBy>
  <cp:revision>8</cp:revision>
  <dcterms:created xsi:type="dcterms:W3CDTF">2016-10-24T17:27:18Z</dcterms:created>
  <dcterms:modified xsi:type="dcterms:W3CDTF">2016-10-24T18:41:32Z</dcterms:modified>
</cp:coreProperties>
</file>