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4" r:id="rId18"/>
    <p:sldId id="285" r:id="rId19"/>
    <p:sldId id="286" r:id="rId20"/>
    <p:sldId id="287" r:id="rId21"/>
    <p:sldId id="288" r:id="rId22"/>
    <p:sldId id="289" r:id="rId23"/>
    <p:sldId id="290" r:id="rId24"/>
    <p:sldId id="291" r:id="rId25"/>
    <p:sldId id="273" r:id="rId26"/>
    <p:sldId id="274"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90838-D84B-42AF-AAC5-E284D725E9CC}"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s-MX"/>
        </a:p>
      </dgm:t>
    </dgm:pt>
    <dgm:pt modelId="{5DB5CB29-3D88-46ED-A109-BB63F298660E}">
      <dgm:prSet phldrT="[Texto]"/>
      <dgm:spPr>
        <a:solidFill>
          <a:srgbClr val="CC0000"/>
        </a:solidFill>
        <a:ln>
          <a:solidFill>
            <a:srgbClr val="CC0000"/>
          </a:solidFill>
        </a:ln>
      </dgm:spPr>
      <dgm:t>
        <a:bodyPr/>
        <a:lstStyle/>
        <a:p>
          <a:r>
            <a:rPr lang="es-MX" dirty="0" smtClean="0"/>
            <a:t>  Disposición para aprender</a:t>
          </a:r>
          <a:endParaRPr lang="es-MX" dirty="0"/>
        </a:p>
      </dgm:t>
    </dgm:pt>
    <dgm:pt modelId="{82F3130B-965E-43FA-A20C-9DF95CE6F995}" type="parTrans" cxnId="{53822A25-60E8-4CE9-851F-5D57D812050D}">
      <dgm:prSet/>
      <dgm:spPr/>
      <dgm:t>
        <a:bodyPr/>
        <a:lstStyle/>
        <a:p>
          <a:endParaRPr lang="es-MX"/>
        </a:p>
      </dgm:t>
    </dgm:pt>
    <dgm:pt modelId="{541520F9-FC58-4946-A469-047D986B840F}" type="sibTrans" cxnId="{53822A25-60E8-4CE9-851F-5D57D812050D}">
      <dgm:prSet/>
      <dgm:spPr/>
      <dgm:t>
        <a:bodyPr/>
        <a:lstStyle/>
        <a:p>
          <a:endParaRPr lang="es-MX"/>
        </a:p>
      </dgm:t>
    </dgm:pt>
    <dgm:pt modelId="{1EED2EB6-6769-41AA-85A8-025FE65441F7}">
      <dgm:prSet phldrT="[Texto]"/>
      <dgm:spPr>
        <a:solidFill>
          <a:srgbClr val="008000"/>
        </a:solidFill>
        <a:ln>
          <a:solidFill>
            <a:srgbClr val="008000"/>
          </a:solidFill>
        </a:ln>
      </dgm:spPr>
      <dgm:t>
        <a:bodyPr/>
        <a:lstStyle/>
        <a:p>
          <a:r>
            <a:rPr lang="es-MX" dirty="0" smtClean="0"/>
            <a:t> Nivel de desarrollo evolutivo </a:t>
          </a:r>
          <a:endParaRPr lang="es-MX" dirty="0"/>
        </a:p>
      </dgm:t>
    </dgm:pt>
    <dgm:pt modelId="{A603AF2C-2D4A-403C-BBC1-F18C5121132C}" type="parTrans" cxnId="{92AC1DDF-18B1-449B-8C3F-4C6BCA9EE28A}">
      <dgm:prSet/>
      <dgm:spPr/>
      <dgm:t>
        <a:bodyPr/>
        <a:lstStyle/>
        <a:p>
          <a:endParaRPr lang="es-MX"/>
        </a:p>
      </dgm:t>
    </dgm:pt>
    <dgm:pt modelId="{91237DD0-C880-48DF-84B0-05390F962297}" type="sibTrans" cxnId="{92AC1DDF-18B1-449B-8C3F-4C6BCA9EE28A}">
      <dgm:prSet/>
      <dgm:spPr/>
      <dgm:t>
        <a:bodyPr/>
        <a:lstStyle/>
        <a:p>
          <a:endParaRPr lang="es-MX"/>
        </a:p>
      </dgm:t>
    </dgm:pt>
    <dgm:pt modelId="{BBE53BA0-CA52-4514-B649-6FB2404E3A38}">
      <dgm:prSet phldrT="[Texto]"/>
      <dgm:spPr>
        <a:solidFill>
          <a:srgbClr val="660066"/>
        </a:solidFill>
      </dgm:spPr>
      <dgm:t>
        <a:bodyPr/>
        <a:lstStyle/>
        <a:p>
          <a:r>
            <a:rPr lang="es-MX" dirty="0" smtClean="0"/>
            <a:t> Conocimientos previos </a:t>
          </a:r>
          <a:endParaRPr lang="es-MX" dirty="0"/>
        </a:p>
      </dgm:t>
    </dgm:pt>
    <dgm:pt modelId="{B89C2FD4-6F53-4049-992B-C0DD57A4868B}" type="parTrans" cxnId="{979536B4-0213-4032-A724-5289DC25BC4B}">
      <dgm:prSet/>
      <dgm:spPr/>
      <dgm:t>
        <a:bodyPr/>
        <a:lstStyle/>
        <a:p>
          <a:endParaRPr lang="es-MX"/>
        </a:p>
      </dgm:t>
    </dgm:pt>
    <dgm:pt modelId="{325E1063-B218-4BDB-9BDB-3AD4B07020C0}" type="sibTrans" cxnId="{979536B4-0213-4032-A724-5289DC25BC4B}">
      <dgm:prSet/>
      <dgm:spPr/>
      <dgm:t>
        <a:bodyPr/>
        <a:lstStyle/>
        <a:p>
          <a:endParaRPr lang="es-MX"/>
        </a:p>
      </dgm:t>
    </dgm:pt>
    <dgm:pt modelId="{CEEFEF6E-FF1C-4B66-AD4A-1656455016B0}" type="pres">
      <dgm:prSet presAssocID="{DF990838-D84B-42AF-AAC5-E284D725E9CC}" presName="linear" presStyleCnt="0">
        <dgm:presLayoutVars>
          <dgm:dir/>
          <dgm:animLvl val="lvl"/>
          <dgm:resizeHandles val="exact"/>
        </dgm:presLayoutVars>
      </dgm:prSet>
      <dgm:spPr/>
      <dgm:t>
        <a:bodyPr/>
        <a:lstStyle/>
        <a:p>
          <a:endParaRPr lang="es-ES"/>
        </a:p>
      </dgm:t>
    </dgm:pt>
    <dgm:pt modelId="{1C361CB2-BE40-464E-A884-2A08E0879295}" type="pres">
      <dgm:prSet presAssocID="{5DB5CB29-3D88-46ED-A109-BB63F298660E}" presName="parentLin" presStyleCnt="0"/>
      <dgm:spPr/>
    </dgm:pt>
    <dgm:pt modelId="{0351D33D-6C62-44EB-9B43-812596FF2551}" type="pres">
      <dgm:prSet presAssocID="{5DB5CB29-3D88-46ED-A109-BB63F298660E}" presName="parentLeftMargin" presStyleLbl="node1" presStyleIdx="0" presStyleCnt="3"/>
      <dgm:spPr/>
      <dgm:t>
        <a:bodyPr/>
        <a:lstStyle/>
        <a:p>
          <a:endParaRPr lang="es-ES"/>
        </a:p>
      </dgm:t>
    </dgm:pt>
    <dgm:pt modelId="{AF2F7FDF-5DFA-40D6-BDFA-340D1A25CF0B}" type="pres">
      <dgm:prSet presAssocID="{5DB5CB29-3D88-46ED-A109-BB63F298660E}" presName="parentText" presStyleLbl="node1" presStyleIdx="0" presStyleCnt="3">
        <dgm:presLayoutVars>
          <dgm:chMax val="0"/>
          <dgm:bulletEnabled val="1"/>
        </dgm:presLayoutVars>
      </dgm:prSet>
      <dgm:spPr/>
      <dgm:t>
        <a:bodyPr/>
        <a:lstStyle/>
        <a:p>
          <a:endParaRPr lang="es-MX"/>
        </a:p>
      </dgm:t>
    </dgm:pt>
    <dgm:pt modelId="{2A47248A-4180-48B6-8541-B0D8E0E59889}" type="pres">
      <dgm:prSet presAssocID="{5DB5CB29-3D88-46ED-A109-BB63F298660E}" presName="negativeSpace" presStyleCnt="0"/>
      <dgm:spPr/>
    </dgm:pt>
    <dgm:pt modelId="{358EFC6A-73E1-4DD8-ABDF-BAC56240E224}" type="pres">
      <dgm:prSet presAssocID="{5DB5CB29-3D88-46ED-A109-BB63F298660E}" presName="childText" presStyleLbl="conFgAcc1" presStyleIdx="0" presStyleCnt="3">
        <dgm:presLayoutVars>
          <dgm:bulletEnabled val="1"/>
        </dgm:presLayoutVars>
      </dgm:prSet>
      <dgm:spPr/>
    </dgm:pt>
    <dgm:pt modelId="{5778CF1E-E971-4E90-AC00-69DCDE84E775}" type="pres">
      <dgm:prSet presAssocID="{541520F9-FC58-4946-A469-047D986B840F}" presName="spaceBetweenRectangles" presStyleCnt="0"/>
      <dgm:spPr/>
    </dgm:pt>
    <dgm:pt modelId="{C18DBC57-30C7-49EF-8892-B1B9C2ACFC4D}" type="pres">
      <dgm:prSet presAssocID="{1EED2EB6-6769-41AA-85A8-025FE65441F7}" presName="parentLin" presStyleCnt="0"/>
      <dgm:spPr/>
    </dgm:pt>
    <dgm:pt modelId="{41BFE9D0-92E5-4608-9E9B-81744828D256}" type="pres">
      <dgm:prSet presAssocID="{1EED2EB6-6769-41AA-85A8-025FE65441F7}" presName="parentLeftMargin" presStyleLbl="node1" presStyleIdx="0" presStyleCnt="3"/>
      <dgm:spPr/>
      <dgm:t>
        <a:bodyPr/>
        <a:lstStyle/>
        <a:p>
          <a:endParaRPr lang="es-ES"/>
        </a:p>
      </dgm:t>
    </dgm:pt>
    <dgm:pt modelId="{8C63A914-A3AA-46E3-BDB1-F5F34643ECAD}" type="pres">
      <dgm:prSet presAssocID="{1EED2EB6-6769-41AA-85A8-025FE65441F7}" presName="parentText" presStyleLbl="node1" presStyleIdx="1" presStyleCnt="3">
        <dgm:presLayoutVars>
          <dgm:chMax val="0"/>
          <dgm:bulletEnabled val="1"/>
        </dgm:presLayoutVars>
      </dgm:prSet>
      <dgm:spPr/>
      <dgm:t>
        <a:bodyPr/>
        <a:lstStyle/>
        <a:p>
          <a:endParaRPr lang="es-ES"/>
        </a:p>
      </dgm:t>
    </dgm:pt>
    <dgm:pt modelId="{EEAEABC8-40D0-4CE9-A569-B2A3DEDBFEBA}" type="pres">
      <dgm:prSet presAssocID="{1EED2EB6-6769-41AA-85A8-025FE65441F7}" presName="negativeSpace" presStyleCnt="0"/>
      <dgm:spPr/>
    </dgm:pt>
    <dgm:pt modelId="{E8CE0B86-93F4-49F5-8528-DF00E4887020}" type="pres">
      <dgm:prSet presAssocID="{1EED2EB6-6769-41AA-85A8-025FE65441F7}" presName="childText" presStyleLbl="conFgAcc1" presStyleIdx="1" presStyleCnt="3">
        <dgm:presLayoutVars>
          <dgm:bulletEnabled val="1"/>
        </dgm:presLayoutVars>
      </dgm:prSet>
      <dgm:spPr/>
    </dgm:pt>
    <dgm:pt modelId="{A14C1750-26EA-4E55-86D2-A076FBE42D16}" type="pres">
      <dgm:prSet presAssocID="{91237DD0-C880-48DF-84B0-05390F962297}" presName="spaceBetweenRectangles" presStyleCnt="0"/>
      <dgm:spPr/>
    </dgm:pt>
    <dgm:pt modelId="{1320B804-1679-464C-9FB5-11304C2D789F}" type="pres">
      <dgm:prSet presAssocID="{BBE53BA0-CA52-4514-B649-6FB2404E3A38}" presName="parentLin" presStyleCnt="0"/>
      <dgm:spPr/>
    </dgm:pt>
    <dgm:pt modelId="{CE58D05E-18A6-4302-8E33-1CCDFB053DF5}" type="pres">
      <dgm:prSet presAssocID="{BBE53BA0-CA52-4514-B649-6FB2404E3A38}" presName="parentLeftMargin" presStyleLbl="node1" presStyleIdx="1" presStyleCnt="3"/>
      <dgm:spPr/>
      <dgm:t>
        <a:bodyPr/>
        <a:lstStyle/>
        <a:p>
          <a:endParaRPr lang="es-ES"/>
        </a:p>
      </dgm:t>
    </dgm:pt>
    <dgm:pt modelId="{2523B539-CF5C-4549-B32D-600C26C2F879}" type="pres">
      <dgm:prSet presAssocID="{BBE53BA0-CA52-4514-B649-6FB2404E3A38}" presName="parentText" presStyleLbl="node1" presStyleIdx="2" presStyleCnt="3">
        <dgm:presLayoutVars>
          <dgm:chMax val="0"/>
          <dgm:bulletEnabled val="1"/>
        </dgm:presLayoutVars>
      </dgm:prSet>
      <dgm:spPr/>
      <dgm:t>
        <a:bodyPr/>
        <a:lstStyle/>
        <a:p>
          <a:endParaRPr lang="es-ES"/>
        </a:p>
      </dgm:t>
    </dgm:pt>
    <dgm:pt modelId="{EFAA4D82-EAF6-46A1-8B7B-4898C5B2BC12}" type="pres">
      <dgm:prSet presAssocID="{BBE53BA0-CA52-4514-B649-6FB2404E3A38}" presName="negativeSpace" presStyleCnt="0"/>
      <dgm:spPr/>
    </dgm:pt>
    <dgm:pt modelId="{74B44506-E2D1-43CA-A509-B14C8AE1B6F5}" type="pres">
      <dgm:prSet presAssocID="{BBE53BA0-CA52-4514-B649-6FB2404E3A38}" presName="childText" presStyleLbl="conFgAcc1" presStyleIdx="2" presStyleCnt="3">
        <dgm:presLayoutVars>
          <dgm:bulletEnabled val="1"/>
        </dgm:presLayoutVars>
      </dgm:prSet>
      <dgm:spPr/>
    </dgm:pt>
  </dgm:ptLst>
  <dgm:cxnLst>
    <dgm:cxn modelId="{9E85E39C-74F0-404D-A4E3-3A04F1FEBE13}" type="presOf" srcId="{DF990838-D84B-42AF-AAC5-E284D725E9CC}" destId="{CEEFEF6E-FF1C-4B66-AD4A-1656455016B0}" srcOrd="0" destOrd="0" presId="urn:microsoft.com/office/officeart/2005/8/layout/list1"/>
    <dgm:cxn modelId="{B4630012-E609-4D5C-918E-2F8A0BDDC6D0}" type="presOf" srcId="{1EED2EB6-6769-41AA-85A8-025FE65441F7}" destId="{41BFE9D0-92E5-4608-9E9B-81744828D256}" srcOrd="0" destOrd="0" presId="urn:microsoft.com/office/officeart/2005/8/layout/list1"/>
    <dgm:cxn modelId="{5DA321D1-CD8B-4079-AC50-F2A15D9D8ECA}" type="presOf" srcId="{BBE53BA0-CA52-4514-B649-6FB2404E3A38}" destId="{CE58D05E-18A6-4302-8E33-1CCDFB053DF5}" srcOrd="0" destOrd="0" presId="urn:microsoft.com/office/officeart/2005/8/layout/list1"/>
    <dgm:cxn modelId="{AF7066E2-C90C-41B1-BB0B-5496FD889A2C}" type="presOf" srcId="{BBE53BA0-CA52-4514-B649-6FB2404E3A38}" destId="{2523B539-CF5C-4549-B32D-600C26C2F879}" srcOrd="1" destOrd="0" presId="urn:microsoft.com/office/officeart/2005/8/layout/list1"/>
    <dgm:cxn modelId="{979536B4-0213-4032-A724-5289DC25BC4B}" srcId="{DF990838-D84B-42AF-AAC5-E284D725E9CC}" destId="{BBE53BA0-CA52-4514-B649-6FB2404E3A38}" srcOrd="2" destOrd="0" parTransId="{B89C2FD4-6F53-4049-992B-C0DD57A4868B}" sibTransId="{325E1063-B218-4BDB-9BDB-3AD4B07020C0}"/>
    <dgm:cxn modelId="{53822A25-60E8-4CE9-851F-5D57D812050D}" srcId="{DF990838-D84B-42AF-AAC5-E284D725E9CC}" destId="{5DB5CB29-3D88-46ED-A109-BB63F298660E}" srcOrd="0" destOrd="0" parTransId="{82F3130B-965E-43FA-A20C-9DF95CE6F995}" sibTransId="{541520F9-FC58-4946-A469-047D986B840F}"/>
    <dgm:cxn modelId="{23B08F91-1C34-44B8-B4B7-A61B1FF0D0AA}" type="presOf" srcId="{5DB5CB29-3D88-46ED-A109-BB63F298660E}" destId="{AF2F7FDF-5DFA-40D6-BDFA-340D1A25CF0B}" srcOrd="1" destOrd="0" presId="urn:microsoft.com/office/officeart/2005/8/layout/list1"/>
    <dgm:cxn modelId="{92AC1DDF-18B1-449B-8C3F-4C6BCA9EE28A}" srcId="{DF990838-D84B-42AF-AAC5-E284D725E9CC}" destId="{1EED2EB6-6769-41AA-85A8-025FE65441F7}" srcOrd="1" destOrd="0" parTransId="{A603AF2C-2D4A-403C-BBC1-F18C5121132C}" sibTransId="{91237DD0-C880-48DF-84B0-05390F962297}"/>
    <dgm:cxn modelId="{0B8769DE-A353-4237-AFC5-9642D6537BAB}" type="presOf" srcId="{5DB5CB29-3D88-46ED-A109-BB63F298660E}" destId="{0351D33D-6C62-44EB-9B43-812596FF2551}" srcOrd="0" destOrd="0" presId="urn:microsoft.com/office/officeart/2005/8/layout/list1"/>
    <dgm:cxn modelId="{25482E87-F090-46FF-B79E-E1AD8F1A7C38}" type="presOf" srcId="{1EED2EB6-6769-41AA-85A8-025FE65441F7}" destId="{8C63A914-A3AA-46E3-BDB1-F5F34643ECAD}" srcOrd="1" destOrd="0" presId="urn:microsoft.com/office/officeart/2005/8/layout/list1"/>
    <dgm:cxn modelId="{79FCFEFF-EC28-416C-A1B9-21518065E528}" type="presParOf" srcId="{CEEFEF6E-FF1C-4B66-AD4A-1656455016B0}" destId="{1C361CB2-BE40-464E-A884-2A08E0879295}" srcOrd="0" destOrd="0" presId="urn:microsoft.com/office/officeart/2005/8/layout/list1"/>
    <dgm:cxn modelId="{143F4404-C0B9-4453-965E-657FD385069B}" type="presParOf" srcId="{1C361CB2-BE40-464E-A884-2A08E0879295}" destId="{0351D33D-6C62-44EB-9B43-812596FF2551}" srcOrd="0" destOrd="0" presId="urn:microsoft.com/office/officeart/2005/8/layout/list1"/>
    <dgm:cxn modelId="{E5F9F6BC-582D-4F50-9282-24E8FBC668C1}" type="presParOf" srcId="{1C361CB2-BE40-464E-A884-2A08E0879295}" destId="{AF2F7FDF-5DFA-40D6-BDFA-340D1A25CF0B}" srcOrd="1" destOrd="0" presId="urn:microsoft.com/office/officeart/2005/8/layout/list1"/>
    <dgm:cxn modelId="{86D20275-65EF-433F-B695-E728BE521C3E}" type="presParOf" srcId="{CEEFEF6E-FF1C-4B66-AD4A-1656455016B0}" destId="{2A47248A-4180-48B6-8541-B0D8E0E59889}" srcOrd="1" destOrd="0" presId="urn:microsoft.com/office/officeart/2005/8/layout/list1"/>
    <dgm:cxn modelId="{288B3BA2-F7FF-4846-9EEE-D0EF3BE8887B}" type="presParOf" srcId="{CEEFEF6E-FF1C-4B66-AD4A-1656455016B0}" destId="{358EFC6A-73E1-4DD8-ABDF-BAC56240E224}" srcOrd="2" destOrd="0" presId="urn:microsoft.com/office/officeart/2005/8/layout/list1"/>
    <dgm:cxn modelId="{91005B8D-B58F-49EE-9E32-99F2C681C9A7}" type="presParOf" srcId="{CEEFEF6E-FF1C-4B66-AD4A-1656455016B0}" destId="{5778CF1E-E971-4E90-AC00-69DCDE84E775}" srcOrd="3" destOrd="0" presId="urn:microsoft.com/office/officeart/2005/8/layout/list1"/>
    <dgm:cxn modelId="{6C9E9301-DAA3-4685-8E43-8A387511B5FC}" type="presParOf" srcId="{CEEFEF6E-FF1C-4B66-AD4A-1656455016B0}" destId="{C18DBC57-30C7-49EF-8892-B1B9C2ACFC4D}" srcOrd="4" destOrd="0" presId="urn:microsoft.com/office/officeart/2005/8/layout/list1"/>
    <dgm:cxn modelId="{6D55D8E6-0928-4DB0-A0FC-A8A4FF08C73D}" type="presParOf" srcId="{C18DBC57-30C7-49EF-8892-B1B9C2ACFC4D}" destId="{41BFE9D0-92E5-4608-9E9B-81744828D256}" srcOrd="0" destOrd="0" presId="urn:microsoft.com/office/officeart/2005/8/layout/list1"/>
    <dgm:cxn modelId="{E0221ED4-C3F1-4108-9FB1-5DC568BCDB24}" type="presParOf" srcId="{C18DBC57-30C7-49EF-8892-B1B9C2ACFC4D}" destId="{8C63A914-A3AA-46E3-BDB1-F5F34643ECAD}" srcOrd="1" destOrd="0" presId="urn:microsoft.com/office/officeart/2005/8/layout/list1"/>
    <dgm:cxn modelId="{F3A1A846-6272-4270-BADC-486EE1737BF1}" type="presParOf" srcId="{CEEFEF6E-FF1C-4B66-AD4A-1656455016B0}" destId="{EEAEABC8-40D0-4CE9-A569-B2A3DEDBFEBA}" srcOrd="5" destOrd="0" presId="urn:microsoft.com/office/officeart/2005/8/layout/list1"/>
    <dgm:cxn modelId="{1B846255-9928-4483-8E1E-F28D63414FF2}" type="presParOf" srcId="{CEEFEF6E-FF1C-4B66-AD4A-1656455016B0}" destId="{E8CE0B86-93F4-49F5-8528-DF00E4887020}" srcOrd="6" destOrd="0" presId="urn:microsoft.com/office/officeart/2005/8/layout/list1"/>
    <dgm:cxn modelId="{278C18BA-FD91-4553-AEF0-79269B3B0D87}" type="presParOf" srcId="{CEEFEF6E-FF1C-4B66-AD4A-1656455016B0}" destId="{A14C1750-26EA-4E55-86D2-A076FBE42D16}" srcOrd="7" destOrd="0" presId="urn:microsoft.com/office/officeart/2005/8/layout/list1"/>
    <dgm:cxn modelId="{16EDA028-B9FE-4F59-BBCE-AC23F835C950}" type="presParOf" srcId="{CEEFEF6E-FF1C-4B66-AD4A-1656455016B0}" destId="{1320B804-1679-464C-9FB5-11304C2D789F}" srcOrd="8" destOrd="0" presId="urn:microsoft.com/office/officeart/2005/8/layout/list1"/>
    <dgm:cxn modelId="{C54760D1-431D-4389-918D-1BFAC17A8FAB}" type="presParOf" srcId="{1320B804-1679-464C-9FB5-11304C2D789F}" destId="{CE58D05E-18A6-4302-8E33-1CCDFB053DF5}" srcOrd="0" destOrd="0" presId="urn:microsoft.com/office/officeart/2005/8/layout/list1"/>
    <dgm:cxn modelId="{5C47553D-5E90-4A4C-81DF-5614C44661A9}" type="presParOf" srcId="{1320B804-1679-464C-9FB5-11304C2D789F}" destId="{2523B539-CF5C-4549-B32D-600C26C2F879}" srcOrd="1" destOrd="0" presId="urn:microsoft.com/office/officeart/2005/8/layout/list1"/>
    <dgm:cxn modelId="{05D5B266-5F54-4422-9A1C-A503B0B0079B}" type="presParOf" srcId="{CEEFEF6E-FF1C-4B66-AD4A-1656455016B0}" destId="{EFAA4D82-EAF6-46A1-8B7B-4898C5B2BC12}" srcOrd="9" destOrd="0" presId="urn:microsoft.com/office/officeart/2005/8/layout/list1"/>
    <dgm:cxn modelId="{E90E037B-1F0C-4935-879D-3ECF00C6CFAD}" type="presParOf" srcId="{CEEFEF6E-FF1C-4B66-AD4A-1656455016B0}" destId="{74B44506-E2D1-43CA-A509-B14C8AE1B6F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1891D-ED6D-4C23-B39F-3CC90FDD8D54}"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MX"/>
        </a:p>
      </dgm:t>
    </dgm:pt>
    <dgm:pt modelId="{20DD1974-FF26-4C8E-8BD2-006E216AF0FB}">
      <dgm:prSet phldrT="[Texto]"/>
      <dgm:spPr>
        <a:solidFill>
          <a:srgbClr val="FF0066"/>
        </a:solidFill>
        <a:ln>
          <a:solidFill>
            <a:srgbClr val="FF0066"/>
          </a:solidFill>
        </a:ln>
      </dgm:spPr>
      <dgm:t>
        <a:bodyPr/>
        <a:lstStyle/>
        <a:p>
          <a:r>
            <a:rPr lang="es-MX" dirty="0" smtClean="0"/>
            <a:t>Operatoria concreta 7-10/11 años aproximadamente </a:t>
          </a:r>
          <a:endParaRPr lang="es-MX" dirty="0"/>
        </a:p>
      </dgm:t>
    </dgm:pt>
    <dgm:pt modelId="{3A87E8E9-9165-4409-A269-4F0AC88652C9}" type="parTrans" cxnId="{359C5B9F-2E1D-4AFA-A7B1-9124EAA9454E}">
      <dgm:prSet/>
      <dgm:spPr/>
      <dgm:t>
        <a:bodyPr/>
        <a:lstStyle/>
        <a:p>
          <a:endParaRPr lang="es-MX"/>
        </a:p>
      </dgm:t>
    </dgm:pt>
    <dgm:pt modelId="{4A43ADAE-1EDF-479A-B85C-E047084574E9}" type="sibTrans" cxnId="{359C5B9F-2E1D-4AFA-A7B1-9124EAA9454E}">
      <dgm:prSet/>
      <dgm:spPr>
        <a:solidFill>
          <a:srgbClr val="008000"/>
        </a:solidFill>
        <a:ln>
          <a:solidFill>
            <a:srgbClr val="008000"/>
          </a:solidFill>
        </a:ln>
      </dgm:spPr>
      <dgm:t>
        <a:bodyPr/>
        <a:lstStyle/>
        <a:p>
          <a:r>
            <a:rPr lang="es-MX" dirty="0" smtClean="0"/>
            <a:t>Sensoriomotora de 3-2 años aproximadamente </a:t>
          </a:r>
          <a:endParaRPr lang="es-MX" dirty="0"/>
        </a:p>
      </dgm:t>
    </dgm:pt>
    <dgm:pt modelId="{19268709-1CFD-4C4F-BD78-000AC635B820}">
      <dgm:prSet phldrT="[Texto]" custT="1"/>
      <dgm:spPr/>
      <dgm:t>
        <a:bodyPr/>
        <a:lstStyle/>
        <a:p>
          <a:pPr algn="ctr"/>
          <a:r>
            <a:rPr lang="es-MX" sz="3200" b="1" dirty="0" smtClean="0"/>
            <a:t>Nivel de desarrollo evolutivo </a:t>
          </a:r>
          <a:endParaRPr lang="es-MX" sz="3200" b="1" dirty="0"/>
        </a:p>
      </dgm:t>
    </dgm:pt>
    <dgm:pt modelId="{2EAEC8F9-88D0-4191-9872-25FB86D50C97}" type="parTrans" cxnId="{435CA176-8628-403A-AA22-6CEB63C1D8BA}">
      <dgm:prSet/>
      <dgm:spPr/>
      <dgm:t>
        <a:bodyPr/>
        <a:lstStyle/>
        <a:p>
          <a:endParaRPr lang="es-MX"/>
        </a:p>
      </dgm:t>
    </dgm:pt>
    <dgm:pt modelId="{B0E942D3-6EEF-4FE3-AEA5-31A46E92FBCD}" type="sibTrans" cxnId="{435CA176-8628-403A-AA22-6CEB63C1D8BA}">
      <dgm:prSet/>
      <dgm:spPr/>
      <dgm:t>
        <a:bodyPr/>
        <a:lstStyle/>
        <a:p>
          <a:endParaRPr lang="es-MX"/>
        </a:p>
      </dgm:t>
    </dgm:pt>
    <dgm:pt modelId="{D134A47B-AC05-4D27-A948-8005D25E271B}">
      <dgm:prSet phldrT="[Texto]"/>
      <dgm:spPr>
        <a:solidFill>
          <a:srgbClr val="660066"/>
        </a:solidFill>
        <a:ln>
          <a:solidFill>
            <a:srgbClr val="660066"/>
          </a:solidFill>
        </a:ln>
      </dgm:spPr>
      <dgm:t>
        <a:bodyPr/>
        <a:lstStyle/>
        <a:p>
          <a:r>
            <a:rPr lang="es-MX" dirty="0" smtClean="0"/>
            <a:t> intuitiva o preoperatoria  de 2-6/7 años aproximadamente</a:t>
          </a:r>
          <a:endParaRPr lang="es-MX" dirty="0"/>
        </a:p>
      </dgm:t>
    </dgm:pt>
    <dgm:pt modelId="{5ACF8562-7790-490A-9AC3-98B9646C616D}" type="parTrans" cxnId="{61F90F66-6FD2-4671-A97F-6E4192A8CD55}">
      <dgm:prSet/>
      <dgm:spPr/>
      <dgm:t>
        <a:bodyPr/>
        <a:lstStyle/>
        <a:p>
          <a:endParaRPr lang="es-MX"/>
        </a:p>
      </dgm:t>
    </dgm:pt>
    <dgm:pt modelId="{1ED9E949-FB1E-44AD-827E-070EB28AC972}" type="sibTrans" cxnId="{61F90F66-6FD2-4671-A97F-6E4192A8CD55}">
      <dgm:prSet/>
      <dgm:spPr>
        <a:solidFill>
          <a:srgbClr val="0000CC"/>
        </a:solidFill>
        <a:ln>
          <a:solidFill>
            <a:srgbClr val="0000CC"/>
          </a:solidFill>
        </a:ln>
      </dgm:spPr>
      <dgm:t>
        <a:bodyPr/>
        <a:lstStyle/>
        <a:p>
          <a:r>
            <a:rPr lang="es-MX" dirty="0" smtClean="0"/>
            <a:t>Operatoria formal de los 11-14/15 años aproximadamente</a:t>
          </a:r>
          <a:endParaRPr lang="es-MX" dirty="0"/>
        </a:p>
      </dgm:t>
    </dgm:pt>
    <dgm:pt modelId="{F7DD3ED6-119D-4C70-9144-72484C9F8131}" type="pres">
      <dgm:prSet presAssocID="{F421891D-ED6D-4C23-B39F-3CC90FDD8D54}" presName="Name0" presStyleCnt="0">
        <dgm:presLayoutVars>
          <dgm:chMax/>
          <dgm:chPref/>
          <dgm:dir/>
          <dgm:animLvl val="lvl"/>
        </dgm:presLayoutVars>
      </dgm:prSet>
      <dgm:spPr/>
      <dgm:t>
        <a:bodyPr/>
        <a:lstStyle/>
        <a:p>
          <a:endParaRPr lang="es-ES"/>
        </a:p>
      </dgm:t>
    </dgm:pt>
    <dgm:pt modelId="{9732FB41-084F-45D0-A644-2025947FFE90}" type="pres">
      <dgm:prSet presAssocID="{20DD1974-FF26-4C8E-8BD2-006E216AF0FB}" presName="composite" presStyleCnt="0"/>
      <dgm:spPr/>
    </dgm:pt>
    <dgm:pt modelId="{05558523-082F-4FD6-939A-F949E2209780}" type="pres">
      <dgm:prSet presAssocID="{20DD1974-FF26-4C8E-8BD2-006E216AF0FB}" presName="Parent1" presStyleLbl="node1" presStyleIdx="0" presStyleCnt="4" custScaleX="110203" custScaleY="106305" custLinFactY="27123" custLinFactNeighborX="873" custLinFactNeighborY="100000">
        <dgm:presLayoutVars>
          <dgm:chMax val="1"/>
          <dgm:chPref val="1"/>
          <dgm:bulletEnabled val="1"/>
        </dgm:presLayoutVars>
      </dgm:prSet>
      <dgm:spPr/>
      <dgm:t>
        <a:bodyPr/>
        <a:lstStyle/>
        <a:p>
          <a:endParaRPr lang="es-ES"/>
        </a:p>
      </dgm:t>
    </dgm:pt>
    <dgm:pt modelId="{D6C92180-9462-4C34-885B-2DEE6AEDB1EF}" type="pres">
      <dgm:prSet presAssocID="{20DD1974-FF26-4C8E-8BD2-006E216AF0FB}" presName="Childtext1" presStyleLbl="revTx" presStyleIdx="0" presStyleCnt="2" custScaleX="139606" custLinFactNeighborX="-99393" custLinFactNeighborY="73438">
        <dgm:presLayoutVars>
          <dgm:chMax val="0"/>
          <dgm:chPref val="0"/>
          <dgm:bulletEnabled val="1"/>
        </dgm:presLayoutVars>
      </dgm:prSet>
      <dgm:spPr/>
      <dgm:t>
        <a:bodyPr/>
        <a:lstStyle/>
        <a:p>
          <a:endParaRPr lang="es-ES"/>
        </a:p>
      </dgm:t>
    </dgm:pt>
    <dgm:pt modelId="{D58B366D-2B9D-429D-8FF5-F02738B9A42C}" type="pres">
      <dgm:prSet presAssocID="{20DD1974-FF26-4C8E-8BD2-006E216AF0FB}" presName="BalanceSpacing" presStyleCnt="0"/>
      <dgm:spPr/>
    </dgm:pt>
    <dgm:pt modelId="{AE9D7999-468A-464D-9373-9171A5618F4F}" type="pres">
      <dgm:prSet presAssocID="{20DD1974-FF26-4C8E-8BD2-006E216AF0FB}" presName="BalanceSpacing1" presStyleCnt="0"/>
      <dgm:spPr/>
    </dgm:pt>
    <dgm:pt modelId="{B25A6A0C-A042-479B-8467-EEC911476D58}" type="pres">
      <dgm:prSet presAssocID="{4A43ADAE-1EDF-479A-B85C-E047084574E9}" presName="Accent1Text" presStyleLbl="node1" presStyleIdx="1" presStyleCnt="4" custScaleX="110203" custScaleY="108101" custLinFactNeighborX="87128" custLinFactNeighborY="-46294"/>
      <dgm:spPr/>
      <dgm:t>
        <a:bodyPr/>
        <a:lstStyle/>
        <a:p>
          <a:endParaRPr lang="es-MX"/>
        </a:p>
      </dgm:t>
    </dgm:pt>
    <dgm:pt modelId="{0107A8B0-CD61-49AE-9B22-ACB4B096D2A7}" type="pres">
      <dgm:prSet presAssocID="{4A43ADAE-1EDF-479A-B85C-E047084574E9}" presName="spaceBetweenRectangles" presStyleCnt="0"/>
      <dgm:spPr/>
    </dgm:pt>
    <dgm:pt modelId="{B0062AA0-16DC-4393-BC9F-0200D3AAAA17}" type="pres">
      <dgm:prSet presAssocID="{D134A47B-AC05-4D27-A948-8005D25E271B}" presName="composite" presStyleCnt="0"/>
      <dgm:spPr/>
    </dgm:pt>
    <dgm:pt modelId="{EA11E8FD-5115-4161-BA7B-A02CB5632C7D}" type="pres">
      <dgm:prSet presAssocID="{D134A47B-AC05-4D27-A948-8005D25E271B}" presName="Parent1" presStyleLbl="node1" presStyleIdx="2" presStyleCnt="4" custScaleX="110203" custLinFactX="69225" custLinFactNeighborX="100000" custLinFactNeighborY="-46042">
        <dgm:presLayoutVars>
          <dgm:chMax val="1"/>
          <dgm:chPref val="1"/>
          <dgm:bulletEnabled val="1"/>
        </dgm:presLayoutVars>
      </dgm:prSet>
      <dgm:spPr/>
      <dgm:t>
        <a:bodyPr/>
        <a:lstStyle/>
        <a:p>
          <a:endParaRPr lang="es-MX"/>
        </a:p>
      </dgm:t>
    </dgm:pt>
    <dgm:pt modelId="{A58F5DCA-C531-4BBA-BCF9-46BE62F803DE}" type="pres">
      <dgm:prSet presAssocID="{D134A47B-AC05-4D27-A948-8005D25E271B}" presName="Childtext1" presStyleLbl="revTx" presStyleIdx="1" presStyleCnt="2" custScaleX="8334">
        <dgm:presLayoutVars>
          <dgm:chMax val="0"/>
          <dgm:chPref val="0"/>
          <dgm:bulletEnabled val="1"/>
        </dgm:presLayoutVars>
      </dgm:prSet>
      <dgm:spPr/>
      <dgm:t>
        <a:bodyPr/>
        <a:lstStyle/>
        <a:p>
          <a:endParaRPr lang="es-MX"/>
        </a:p>
      </dgm:t>
    </dgm:pt>
    <dgm:pt modelId="{B7F49A3C-721C-4F86-8566-6622191D95D0}" type="pres">
      <dgm:prSet presAssocID="{D134A47B-AC05-4D27-A948-8005D25E271B}" presName="BalanceSpacing" presStyleCnt="0"/>
      <dgm:spPr/>
    </dgm:pt>
    <dgm:pt modelId="{31F1BD50-7CE0-42A8-A6CD-53472AD97ED5}" type="pres">
      <dgm:prSet presAssocID="{D134A47B-AC05-4D27-A948-8005D25E271B}" presName="BalanceSpacing1" presStyleCnt="0"/>
      <dgm:spPr/>
    </dgm:pt>
    <dgm:pt modelId="{7BAD1789-A508-4245-A157-953C5FF6AC71}" type="pres">
      <dgm:prSet presAssocID="{1ED9E949-FB1E-44AD-827E-070EB28AC972}" presName="Accent1Text" presStyleLbl="node1" presStyleIdx="3" presStyleCnt="4" custScaleX="117451" custScaleY="112613" custLinFactX="-100000" custLinFactNeighborX="-125085" custLinFactNeighborY="-39736"/>
      <dgm:spPr/>
      <dgm:t>
        <a:bodyPr/>
        <a:lstStyle/>
        <a:p>
          <a:endParaRPr lang="es-ES"/>
        </a:p>
      </dgm:t>
    </dgm:pt>
  </dgm:ptLst>
  <dgm:cxnLst>
    <dgm:cxn modelId="{D8798487-2988-436B-BF8C-699352C8B5E1}" type="presOf" srcId="{4A43ADAE-1EDF-479A-B85C-E047084574E9}" destId="{B25A6A0C-A042-479B-8467-EEC911476D58}" srcOrd="0" destOrd="0" presId="urn:microsoft.com/office/officeart/2008/layout/AlternatingHexagons"/>
    <dgm:cxn modelId="{359C5B9F-2E1D-4AFA-A7B1-9124EAA9454E}" srcId="{F421891D-ED6D-4C23-B39F-3CC90FDD8D54}" destId="{20DD1974-FF26-4C8E-8BD2-006E216AF0FB}" srcOrd="0" destOrd="0" parTransId="{3A87E8E9-9165-4409-A269-4F0AC88652C9}" sibTransId="{4A43ADAE-1EDF-479A-B85C-E047084574E9}"/>
    <dgm:cxn modelId="{9149915B-5365-46CA-9FFB-5709FECE05B1}" type="presOf" srcId="{F421891D-ED6D-4C23-B39F-3CC90FDD8D54}" destId="{F7DD3ED6-119D-4C70-9144-72484C9F8131}" srcOrd="0" destOrd="0" presId="urn:microsoft.com/office/officeart/2008/layout/AlternatingHexagons"/>
    <dgm:cxn modelId="{435CA176-8628-403A-AA22-6CEB63C1D8BA}" srcId="{20DD1974-FF26-4C8E-8BD2-006E216AF0FB}" destId="{19268709-1CFD-4C4F-BD78-000AC635B820}" srcOrd="0" destOrd="0" parTransId="{2EAEC8F9-88D0-4191-9872-25FB86D50C97}" sibTransId="{B0E942D3-6EEF-4FE3-AEA5-31A46E92FBCD}"/>
    <dgm:cxn modelId="{4F1183A0-0A8A-45C8-857C-F65EA07A75AE}" type="presOf" srcId="{D134A47B-AC05-4D27-A948-8005D25E271B}" destId="{EA11E8FD-5115-4161-BA7B-A02CB5632C7D}" srcOrd="0" destOrd="0" presId="urn:microsoft.com/office/officeart/2008/layout/AlternatingHexagons"/>
    <dgm:cxn modelId="{3B1A952B-1EFD-435B-9A05-1F865440A1AF}" type="presOf" srcId="{1ED9E949-FB1E-44AD-827E-070EB28AC972}" destId="{7BAD1789-A508-4245-A157-953C5FF6AC71}" srcOrd="0" destOrd="0" presId="urn:microsoft.com/office/officeart/2008/layout/AlternatingHexagons"/>
    <dgm:cxn modelId="{5FDA0EEF-BDC7-4A02-B221-0CBA690CD5A8}" type="presOf" srcId="{20DD1974-FF26-4C8E-8BD2-006E216AF0FB}" destId="{05558523-082F-4FD6-939A-F949E2209780}" srcOrd="0" destOrd="0" presId="urn:microsoft.com/office/officeart/2008/layout/AlternatingHexagons"/>
    <dgm:cxn modelId="{9BFFA870-243B-4D65-9CEA-F95760C02CB6}" type="presOf" srcId="{19268709-1CFD-4C4F-BD78-000AC635B820}" destId="{D6C92180-9462-4C34-885B-2DEE6AEDB1EF}" srcOrd="0" destOrd="0" presId="urn:microsoft.com/office/officeart/2008/layout/AlternatingHexagons"/>
    <dgm:cxn modelId="{61F90F66-6FD2-4671-A97F-6E4192A8CD55}" srcId="{F421891D-ED6D-4C23-B39F-3CC90FDD8D54}" destId="{D134A47B-AC05-4D27-A948-8005D25E271B}" srcOrd="1" destOrd="0" parTransId="{5ACF8562-7790-490A-9AC3-98B9646C616D}" sibTransId="{1ED9E949-FB1E-44AD-827E-070EB28AC972}"/>
    <dgm:cxn modelId="{65F838C3-0170-4676-AD9D-EBE75E28AD46}" type="presParOf" srcId="{F7DD3ED6-119D-4C70-9144-72484C9F8131}" destId="{9732FB41-084F-45D0-A644-2025947FFE90}" srcOrd="0" destOrd="0" presId="urn:microsoft.com/office/officeart/2008/layout/AlternatingHexagons"/>
    <dgm:cxn modelId="{67CB9D72-4FA3-40C2-96D2-CCA577591576}" type="presParOf" srcId="{9732FB41-084F-45D0-A644-2025947FFE90}" destId="{05558523-082F-4FD6-939A-F949E2209780}" srcOrd="0" destOrd="0" presId="urn:microsoft.com/office/officeart/2008/layout/AlternatingHexagons"/>
    <dgm:cxn modelId="{CAC6CCDB-23D3-4496-8F29-8C055739A9A6}" type="presParOf" srcId="{9732FB41-084F-45D0-A644-2025947FFE90}" destId="{D6C92180-9462-4C34-885B-2DEE6AEDB1EF}" srcOrd="1" destOrd="0" presId="urn:microsoft.com/office/officeart/2008/layout/AlternatingHexagons"/>
    <dgm:cxn modelId="{BCEDD41D-FD15-4EB2-95A1-FD53AF35854E}" type="presParOf" srcId="{9732FB41-084F-45D0-A644-2025947FFE90}" destId="{D58B366D-2B9D-429D-8FF5-F02738B9A42C}" srcOrd="2" destOrd="0" presId="urn:microsoft.com/office/officeart/2008/layout/AlternatingHexagons"/>
    <dgm:cxn modelId="{F0F6B299-D6AC-4CE9-A064-04C27B3D67C3}" type="presParOf" srcId="{9732FB41-084F-45D0-A644-2025947FFE90}" destId="{AE9D7999-468A-464D-9373-9171A5618F4F}" srcOrd="3" destOrd="0" presId="urn:microsoft.com/office/officeart/2008/layout/AlternatingHexagons"/>
    <dgm:cxn modelId="{E21E6100-486F-4E04-86AD-5DF9BB1E6171}" type="presParOf" srcId="{9732FB41-084F-45D0-A644-2025947FFE90}" destId="{B25A6A0C-A042-479B-8467-EEC911476D58}" srcOrd="4" destOrd="0" presId="urn:microsoft.com/office/officeart/2008/layout/AlternatingHexagons"/>
    <dgm:cxn modelId="{A490715A-F700-495B-BE04-C98D4A71F7B0}" type="presParOf" srcId="{F7DD3ED6-119D-4C70-9144-72484C9F8131}" destId="{0107A8B0-CD61-49AE-9B22-ACB4B096D2A7}" srcOrd="1" destOrd="0" presId="urn:microsoft.com/office/officeart/2008/layout/AlternatingHexagons"/>
    <dgm:cxn modelId="{44B8349F-F085-4D19-8BD3-CAB141ED8447}" type="presParOf" srcId="{F7DD3ED6-119D-4C70-9144-72484C9F8131}" destId="{B0062AA0-16DC-4393-BC9F-0200D3AAAA17}" srcOrd="2" destOrd="0" presId="urn:microsoft.com/office/officeart/2008/layout/AlternatingHexagons"/>
    <dgm:cxn modelId="{6AE47999-4D64-4DA3-82DC-69DDE14E5B36}" type="presParOf" srcId="{B0062AA0-16DC-4393-BC9F-0200D3AAAA17}" destId="{EA11E8FD-5115-4161-BA7B-A02CB5632C7D}" srcOrd="0" destOrd="0" presId="urn:microsoft.com/office/officeart/2008/layout/AlternatingHexagons"/>
    <dgm:cxn modelId="{5775882D-E811-4235-BC43-B4098168E3BB}" type="presParOf" srcId="{B0062AA0-16DC-4393-BC9F-0200D3AAAA17}" destId="{A58F5DCA-C531-4BBA-BCF9-46BE62F803DE}" srcOrd="1" destOrd="0" presId="urn:microsoft.com/office/officeart/2008/layout/AlternatingHexagons"/>
    <dgm:cxn modelId="{BC580895-6BB6-415B-B9D8-16072504FFC5}" type="presParOf" srcId="{B0062AA0-16DC-4393-BC9F-0200D3AAAA17}" destId="{B7F49A3C-721C-4F86-8566-6622191D95D0}" srcOrd="2" destOrd="0" presId="urn:microsoft.com/office/officeart/2008/layout/AlternatingHexagons"/>
    <dgm:cxn modelId="{8BD40C19-487B-441A-87C6-C2A959F0B1DB}" type="presParOf" srcId="{B0062AA0-16DC-4393-BC9F-0200D3AAAA17}" destId="{31F1BD50-7CE0-42A8-A6CD-53472AD97ED5}" srcOrd="3" destOrd="0" presId="urn:microsoft.com/office/officeart/2008/layout/AlternatingHexagons"/>
    <dgm:cxn modelId="{E5196CF6-859C-4FA5-A5B6-CD99E63E545E}" type="presParOf" srcId="{B0062AA0-16DC-4393-BC9F-0200D3AAAA17}" destId="{7BAD1789-A508-4245-A157-953C5FF6AC7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967101-0F3C-48FC-B2A7-A712A3C69120}"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s-MX"/>
        </a:p>
      </dgm:t>
    </dgm:pt>
    <dgm:pt modelId="{20C3EE6A-9B82-4EDA-BF47-30396072A507}">
      <dgm:prSet phldrT="[Texto]" custT="1"/>
      <dgm:spPr>
        <a:solidFill>
          <a:srgbClr val="CC0000"/>
        </a:solidFill>
        <a:ln>
          <a:solidFill>
            <a:srgbClr val="CC0000"/>
          </a:solidFill>
        </a:ln>
      </dgm:spPr>
      <dgm:t>
        <a:bodyPr/>
        <a:lstStyle/>
        <a:p>
          <a:r>
            <a:rPr lang="es-MX" sz="1600" dirty="0" smtClean="0"/>
            <a:t>CONOCIMIENTOS PREVIOS </a:t>
          </a:r>
          <a:endParaRPr lang="es-MX" sz="1600" dirty="0"/>
        </a:p>
      </dgm:t>
    </dgm:pt>
    <dgm:pt modelId="{DC93D4F6-882D-4DAE-B1AD-712B03BEF421}" type="parTrans" cxnId="{7344C68F-05EB-4516-B282-426D079F9BFD}">
      <dgm:prSet/>
      <dgm:spPr/>
      <dgm:t>
        <a:bodyPr/>
        <a:lstStyle/>
        <a:p>
          <a:endParaRPr lang="es-MX"/>
        </a:p>
      </dgm:t>
    </dgm:pt>
    <dgm:pt modelId="{930D4D61-28F7-4E96-945E-B14AC608A132}" type="sibTrans" cxnId="{7344C68F-05EB-4516-B282-426D079F9BFD}">
      <dgm:prSet/>
      <dgm:spPr>
        <a:solidFill>
          <a:srgbClr val="CC0000"/>
        </a:solidFill>
        <a:ln>
          <a:solidFill>
            <a:srgbClr val="CC0000"/>
          </a:solidFill>
        </a:ln>
      </dgm:spPr>
      <dgm:t>
        <a:bodyPr/>
        <a:lstStyle/>
        <a:p>
          <a:endParaRPr lang="es-MX"/>
        </a:p>
      </dgm:t>
    </dgm:pt>
    <dgm:pt modelId="{7E79011D-5A5B-4727-A2B6-623AA3AA4D6D}">
      <dgm:prSet phldrT="[Texto]" custT="1"/>
      <dgm:spPr>
        <a:solidFill>
          <a:srgbClr val="008000"/>
        </a:solidFill>
        <a:ln>
          <a:solidFill>
            <a:srgbClr val="008000"/>
          </a:solidFill>
        </a:ln>
      </dgm:spPr>
      <dgm:t>
        <a:bodyPr/>
        <a:lstStyle/>
        <a:p>
          <a:r>
            <a:rPr lang="es-MX" sz="1600" dirty="0" smtClean="0"/>
            <a:t>Esquemas de conocimientos</a:t>
          </a:r>
          <a:endParaRPr lang="es-MX" sz="1600" dirty="0"/>
        </a:p>
      </dgm:t>
    </dgm:pt>
    <dgm:pt modelId="{7A7D4844-B1B8-4492-B32F-CCAE0C022A09}" type="parTrans" cxnId="{420BB3F5-DC35-48DA-B832-3B205C0F2995}">
      <dgm:prSet/>
      <dgm:spPr/>
      <dgm:t>
        <a:bodyPr/>
        <a:lstStyle/>
        <a:p>
          <a:endParaRPr lang="es-MX"/>
        </a:p>
      </dgm:t>
    </dgm:pt>
    <dgm:pt modelId="{A61076C7-0DBF-481C-BBF3-CC0B1FCC3C3B}" type="sibTrans" cxnId="{420BB3F5-DC35-48DA-B832-3B205C0F2995}">
      <dgm:prSet/>
      <dgm:spPr>
        <a:solidFill>
          <a:srgbClr val="008000"/>
        </a:solidFill>
        <a:ln>
          <a:solidFill>
            <a:srgbClr val="008000"/>
          </a:solidFill>
        </a:ln>
      </dgm:spPr>
      <dgm:t>
        <a:bodyPr/>
        <a:lstStyle/>
        <a:p>
          <a:endParaRPr lang="es-MX"/>
        </a:p>
      </dgm:t>
    </dgm:pt>
    <dgm:pt modelId="{CD6EC8F4-C0B4-4693-B5CB-17C53C761A28}">
      <dgm:prSet phldrT="[Texto]" custT="1"/>
      <dgm:spPr>
        <a:solidFill>
          <a:srgbClr val="660066"/>
        </a:solidFill>
        <a:ln>
          <a:solidFill>
            <a:srgbClr val="660066"/>
          </a:solidFill>
        </a:ln>
      </dgm:spPr>
      <dgm:t>
        <a:bodyPr/>
        <a:lstStyle/>
        <a:p>
          <a:r>
            <a:rPr lang="es-MX" sz="1400" dirty="0" smtClean="0"/>
            <a:t>“Representación que posee una persona en un momento determinado de su historia sobre una parcela de la realidad”</a:t>
          </a:r>
          <a:endParaRPr lang="es-MX" sz="1400" dirty="0"/>
        </a:p>
      </dgm:t>
    </dgm:pt>
    <dgm:pt modelId="{3F7986B5-E7F7-4B7D-9646-3A3271C48F9C}" type="parTrans" cxnId="{6CFAE046-21EE-46EE-BFA8-6D3D2B7F79E8}">
      <dgm:prSet/>
      <dgm:spPr/>
      <dgm:t>
        <a:bodyPr/>
        <a:lstStyle/>
        <a:p>
          <a:endParaRPr lang="es-MX"/>
        </a:p>
      </dgm:t>
    </dgm:pt>
    <dgm:pt modelId="{937BC6B6-BBA2-4874-AF12-4F584D55BF16}" type="sibTrans" cxnId="{6CFAE046-21EE-46EE-BFA8-6D3D2B7F79E8}">
      <dgm:prSet/>
      <dgm:spPr>
        <a:solidFill>
          <a:srgbClr val="660066"/>
        </a:solidFill>
        <a:ln>
          <a:solidFill>
            <a:srgbClr val="660066"/>
          </a:solidFill>
        </a:ln>
      </dgm:spPr>
      <dgm:t>
        <a:bodyPr/>
        <a:lstStyle/>
        <a:p>
          <a:endParaRPr lang="es-MX"/>
        </a:p>
      </dgm:t>
    </dgm:pt>
    <dgm:pt modelId="{BFCD60EF-C5E0-45B7-B5BB-91B15C7D3592}">
      <dgm:prSet phldrT="[Texto]" custT="1"/>
      <dgm:spPr>
        <a:solidFill>
          <a:srgbClr val="0000CC"/>
        </a:solidFill>
        <a:ln>
          <a:solidFill>
            <a:srgbClr val="0000CC"/>
          </a:solidFill>
        </a:ln>
      </dgm:spPr>
      <dgm:t>
        <a:bodyPr/>
        <a:lstStyle/>
        <a:p>
          <a:r>
            <a:rPr lang="es-MX" sz="1400" dirty="0" smtClean="0"/>
            <a:t>Están formados por la gran variedad de tipos de conocimientos, de conceptos, procedimientos, normas, valores , actitudes, principios, teorías, experiencias, anécdotas personales, etc.</a:t>
          </a:r>
          <a:endParaRPr lang="es-MX" sz="1400" dirty="0"/>
        </a:p>
      </dgm:t>
    </dgm:pt>
    <dgm:pt modelId="{C155D874-2882-415D-9474-EF62843B3738}" type="parTrans" cxnId="{35A989C3-4E08-4DA2-BBC6-A032F5C51A67}">
      <dgm:prSet/>
      <dgm:spPr/>
      <dgm:t>
        <a:bodyPr/>
        <a:lstStyle/>
        <a:p>
          <a:endParaRPr lang="es-MX"/>
        </a:p>
      </dgm:t>
    </dgm:pt>
    <dgm:pt modelId="{4CD86FF1-6FB0-4713-A794-F5F7B56F162D}" type="sibTrans" cxnId="{35A989C3-4E08-4DA2-BBC6-A032F5C51A67}">
      <dgm:prSet/>
      <dgm:spPr>
        <a:solidFill>
          <a:srgbClr val="0000CC"/>
        </a:solidFill>
        <a:ln>
          <a:solidFill>
            <a:srgbClr val="0000CC"/>
          </a:solidFill>
        </a:ln>
      </dgm:spPr>
      <dgm:t>
        <a:bodyPr/>
        <a:lstStyle/>
        <a:p>
          <a:endParaRPr lang="es-MX"/>
        </a:p>
      </dgm:t>
    </dgm:pt>
    <dgm:pt modelId="{71EC717F-22ED-428B-A1C9-4153CFD928ED}">
      <dgm:prSet phldrT="[Texto]"/>
      <dgm:spPr>
        <a:solidFill>
          <a:srgbClr val="FF3300"/>
        </a:solidFill>
        <a:ln>
          <a:solidFill>
            <a:srgbClr val="FF3300"/>
          </a:solidFill>
        </a:ln>
      </dgm:spPr>
      <dgm:t>
        <a:bodyPr/>
        <a:lstStyle/>
        <a:p>
          <a:r>
            <a:rPr lang="es-MX" dirty="0" smtClean="0"/>
            <a:t>Como dice Ausubel: “ el factor mas importante que influye en el aprendizaje es lo que el alumno ya sabe. Averígüese esto y enséñese en consecuencia”. </a:t>
          </a:r>
          <a:endParaRPr lang="es-MX" dirty="0"/>
        </a:p>
      </dgm:t>
    </dgm:pt>
    <dgm:pt modelId="{C3936E4E-233C-4BE4-8F7E-FAA1BCAD1962}" type="parTrans" cxnId="{7F632180-C8D3-4DAF-8251-0385A4F4F892}">
      <dgm:prSet/>
      <dgm:spPr/>
      <dgm:t>
        <a:bodyPr/>
        <a:lstStyle/>
        <a:p>
          <a:endParaRPr lang="es-MX"/>
        </a:p>
      </dgm:t>
    </dgm:pt>
    <dgm:pt modelId="{4430411C-AEDA-41D2-8583-A38CA04BABE8}" type="sibTrans" cxnId="{7F632180-C8D3-4DAF-8251-0385A4F4F892}">
      <dgm:prSet/>
      <dgm:spPr>
        <a:solidFill>
          <a:srgbClr val="FF3300"/>
        </a:solidFill>
        <a:ln>
          <a:solidFill>
            <a:srgbClr val="FF3300"/>
          </a:solidFill>
        </a:ln>
      </dgm:spPr>
      <dgm:t>
        <a:bodyPr/>
        <a:lstStyle/>
        <a:p>
          <a:endParaRPr lang="es-MX"/>
        </a:p>
      </dgm:t>
    </dgm:pt>
    <dgm:pt modelId="{BD9426A3-A471-49C3-931D-1011E4A9638F}">
      <dgm:prSet/>
      <dgm:spPr>
        <a:solidFill>
          <a:srgbClr val="FF0066"/>
        </a:solidFill>
        <a:ln>
          <a:solidFill>
            <a:srgbClr val="FF0066"/>
          </a:solidFill>
        </a:ln>
      </dgm:spPr>
      <dgm:t>
        <a:bodyPr/>
        <a:lstStyle/>
        <a:p>
          <a:r>
            <a:rPr lang="es-MX" smtClean="0"/>
            <a:t>M. Marín se refiere a los esquemas como “redes” en las cuales esta almacenados nuestros conocimientos </a:t>
          </a:r>
          <a:endParaRPr lang="es-MX" dirty="0"/>
        </a:p>
      </dgm:t>
    </dgm:pt>
    <dgm:pt modelId="{9B984D85-C615-4BDD-A1A5-00298BA527AF}" type="parTrans" cxnId="{D6BFB34C-CF67-431A-9806-8457C13DF0A5}">
      <dgm:prSet/>
      <dgm:spPr/>
      <dgm:t>
        <a:bodyPr/>
        <a:lstStyle/>
        <a:p>
          <a:endParaRPr lang="es-MX"/>
        </a:p>
      </dgm:t>
    </dgm:pt>
    <dgm:pt modelId="{06B302E5-590C-4302-8790-1451CAA3FD23}" type="sibTrans" cxnId="{D6BFB34C-CF67-431A-9806-8457C13DF0A5}">
      <dgm:prSet/>
      <dgm:spPr/>
      <dgm:t>
        <a:bodyPr/>
        <a:lstStyle/>
        <a:p>
          <a:endParaRPr lang="es-MX"/>
        </a:p>
      </dgm:t>
    </dgm:pt>
    <dgm:pt modelId="{068FB10D-87E0-43B9-A3DC-3D6B1D1D0091}" type="pres">
      <dgm:prSet presAssocID="{2B967101-0F3C-48FC-B2A7-A712A3C69120}" presName="diagram" presStyleCnt="0">
        <dgm:presLayoutVars>
          <dgm:dir/>
          <dgm:resizeHandles val="exact"/>
        </dgm:presLayoutVars>
      </dgm:prSet>
      <dgm:spPr/>
      <dgm:t>
        <a:bodyPr/>
        <a:lstStyle/>
        <a:p>
          <a:endParaRPr lang="es-ES"/>
        </a:p>
      </dgm:t>
    </dgm:pt>
    <dgm:pt modelId="{3CFD00DF-E5D2-4B83-9B26-F225621BC9D4}" type="pres">
      <dgm:prSet presAssocID="{20C3EE6A-9B82-4EDA-BF47-30396072A507}" presName="node" presStyleLbl="node1" presStyleIdx="0" presStyleCnt="6">
        <dgm:presLayoutVars>
          <dgm:bulletEnabled val="1"/>
        </dgm:presLayoutVars>
      </dgm:prSet>
      <dgm:spPr/>
      <dgm:t>
        <a:bodyPr/>
        <a:lstStyle/>
        <a:p>
          <a:endParaRPr lang="es-MX"/>
        </a:p>
      </dgm:t>
    </dgm:pt>
    <dgm:pt modelId="{6E9742E1-7B61-4771-9392-CB6982B9C1A4}" type="pres">
      <dgm:prSet presAssocID="{930D4D61-28F7-4E96-945E-B14AC608A132}" presName="sibTrans" presStyleLbl="sibTrans2D1" presStyleIdx="0" presStyleCnt="5"/>
      <dgm:spPr/>
      <dgm:t>
        <a:bodyPr/>
        <a:lstStyle/>
        <a:p>
          <a:endParaRPr lang="es-ES"/>
        </a:p>
      </dgm:t>
    </dgm:pt>
    <dgm:pt modelId="{BA2A1200-07CD-49DC-B39B-7F7D86D8563B}" type="pres">
      <dgm:prSet presAssocID="{930D4D61-28F7-4E96-945E-B14AC608A132}" presName="connectorText" presStyleLbl="sibTrans2D1" presStyleIdx="0" presStyleCnt="5"/>
      <dgm:spPr/>
      <dgm:t>
        <a:bodyPr/>
        <a:lstStyle/>
        <a:p>
          <a:endParaRPr lang="es-ES"/>
        </a:p>
      </dgm:t>
    </dgm:pt>
    <dgm:pt modelId="{ACCFA98E-9390-47A6-B40E-BE2578106242}" type="pres">
      <dgm:prSet presAssocID="{7E79011D-5A5B-4727-A2B6-623AA3AA4D6D}" presName="node" presStyleLbl="node1" presStyleIdx="1" presStyleCnt="6">
        <dgm:presLayoutVars>
          <dgm:bulletEnabled val="1"/>
        </dgm:presLayoutVars>
      </dgm:prSet>
      <dgm:spPr/>
      <dgm:t>
        <a:bodyPr/>
        <a:lstStyle/>
        <a:p>
          <a:endParaRPr lang="es-ES"/>
        </a:p>
      </dgm:t>
    </dgm:pt>
    <dgm:pt modelId="{394B1FC0-21E0-4BFC-9CAF-E928AF0BC6AC}" type="pres">
      <dgm:prSet presAssocID="{A61076C7-0DBF-481C-BBF3-CC0B1FCC3C3B}" presName="sibTrans" presStyleLbl="sibTrans2D1" presStyleIdx="1" presStyleCnt="5"/>
      <dgm:spPr/>
      <dgm:t>
        <a:bodyPr/>
        <a:lstStyle/>
        <a:p>
          <a:endParaRPr lang="es-ES"/>
        </a:p>
      </dgm:t>
    </dgm:pt>
    <dgm:pt modelId="{9E572B6F-A8FE-478B-A123-8A8661E6FCB1}" type="pres">
      <dgm:prSet presAssocID="{A61076C7-0DBF-481C-BBF3-CC0B1FCC3C3B}" presName="connectorText" presStyleLbl="sibTrans2D1" presStyleIdx="1" presStyleCnt="5"/>
      <dgm:spPr/>
      <dgm:t>
        <a:bodyPr/>
        <a:lstStyle/>
        <a:p>
          <a:endParaRPr lang="es-ES"/>
        </a:p>
      </dgm:t>
    </dgm:pt>
    <dgm:pt modelId="{23F8FD4F-AC0E-4932-9677-A87D7DF4673E}" type="pres">
      <dgm:prSet presAssocID="{CD6EC8F4-C0B4-4693-B5CB-17C53C761A28}" presName="node" presStyleLbl="node1" presStyleIdx="2" presStyleCnt="6">
        <dgm:presLayoutVars>
          <dgm:bulletEnabled val="1"/>
        </dgm:presLayoutVars>
      </dgm:prSet>
      <dgm:spPr/>
      <dgm:t>
        <a:bodyPr/>
        <a:lstStyle/>
        <a:p>
          <a:endParaRPr lang="es-MX"/>
        </a:p>
      </dgm:t>
    </dgm:pt>
    <dgm:pt modelId="{1E3E6EC9-9DC9-40E5-9EF8-556350A886D7}" type="pres">
      <dgm:prSet presAssocID="{937BC6B6-BBA2-4874-AF12-4F584D55BF16}" presName="sibTrans" presStyleLbl="sibTrans2D1" presStyleIdx="2" presStyleCnt="5"/>
      <dgm:spPr/>
      <dgm:t>
        <a:bodyPr/>
        <a:lstStyle/>
        <a:p>
          <a:endParaRPr lang="es-ES"/>
        </a:p>
      </dgm:t>
    </dgm:pt>
    <dgm:pt modelId="{0E36103C-196C-4C7A-8BA2-84859F062EB4}" type="pres">
      <dgm:prSet presAssocID="{937BC6B6-BBA2-4874-AF12-4F584D55BF16}" presName="connectorText" presStyleLbl="sibTrans2D1" presStyleIdx="2" presStyleCnt="5"/>
      <dgm:spPr/>
      <dgm:t>
        <a:bodyPr/>
        <a:lstStyle/>
        <a:p>
          <a:endParaRPr lang="es-ES"/>
        </a:p>
      </dgm:t>
    </dgm:pt>
    <dgm:pt modelId="{C59B25FD-2384-4835-9E71-A6B682CB528E}" type="pres">
      <dgm:prSet presAssocID="{BFCD60EF-C5E0-45B7-B5BB-91B15C7D3592}" presName="node" presStyleLbl="node1" presStyleIdx="3" presStyleCnt="6">
        <dgm:presLayoutVars>
          <dgm:bulletEnabled val="1"/>
        </dgm:presLayoutVars>
      </dgm:prSet>
      <dgm:spPr/>
      <dgm:t>
        <a:bodyPr/>
        <a:lstStyle/>
        <a:p>
          <a:endParaRPr lang="es-MX"/>
        </a:p>
      </dgm:t>
    </dgm:pt>
    <dgm:pt modelId="{7C5260A6-4033-497C-8A47-94086A2C9B10}" type="pres">
      <dgm:prSet presAssocID="{4CD86FF1-6FB0-4713-A794-F5F7B56F162D}" presName="sibTrans" presStyleLbl="sibTrans2D1" presStyleIdx="3" presStyleCnt="5"/>
      <dgm:spPr/>
      <dgm:t>
        <a:bodyPr/>
        <a:lstStyle/>
        <a:p>
          <a:endParaRPr lang="es-ES"/>
        </a:p>
      </dgm:t>
    </dgm:pt>
    <dgm:pt modelId="{62CE478E-26FA-4F5B-BFAC-176A745CD15A}" type="pres">
      <dgm:prSet presAssocID="{4CD86FF1-6FB0-4713-A794-F5F7B56F162D}" presName="connectorText" presStyleLbl="sibTrans2D1" presStyleIdx="3" presStyleCnt="5"/>
      <dgm:spPr/>
      <dgm:t>
        <a:bodyPr/>
        <a:lstStyle/>
        <a:p>
          <a:endParaRPr lang="es-ES"/>
        </a:p>
      </dgm:t>
    </dgm:pt>
    <dgm:pt modelId="{A5698D5B-FC1E-42E0-BA58-A0192364AA31}" type="pres">
      <dgm:prSet presAssocID="{71EC717F-22ED-428B-A1C9-4153CFD928ED}" presName="node" presStyleLbl="node1" presStyleIdx="4" presStyleCnt="6">
        <dgm:presLayoutVars>
          <dgm:bulletEnabled val="1"/>
        </dgm:presLayoutVars>
      </dgm:prSet>
      <dgm:spPr/>
      <dgm:t>
        <a:bodyPr/>
        <a:lstStyle/>
        <a:p>
          <a:endParaRPr lang="es-MX"/>
        </a:p>
      </dgm:t>
    </dgm:pt>
    <dgm:pt modelId="{488738BE-A2C9-4B9A-B854-C3F1CB83C39A}" type="pres">
      <dgm:prSet presAssocID="{4430411C-AEDA-41D2-8583-A38CA04BABE8}" presName="sibTrans" presStyleLbl="sibTrans2D1" presStyleIdx="4" presStyleCnt="5"/>
      <dgm:spPr/>
      <dgm:t>
        <a:bodyPr/>
        <a:lstStyle/>
        <a:p>
          <a:endParaRPr lang="es-ES"/>
        </a:p>
      </dgm:t>
    </dgm:pt>
    <dgm:pt modelId="{E4EA32FB-61EF-4A25-A606-4D6261D74DBF}" type="pres">
      <dgm:prSet presAssocID="{4430411C-AEDA-41D2-8583-A38CA04BABE8}" presName="connectorText" presStyleLbl="sibTrans2D1" presStyleIdx="4" presStyleCnt="5"/>
      <dgm:spPr/>
      <dgm:t>
        <a:bodyPr/>
        <a:lstStyle/>
        <a:p>
          <a:endParaRPr lang="es-ES"/>
        </a:p>
      </dgm:t>
    </dgm:pt>
    <dgm:pt modelId="{8B87D429-2E06-4747-8098-6C7716425FC4}" type="pres">
      <dgm:prSet presAssocID="{BD9426A3-A471-49C3-931D-1011E4A9638F}" presName="node" presStyleLbl="node1" presStyleIdx="5" presStyleCnt="6">
        <dgm:presLayoutVars>
          <dgm:bulletEnabled val="1"/>
        </dgm:presLayoutVars>
      </dgm:prSet>
      <dgm:spPr/>
      <dgm:t>
        <a:bodyPr/>
        <a:lstStyle/>
        <a:p>
          <a:endParaRPr lang="es-ES"/>
        </a:p>
      </dgm:t>
    </dgm:pt>
  </dgm:ptLst>
  <dgm:cxnLst>
    <dgm:cxn modelId="{657EAAAB-36B7-4670-BBB3-76FF3542D549}" type="presOf" srcId="{2B967101-0F3C-48FC-B2A7-A712A3C69120}" destId="{068FB10D-87E0-43B9-A3DC-3D6B1D1D0091}" srcOrd="0" destOrd="0" presId="urn:microsoft.com/office/officeart/2005/8/layout/process5"/>
    <dgm:cxn modelId="{35A989C3-4E08-4DA2-BBC6-A032F5C51A67}" srcId="{2B967101-0F3C-48FC-B2A7-A712A3C69120}" destId="{BFCD60EF-C5E0-45B7-B5BB-91B15C7D3592}" srcOrd="3" destOrd="0" parTransId="{C155D874-2882-415D-9474-EF62843B3738}" sibTransId="{4CD86FF1-6FB0-4713-A794-F5F7B56F162D}"/>
    <dgm:cxn modelId="{D6E92072-8AEE-4604-9F30-C82ABFC3E2C2}" type="presOf" srcId="{20C3EE6A-9B82-4EDA-BF47-30396072A507}" destId="{3CFD00DF-E5D2-4B83-9B26-F225621BC9D4}" srcOrd="0" destOrd="0" presId="urn:microsoft.com/office/officeart/2005/8/layout/process5"/>
    <dgm:cxn modelId="{7F632180-C8D3-4DAF-8251-0385A4F4F892}" srcId="{2B967101-0F3C-48FC-B2A7-A712A3C69120}" destId="{71EC717F-22ED-428B-A1C9-4153CFD928ED}" srcOrd="4" destOrd="0" parTransId="{C3936E4E-233C-4BE4-8F7E-FAA1BCAD1962}" sibTransId="{4430411C-AEDA-41D2-8583-A38CA04BABE8}"/>
    <dgm:cxn modelId="{7344C68F-05EB-4516-B282-426D079F9BFD}" srcId="{2B967101-0F3C-48FC-B2A7-A712A3C69120}" destId="{20C3EE6A-9B82-4EDA-BF47-30396072A507}" srcOrd="0" destOrd="0" parTransId="{DC93D4F6-882D-4DAE-B1AD-712B03BEF421}" sibTransId="{930D4D61-28F7-4E96-945E-B14AC608A132}"/>
    <dgm:cxn modelId="{3516B059-D3C8-42F0-A5BA-9263BC23B3C6}" type="presOf" srcId="{71EC717F-22ED-428B-A1C9-4153CFD928ED}" destId="{A5698D5B-FC1E-42E0-BA58-A0192364AA31}" srcOrd="0" destOrd="0" presId="urn:microsoft.com/office/officeart/2005/8/layout/process5"/>
    <dgm:cxn modelId="{D4FCC489-EEC7-45A5-8412-6A7DCF076A43}" type="presOf" srcId="{930D4D61-28F7-4E96-945E-B14AC608A132}" destId="{6E9742E1-7B61-4771-9392-CB6982B9C1A4}" srcOrd="0" destOrd="0" presId="urn:microsoft.com/office/officeart/2005/8/layout/process5"/>
    <dgm:cxn modelId="{2C6CDB67-3449-474B-93CC-98904DFA1DBC}" type="presOf" srcId="{7E79011D-5A5B-4727-A2B6-623AA3AA4D6D}" destId="{ACCFA98E-9390-47A6-B40E-BE2578106242}" srcOrd="0" destOrd="0" presId="urn:microsoft.com/office/officeart/2005/8/layout/process5"/>
    <dgm:cxn modelId="{420BB3F5-DC35-48DA-B832-3B205C0F2995}" srcId="{2B967101-0F3C-48FC-B2A7-A712A3C69120}" destId="{7E79011D-5A5B-4727-A2B6-623AA3AA4D6D}" srcOrd="1" destOrd="0" parTransId="{7A7D4844-B1B8-4492-B32F-CCAE0C022A09}" sibTransId="{A61076C7-0DBF-481C-BBF3-CC0B1FCC3C3B}"/>
    <dgm:cxn modelId="{75F6A4A0-6FB1-4930-B0B3-9D3990002EC8}" type="presOf" srcId="{A61076C7-0DBF-481C-BBF3-CC0B1FCC3C3B}" destId="{9E572B6F-A8FE-478B-A123-8A8661E6FCB1}" srcOrd="1" destOrd="0" presId="urn:microsoft.com/office/officeart/2005/8/layout/process5"/>
    <dgm:cxn modelId="{0D85BB56-C6EB-4072-BDEF-154247BA2CD0}" type="presOf" srcId="{CD6EC8F4-C0B4-4693-B5CB-17C53C761A28}" destId="{23F8FD4F-AC0E-4932-9677-A87D7DF4673E}" srcOrd="0" destOrd="0" presId="urn:microsoft.com/office/officeart/2005/8/layout/process5"/>
    <dgm:cxn modelId="{9895ED49-2C13-408A-B59B-3B3759890639}" type="presOf" srcId="{937BC6B6-BBA2-4874-AF12-4F584D55BF16}" destId="{0E36103C-196C-4C7A-8BA2-84859F062EB4}" srcOrd="1" destOrd="0" presId="urn:microsoft.com/office/officeart/2005/8/layout/process5"/>
    <dgm:cxn modelId="{68BCA045-3B2C-4D64-8ED4-81F2DB89C737}" type="presOf" srcId="{A61076C7-0DBF-481C-BBF3-CC0B1FCC3C3B}" destId="{394B1FC0-21E0-4BFC-9CAF-E928AF0BC6AC}" srcOrd="0" destOrd="0" presId="urn:microsoft.com/office/officeart/2005/8/layout/process5"/>
    <dgm:cxn modelId="{CA5EB61C-DBE4-4158-8BD7-EF0656591043}" type="presOf" srcId="{BFCD60EF-C5E0-45B7-B5BB-91B15C7D3592}" destId="{C59B25FD-2384-4835-9E71-A6B682CB528E}" srcOrd="0" destOrd="0" presId="urn:microsoft.com/office/officeart/2005/8/layout/process5"/>
    <dgm:cxn modelId="{6CFAE046-21EE-46EE-BFA8-6D3D2B7F79E8}" srcId="{2B967101-0F3C-48FC-B2A7-A712A3C69120}" destId="{CD6EC8F4-C0B4-4693-B5CB-17C53C761A28}" srcOrd="2" destOrd="0" parTransId="{3F7986B5-E7F7-4B7D-9646-3A3271C48F9C}" sibTransId="{937BC6B6-BBA2-4874-AF12-4F584D55BF16}"/>
    <dgm:cxn modelId="{D6BFB34C-CF67-431A-9806-8457C13DF0A5}" srcId="{2B967101-0F3C-48FC-B2A7-A712A3C69120}" destId="{BD9426A3-A471-49C3-931D-1011E4A9638F}" srcOrd="5" destOrd="0" parTransId="{9B984D85-C615-4BDD-A1A5-00298BA527AF}" sibTransId="{06B302E5-590C-4302-8790-1451CAA3FD23}"/>
    <dgm:cxn modelId="{51681B86-5E78-40BE-A0C2-5FD3C56B5612}" type="presOf" srcId="{4CD86FF1-6FB0-4713-A794-F5F7B56F162D}" destId="{7C5260A6-4033-497C-8A47-94086A2C9B10}" srcOrd="0" destOrd="0" presId="urn:microsoft.com/office/officeart/2005/8/layout/process5"/>
    <dgm:cxn modelId="{A56D20C3-3E09-42E4-9FD8-BE39262B1E82}" type="presOf" srcId="{4CD86FF1-6FB0-4713-A794-F5F7B56F162D}" destId="{62CE478E-26FA-4F5B-BFAC-176A745CD15A}" srcOrd="1" destOrd="0" presId="urn:microsoft.com/office/officeart/2005/8/layout/process5"/>
    <dgm:cxn modelId="{966F04B8-42A3-412B-915A-25D49DF5DB12}" type="presOf" srcId="{BD9426A3-A471-49C3-931D-1011E4A9638F}" destId="{8B87D429-2E06-4747-8098-6C7716425FC4}" srcOrd="0" destOrd="0" presId="urn:microsoft.com/office/officeart/2005/8/layout/process5"/>
    <dgm:cxn modelId="{149FF151-FD6F-4A38-B97E-21171E38A3EF}" type="presOf" srcId="{4430411C-AEDA-41D2-8583-A38CA04BABE8}" destId="{E4EA32FB-61EF-4A25-A606-4D6261D74DBF}" srcOrd="1" destOrd="0" presId="urn:microsoft.com/office/officeart/2005/8/layout/process5"/>
    <dgm:cxn modelId="{48C3F18C-9961-4C35-8C5A-B831871B4168}" type="presOf" srcId="{937BC6B6-BBA2-4874-AF12-4F584D55BF16}" destId="{1E3E6EC9-9DC9-40E5-9EF8-556350A886D7}" srcOrd="0" destOrd="0" presId="urn:microsoft.com/office/officeart/2005/8/layout/process5"/>
    <dgm:cxn modelId="{8288B7D6-CD6A-4B37-B71A-D30E3F4106D0}" type="presOf" srcId="{4430411C-AEDA-41D2-8583-A38CA04BABE8}" destId="{488738BE-A2C9-4B9A-B854-C3F1CB83C39A}" srcOrd="0" destOrd="0" presId="urn:microsoft.com/office/officeart/2005/8/layout/process5"/>
    <dgm:cxn modelId="{107E8C76-5128-40F1-9240-EE899D9E130E}" type="presOf" srcId="{930D4D61-28F7-4E96-945E-B14AC608A132}" destId="{BA2A1200-07CD-49DC-B39B-7F7D86D8563B}" srcOrd="1" destOrd="0" presId="urn:microsoft.com/office/officeart/2005/8/layout/process5"/>
    <dgm:cxn modelId="{8AC849A0-C616-4649-B9C8-7394409590DC}" type="presParOf" srcId="{068FB10D-87E0-43B9-A3DC-3D6B1D1D0091}" destId="{3CFD00DF-E5D2-4B83-9B26-F225621BC9D4}" srcOrd="0" destOrd="0" presId="urn:microsoft.com/office/officeart/2005/8/layout/process5"/>
    <dgm:cxn modelId="{66D1ADDE-F2EA-4276-9B8B-886F8E55DD07}" type="presParOf" srcId="{068FB10D-87E0-43B9-A3DC-3D6B1D1D0091}" destId="{6E9742E1-7B61-4771-9392-CB6982B9C1A4}" srcOrd="1" destOrd="0" presId="urn:microsoft.com/office/officeart/2005/8/layout/process5"/>
    <dgm:cxn modelId="{0E73169C-31B4-4CF5-BA32-5D4FFB4EA305}" type="presParOf" srcId="{6E9742E1-7B61-4771-9392-CB6982B9C1A4}" destId="{BA2A1200-07CD-49DC-B39B-7F7D86D8563B}" srcOrd="0" destOrd="0" presId="urn:microsoft.com/office/officeart/2005/8/layout/process5"/>
    <dgm:cxn modelId="{866FE87F-026D-4BA8-96CB-AB9565A108FD}" type="presParOf" srcId="{068FB10D-87E0-43B9-A3DC-3D6B1D1D0091}" destId="{ACCFA98E-9390-47A6-B40E-BE2578106242}" srcOrd="2" destOrd="0" presId="urn:microsoft.com/office/officeart/2005/8/layout/process5"/>
    <dgm:cxn modelId="{26E49F85-DA81-45C6-A085-9E137A895C85}" type="presParOf" srcId="{068FB10D-87E0-43B9-A3DC-3D6B1D1D0091}" destId="{394B1FC0-21E0-4BFC-9CAF-E928AF0BC6AC}" srcOrd="3" destOrd="0" presId="urn:microsoft.com/office/officeart/2005/8/layout/process5"/>
    <dgm:cxn modelId="{3371A863-4C01-4076-89D3-900F38CB24A4}" type="presParOf" srcId="{394B1FC0-21E0-4BFC-9CAF-E928AF0BC6AC}" destId="{9E572B6F-A8FE-478B-A123-8A8661E6FCB1}" srcOrd="0" destOrd="0" presId="urn:microsoft.com/office/officeart/2005/8/layout/process5"/>
    <dgm:cxn modelId="{E8E25B68-E315-4CF4-B80F-A1056BBBFD20}" type="presParOf" srcId="{068FB10D-87E0-43B9-A3DC-3D6B1D1D0091}" destId="{23F8FD4F-AC0E-4932-9677-A87D7DF4673E}" srcOrd="4" destOrd="0" presId="urn:microsoft.com/office/officeart/2005/8/layout/process5"/>
    <dgm:cxn modelId="{CC180A13-DB0B-4C24-9A4D-67ABF36C37B6}" type="presParOf" srcId="{068FB10D-87E0-43B9-A3DC-3D6B1D1D0091}" destId="{1E3E6EC9-9DC9-40E5-9EF8-556350A886D7}" srcOrd="5" destOrd="0" presId="urn:microsoft.com/office/officeart/2005/8/layout/process5"/>
    <dgm:cxn modelId="{C188A29E-0860-4F1F-A2E4-22C7844AE2B5}" type="presParOf" srcId="{1E3E6EC9-9DC9-40E5-9EF8-556350A886D7}" destId="{0E36103C-196C-4C7A-8BA2-84859F062EB4}" srcOrd="0" destOrd="0" presId="urn:microsoft.com/office/officeart/2005/8/layout/process5"/>
    <dgm:cxn modelId="{38D48F4F-DA16-4DD1-A23B-3F2C1BBE9925}" type="presParOf" srcId="{068FB10D-87E0-43B9-A3DC-3D6B1D1D0091}" destId="{C59B25FD-2384-4835-9E71-A6B682CB528E}" srcOrd="6" destOrd="0" presId="urn:microsoft.com/office/officeart/2005/8/layout/process5"/>
    <dgm:cxn modelId="{3C4864B9-A4A6-431B-842F-64257DEDEEEC}" type="presParOf" srcId="{068FB10D-87E0-43B9-A3DC-3D6B1D1D0091}" destId="{7C5260A6-4033-497C-8A47-94086A2C9B10}" srcOrd="7" destOrd="0" presId="urn:microsoft.com/office/officeart/2005/8/layout/process5"/>
    <dgm:cxn modelId="{9843A8B2-AC5F-48F8-82B1-2B63288AADE7}" type="presParOf" srcId="{7C5260A6-4033-497C-8A47-94086A2C9B10}" destId="{62CE478E-26FA-4F5B-BFAC-176A745CD15A}" srcOrd="0" destOrd="0" presId="urn:microsoft.com/office/officeart/2005/8/layout/process5"/>
    <dgm:cxn modelId="{5FE7BF08-687F-4AD5-AFF0-EC39388011FD}" type="presParOf" srcId="{068FB10D-87E0-43B9-A3DC-3D6B1D1D0091}" destId="{A5698D5B-FC1E-42E0-BA58-A0192364AA31}" srcOrd="8" destOrd="0" presId="urn:microsoft.com/office/officeart/2005/8/layout/process5"/>
    <dgm:cxn modelId="{2F9D2B36-ECE0-4C63-AD36-F10B45E9A959}" type="presParOf" srcId="{068FB10D-87E0-43B9-A3DC-3D6B1D1D0091}" destId="{488738BE-A2C9-4B9A-B854-C3F1CB83C39A}" srcOrd="9" destOrd="0" presId="urn:microsoft.com/office/officeart/2005/8/layout/process5"/>
    <dgm:cxn modelId="{42744F2A-A646-4AAD-9845-A52942FB0B01}" type="presParOf" srcId="{488738BE-A2C9-4B9A-B854-C3F1CB83C39A}" destId="{E4EA32FB-61EF-4A25-A606-4D6261D74DBF}" srcOrd="0" destOrd="0" presId="urn:microsoft.com/office/officeart/2005/8/layout/process5"/>
    <dgm:cxn modelId="{CD231929-501A-49D6-A62C-0E3118E930EB}" type="presParOf" srcId="{068FB10D-87E0-43B9-A3DC-3D6B1D1D0091}" destId="{8B87D429-2E06-4747-8098-6C7716425FC4}"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BEE358-A364-443A-B092-E629AB222E8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B37B531D-D54F-4775-8755-ABC4172F89DF}">
      <dgm:prSet phldrT="[Texto]"/>
      <dgm:spPr>
        <a:solidFill>
          <a:schemeClr val="accent3">
            <a:lumMod val="75000"/>
          </a:schemeClr>
        </a:solidFill>
      </dgm:spPr>
      <dgm:t>
        <a:bodyPr/>
        <a:lstStyle/>
        <a:p>
          <a:r>
            <a:rPr lang="es-MX" dirty="0" smtClean="0"/>
            <a:t>Los conocimientos previos pertenecen a tres ámbitos: </a:t>
          </a:r>
          <a:endParaRPr lang="es-MX" dirty="0"/>
        </a:p>
      </dgm:t>
    </dgm:pt>
    <dgm:pt modelId="{61B05D05-76E3-4EE7-9783-261D1CFA3E71}" type="parTrans" cxnId="{BD000E15-9851-44E2-BBB5-81D3DB15489F}">
      <dgm:prSet/>
      <dgm:spPr/>
      <dgm:t>
        <a:bodyPr/>
        <a:lstStyle/>
        <a:p>
          <a:endParaRPr lang="es-MX"/>
        </a:p>
      </dgm:t>
    </dgm:pt>
    <dgm:pt modelId="{F686F290-8D03-4A47-926D-2396D3142D7A}" type="sibTrans" cxnId="{BD000E15-9851-44E2-BBB5-81D3DB15489F}">
      <dgm:prSet/>
      <dgm:spPr/>
      <dgm:t>
        <a:bodyPr/>
        <a:lstStyle/>
        <a:p>
          <a:endParaRPr lang="es-MX"/>
        </a:p>
      </dgm:t>
    </dgm:pt>
    <dgm:pt modelId="{37127C0C-AD72-41D3-9E57-46D830EC505A}">
      <dgm:prSet phldrT="[Texto]"/>
      <dgm:spPr>
        <a:solidFill>
          <a:schemeClr val="accent4">
            <a:lumMod val="40000"/>
            <a:lumOff val="60000"/>
          </a:schemeClr>
        </a:solidFill>
      </dgm:spPr>
      <dgm:t>
        <a:bodyPr/>
        <a:lstStyle/>
        <a:p>
          <a:r>
            <a:rPr lang="es-MX" b="1" dirty="0" smtClean="0">
              <a:solidFill>
                <a:schemeClr val="tx1"/>
              </a:solidFill>
            </a:rPr>
            <a:t>Conceptuales: “El conjunto de informaciones que caracterizan a una disciplina o campo del </a:t>
          </a:r>
          <a:r>
            <a:rPr lang="es-MX" b="1" dirty="0" err="1" smtClean="0">
              <a:solidFill>
                <a:schemeClr val="tx1"/>
              </a:solidFill>
            </a:rPr>
            <a:t>saber”.”Son</a:t>
          </a:r>
          <a:r>
            <a:rPr lang="es-MX" b="1" dirty="0" smtClean="0">
              <a:solidFill>
                <a:schemeClr val="tx1"/>
              </a:solidFill>
            </a:rPr>
            <a:t> los que tradicionalmente se denominaban “contenidos” a secas. </a:t>
          </a:r>
          <a:endParaRPr lang="es-MX" b="1" dirty="0">
            <a:solidFill>
              <a:schemeClr val="tx1"/>
            </a:solidFill>
          </a:endParaRPr>
        </a:p>
      </dgm:t>
    </dgm:pt>
    <dgm:pt modelId="{EA77E74E-9CA4-4F47-87C0-4B2A0151F2CE}" type="parTrans" cxnId="{AB1B3C28-833B-4D04-9A5A-6C30C5774876}">
      <dgm:prSet/>
      <dgm:spPr/>
      <dgm:t>
        <a:bodyPr/>
        <a:lstStyle/>
        <a:p>
          <a:endParaRPr lang="es-MX"/>
        </a:p>
      </dgm:t>
    </dgm:pt>
    <dgm:pt modelId="{77519405-5FEE-4753-86F1-925BDA623FAA}" type="sibTrans" cxnId="{AB1B3C28-833B-4D04-9A5A-6C30C5774876}">
      <dgm:prSet/>
      <dgm:spPr/>
      <dgm:t>
        <a:bodyPr/>
        <a:lstStyle/>
        <a:p>
          <a:endParaRPr lang="es-MX"/>
        </a:p>
      </dgm:t>
    </dgm:pt>
    <dgm:pt modelId="{2405460E-DCD8-4E5E-AAEF-D9FA2F321D24}">
      <dgm:prSet phldrT="[Texto]"/>
      <dgm:spPr>
        <a:solidFill>
          <a:schemeClr val="accent6">
            <a:lumMod val="40000"/>
            <a:lumOff val="60000"/>
          </a:schemeClr>
        </a:solidFill>
      </dgm:spPr>
      <dgm:t>
        <a:bodyPr/>
        <a:lstStyle/>
        <a:p>
          <a:r>
            <a:rPr lang="es-MX" b="1" dirty="0" smtClean="0">
              <a:solidFill>
                <a:schemeClr val="tx1"/>
              </a:solidFill>
            </a:rPr>
            <a:t>Procedimentales: “conjunto de acciones ordenadas, orientadas a la consecución de una meta”, que aumenta la capacidad de actuación del alumno (definir, </a:t>
          </a:r>
          <a:r>
            <a:rPr lang="es-MX" b="1" dirty="0" err="1" smtClean="0">
              <a:solidFill>
                <a:schemeClr val="tx1"/>
              </a:solidFill>
            </a:rPr>
            <a:t>hipotetizar</a:t>
          </a:r>
          <a:r>
            <a:rPr lang="es-MX" b="1" dirty="0" smtClean="0">
              <a:solidFill>
                <a:schemeClr val="tx1"/>
              </a:solidFill>
            </a:rPr>
            <a:t>, ordenar, evaluar, resolver problemas. </a:t>
          </a:r>
          <a:endParaRPr lang="es-MX" b="1" dirty="0">
            <a:solidFill>
              <a:schemeClr val="tx1"/>
            </a:solidFill>
          </a:endParaRPr>
        </a:p>
      </dgm:t>
    </dgm:pt>
    <dgm:pt modelId="{2F9FD89B-1F8C-46F6-8CF1-D333E83B61EE}" type="parTrans" cxnId="{D3F665DC-87A2-4BAD-A8E1-68D7DC5AA585}">
      <dgm:prSet/>
      <dgm:spPr/>
      <dgm:t>
        <a:bodyPr/>
        <a:lstStyle/>
        <a:p>
          <a:endParaRPr lang="es-MX"/>
        </a:p>
      </dgm:t>
    </dgm:pt>
    <dgm:pt modelId="{ACA262D7-B5E7-4164-A943-D73D4CDB5FDA}" type="sibTrans" cxnId="{D3F665DC-87A2-4BAD-A8E1-68D7DC5AA585}">
      <dgm:prSet/>
      <dgm:spPr/>
      <dgm:t>
        <a:bodyPr/>
        <a:lstStyle/>
        <a:p>
          <a:endParaRPr lang="es-MX"/>
        </a:p>
      </dgm:t>
    </dgm:pt>
    <dgm:pt modelId="{6E394A0B-CF78-4150-A148-B6AC3C4BD11A}">
      <dgm:prSet phldrT="[Texto]"/>
      <dgm:spPr>
        <a:solidFill>
          <a:schemeClr val="accent3">
            <a:lumMod val="20000"/>
            <a:lumOff val="80000"/>
          </a:schemeClr>
        </a:solidFill>
      </dgm:spPr>
      <dgm:t>
        <a:bodyPr/>
        <a:lstStyle/>
        <a:p>
          <a:r>
            <a:rPr lang="es-MX" b="1" dirty="0" smtClean="0">
              <a:solidFill>
                <a:schemeClr val="tx1"/>
              </a:solidFill>
            </a:rPr>
            <a:t>Actitudinal: son los valores, normas y actitudes “los valores son la base para promover determinadas actitudes, es decir, un concepto más amplio. De forma que un determinado valor pueda generar un conjunto más específico de actitudes que serían una forma concreta de reaccionar ante el mismo. </a:t>
          </a:r>
          <a:endParaRPr lang="es-MX" b="1" dirty="0">
            <a:solidFill>
              <a:schemeClr val="tx1"/>
            </a:solidFill>
          </a:endParaRPr>
        </a:p>
      </dgm:t>
    </dgm:pt>
    <dgm:pt modelId="{B8FB66F0-F579-4E07-8038-6D2D853EF75F}" type="parTrans" cxnId="{C354C11E-B397-4160-99C4-8D9AD199FCA6}">
      <dgm:prSet/>
      <dgm:spPr/>
      <dgm:t>
        <a:bodyPr/>
        <a:lstStyle/>
        <a:p>
          <a:endParaRPr lang="es-MX"/>
        </a:p>
      </dgm:t>
    </dgm:pt>
    <dgm:pt modelId="{41A965B8-1DCD-434E-B014-FFF220097A6E}" type="sibTrans" cxnId="{C354C11E-B397-4160-99C4-8D9AD199FCA6}">
      <dgm:prSet/>
      <dgm:spPr/>
      <dgm:t>
        <a:bodyPr/>
        <a:lstStyle/>
        <a:p>
          <a:endParaRPr lang="es-MX"/>
        </a:p>
      </dgm:t>
    </dgm:pt>
    <dgm:pt modelId="{756E1DE6-7A09-4E55-AD3A-057954FDC034}" type="pres">
      <dgm:prSet presAssocID="{49BEE358-A364-443A-B092-E629AB222E8C}" presName="composite" presStyleCnt="0">
        <dgm:presLayoutVars>
          <dgm:chMax val="1"/>
          <dgm:dir/>
          <dgm:resizeHandles val="exact"/>
        </dgm:presLayoutVars>
      </dgm:prSet>
      <dgm:spPr/>
      <dgm:t>
        <a:bodyPr/>
        <a:lstStyle/>
        <a:p>
          <a:endParaRPr lang="es-MX"/>
        </a:p>
      </dgm:t>
    </dgm:pt>
    <dgm:pt modelId="{DA4BF89B-25FF-44DC-8DC4-FAACD73BD1DB}" type="pres">
      <dgm:prSet presAssocID="{B37B531D-D54F-4775-8755-ABC4172F89DF}" presName="roof" presStyleLbl="dkBgShp" presStyleIdx="0" presStyleCnt="2"/>
      <dgm:spPr/>
      <dgm:t>
        <a:bodyPr/>
        <a:lstStyle/>
        <a:p>
          <a:endParaRPr lang="es-MX"/>
        </a:p>
      </dgm:t>
    </dgm:pt>
    <dgm:pt modelId="{F13B3D63-FB09-4644-897A-1D679DF30484}" type="pres">
      <dgm:prSet presAssocID="{B37B531D-D54F-4775-8755-ABC4172F89DF}" presName="pillars" presStyleCnt="0"/>
      <dgm:spPr/>
    </dgm:pt>
    <dgm:pt modelId="{E8032050-D2C2-4E7E-B63E-13195A934507}" type="pres">
      <dgm:prSet presAssocID="{B37B531D-D54F-4775-8755-ABC4172F89DF}" presName="pillar1" presStyleLbl="node1" presStyleIdx="0" presStyleCnt="3">
        <dgm:presLayoutVars>
          <dgm:bulletEnabled val="1"/>
        </dgm:presLayoutVars>
      </dgm:prSet>
      <dgm:spPr/>
      <dgm:t>
        <a:bodyPr/>
        <a:lstStyle/>
        <a:p>
          <a:endParaRPr lang="es-MX"/>
        </a:p>
      </dgm:t>
    </dgm:pt>
    <dgm:pt modelId="{FEC6270E-5ABB-4305-AE56-51D29E7BD209}" type="pres">
      <dgm:prSet presAssocID="{2405460E-DCD8-4E5E-AAEF-D9FA2F321D24}" presName="pillarX" presStyleLbl="node1" presStyleIdx="1" presStyleCnt="3">
        <dgm:presLayoutVars>
          <dgm:bulletEnabled val="1"/>
        </dgm:presLayoutVars>
      </dgm:prSet>
      <dgm:spPr/>
      <dgm:t>
        <a:bodyPr/>
        <a:lstStyle/>
        <a:p>
          <a:endParaRPr lang="es-MX"/>
        </a:p>
      </dgm:t>
    </dgm:pt>
    <dgm:pt modelId="{68051C51-B5D6-435A-AF4B-6CDFE3110355}" type="pres">
      <dgm:prSet presAssocID="{6E394A0B-CF78-4150-A148-B6AC3C4BD11A}" presName="pillarX" presStyleLbl="node1" presStyleIdx="2" presStyleCnt="3">
        <dgm:presLayoutVars>
          <dgm:bulletEnabled val="1"/>
        </dgm:presLayoutVars>
      </dgm:prSet>
      <dgm:spPr/>
      <dgm:t>
        <a:bodyPr/>
        <a:lstStyle/>
        <a:p>
          <a:endParaRPr lang="es-MX"/>
        </a:p>
      </dgm:t>
    </dgm:pt>
    <dgm:pt modelId="{010156F4-CD0A-4C71-AA02-2466E879EAB5}" type="pres">
      <dgm:prSet presAssocID="{B37B531D-D54F-4775-8755-ABC4172F89DF}" presName="base" presStyleLbl="dkBgShp" presStyleIdx="1" presStyleCnt="2"/>
      <dgm:spPr/>
    </dgm:pt>
  </dgm:ptLst>
  <dgm:cxnLst>
    <dgm:cxn modelId="{90FB72CC-19B8-4C3B-A154-7ED9ACC38376}" type="presOf" srcId="{2405460E-DCD8-4E5E-AAEF-D9FA2F321D24}" destId="{FEC6270E-5ABB-4305-AE56-51D29E7BD209}" srcOrd="0" destOrd="0" presId="urn:microsoft.com/office/officeart/2005/8/layout/hList3"/>
    <dgm:cxn modelId="{D3F665DC-87A2-4BAD-A8E1-68D7DC5AA585}" srcId="{B37B531D-D54F-4775-8755-ABC4172F89DF}" destId="{2405460E-DCD8-4E5E-AAEF-D9FA2F321D24}" srcOrd="1" destOrd="0" parTransId="{2F9FD89B-1F8C-46F6-8CF1-D333E83B61EE}" sibTransId="{ACA262D7-B5E7-4164-A943-D73D4CDB5FDA}"/>
    <dgm:cxn modelId="{CF80E469-1523-4222-B88C-9116F354F11E}" type="presOf" srcId="{37127C0C-AD72-41D3-9E57-46D830EC505A}" destId="{E8032050-D2C2-4E7E-B63E-13195A934507}" srcOrd="0" destOrd="0" presId="urn:microsoft.com/office/officeart/2005/8/layout/hList3"/>
    <dgm:cxn modelId="{C354C11E-B397-4160-99C4-8D9AD199FCA6}" srcId="{B37B531D-D54F-4775-8755-ABC4172F89DF}" destId="{6E394A0B-CF78-4150-A148-B6AC3C4BD11A}" srcOrd="2" destOrd="0" parTransId="{B8FB66F0-F579-4E07-8038-6D2D853EF75F}" sibTransId="{41A965B8-1DCD-434E-B014-FFF220097A6E}"/>
    <dgm:cxn modelId="{979F4A2E-301D-4AD0-AFF5-8D790387E0AF}" type="presOf" srcId="{49BEE358-A364-443A-B092-E629AB222E8C}" destId="{756E1DE6-7A09-4E55-AD3A-057954FDC034}" srcOrd="0" destOrd="0" presId="urn:microsoft.com/office/officeart/2005/8/layout/hList3"/>
    <dgm:cxn modelId="{3131E212-9E17-4B54-BA0C-0FDE1C3CA0A7}" type="presOf" srcId="{6E394A0B-CF78-4150-A148-B6AC3C4BD11A}" destId="{68051C51-B5D6-435A-AF4B-6CDFE3110355}" srcOrd="0" destOrd="0" presId="urn:microsoft.com/office/officeart/2005/8/layout/hList3"/>
    <dgm:cxn modelId="{F76990E6-A3CE-470D-A526-4BB24D3125BC}" type="presOf" srcId="{B37B531D-D54F-4775-8755-ABC4172F89DF}" destId="{DA4BF89B-25FF-44DC-8DC4-FAACD73BD1DB}" srcOrd="0" destOrd="0" presId="urn:microsoft.com/office/officeart/2005/8/layout/hList3"/>
    <dgm:cxn modelId="{BD000E15-9851-44E2-BBB5-81D3DB15489F}" srcId="{49BEE358-A364-443A-B092-E629AB222E8C}" destId="{B37B531D-D54F-4775-8755-ABC4172F89DF}" srcOrd="0" destOrd="0" parTransId="{61B05D05-76E3-4EE7-9783-261D1CFA3E71}" sibTransId="{F686F290-8D03-4A47-926D-2396D3142D7A}"/>
    <dgm:cxn modelId="{AB1B3C28-833B-4D04-9A5A-6C30C5774876}" srcId="{B37B531D-D54F-4775-8755-ABC4172F89DF}" destId="{37127C0C-AD72-41D3-9E57-46D830EC505A}" srcOrd="0" destOrd="0" parTransId="{EA77E74E-9CA4-4F47-87C0-4B2A0151F2CE}" sibTransId="{77519405-5FEE-4753-86F1-925BDA623FAA}"/>
    <dgm:cxn modelId="{DCB9815A-57F7-42F4-9E60-64248D7F7045}" type="presParOf" srcId="{756E1DE6-7A09-4E55-AD3A-057954FDC034}" destId="{DA4BF89B-25FF-44DC-8DC4-FAACD73BD1DB}" srcOrd="0" destOrd="0" presId="urn:microsoft.com/office/officeart/2005/8/layout/hList3"/>
    <dgm:cxn modelId="{6A2B0711-E306-4281-B8A3-7F685C217FB0}" type="presParOf" srcId="{756E1DE6-7A09-4E55-AD3A-057954FDC034}" destId="{F13B3D63-FB09-4644-897A-1D679DF30484}" srcOrd="1" destOrd="0" presId="urn:microsoft.com/office/officeart/2005/8/layout/hList3"/>
    <dgm:cxn modelId="{2F41C585-DE53-42A3-B2C1-67CE41B8C2B8}" type="presParOf" srcId="{F13B3D63-FB09-4644-897A-1D679DF30484}" destId="{E8032050-D2C2-4E7E-B63E-13195A934507}" srcOrd="0" destOrd="0" presId="urn:microsoft.com/office/officeart/2005/8/layout/hList3"/>
    <dgm:cxn modelId="{8551DEA5-88CD-4524-8434-4B661A7B24F3}" type="presParOf" srcId="{F13B3D63-FB09-4644-897A-1D679DF30484}" destId="{FEC6270E-5ABB-4305-AE56-51D29E7BD209}" srcOrd="1" destOrd="0" presId="urn:microsoft.com/office/officeart/2005/8/layout/hList3"/>
    <dgm:cxn modelId="{25F1B5C6-FCF6-4865-BA7F-1CD764CF1163}" type="presParOf" srcId="{F13B3D63-FB09-4644-897A-1D679DF30484}" destId="{68051C51-B5D6-435A-AF4B-6CDFE3110355}" srcOrd="2" destOrd="0" presId="urn:microsoft.com/office/officeart/2005/8/layout/hList3"/>
    <dgm:cxn modelId="{0CE9BA1A-B714-49CF-A406-0B51E9AB361E}" type="presParOf" srcId="{756E1DE6-7A09-4E55-AD3A-057954FDC034}" destId="{010156F4-CD0A-4C71-AA02-2466E879EAB5}" srcOrd="2" destOrd="0" presId="urn:microsoft.com/office/officeart/2005/8/layout/hList3"/>
  </dgm:cxnLst>
  <dgm:bg>
    <a:solidFill>
      <a:schemeClr val="accent3">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578955-7FF8-4309-8989-37D028C0B58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48CD0AAB-5B9D-4082-BCA1-3EBB03F65529}">
      <dgm:prSet phldrT="[Texto]"/>
      <dgm:spPr>
        <a:ln w="38100">
          <a:solidFill>
            <a:schemeClr val="tx1"/>
          </a:solidFill>
        </a:ln>
      </dgm:spPr>
      <dgm:t>
        <a:bodyPr/>
        <a:lstStyle/>
        <a:p>
          <a:r>
            <a:rPr lang="es-MX" dirty="0" smtClean="0"/>
            <a:t>Debate </a:t>
          </a:r>
          <a:endParaRPr lang="es-MX" dirty="0"/>
        </a:p>
      </dgm:t>
    </dgm:pt>
    <dgm:pt modelId="{214BD29E-A387-4D21-BFC3-9486F0D50A4B}" type="parTrans" cxnId="{8336347F-046A-4F32-A5DD-FE67E4E9BF70}">
      <dgm:prSet/>
      <dgm:spPr/>
      <dgm:t>
        <a:bodyPr/>
        <a:lstStyle/>
        <a:p>
          <a:endParaRPr lang="es-MX"/>
        </a:p>
      </dgm:t>
    </dgm:pt>
    <dgm:pt modelId="{5CA17AE8-1482-40B4-A63D-3B4756AA5102}" type="sibTrans" cxnId="{8336347F-046A-4F32-A5DD-FE67E4E9BF70}">
      <dgm:prSet/>
      <dgm:spPr/>
      <dgm:t>
        <a:bodyPr/>
        <a:lstStyle/>
        <a:p>
          <a:endParaRPr lang="es-MX"/>
        </a:p>
      </dgm:t>
    </dgm:pt>
    <dgm:pt modelId="{FB1972F5-5A06-4E9B-88D5-E50B5F726D5A}">
      <dgm:prSet phldrT="[Texto]" custT="1"/>
      <dgm:spPr>
        <a:ln w="38100">
          <a:solidFill>
            <a:schemeClr val="accent6">
              <a:lumMod val="75000"/>
              <a:alpha val="90000"/>
            </a:schemeClr>
          </a:solidFill>
          <a:prstDash val="sysDash"/>
        </a:ln>
      </dgm:spPr>
      <dgm:t>
        <a:bodyPr/>
        <a:lstStyle/>
        <a:p>
          <a:pPr algn="ctr"/>
          <a:r>
            <a:rPr lang="es-MX" sz="1600" b="1" dirty="0" smtClean="0"/>
            <a:t>Constituye un tipo de discurso argumentativo, en el que alguien procura persuadir a otro para que sostenga su misma opinión, o para que comprenda porque ve las cosas de ese modo. Siempre se centra en un tema problemático por lo cual no puede usarse indiscriminadamente para diagnosticar. </a:t>
          </a:r>
          <a:endParaRPr lang="es-MX" sz="1600" b="1" dirty="0"/>
        </a:p>
      </dgm:t>
    </dgm:pt>
    <dgm:pt modelId="{BFD3DF67-335C-4FF8-B5E3-AE304D824395}" type="parTrans" cxnId="{25715B72-9808-4B03-A69E-A8A8A02ABD8E}">
      <dgm:prSet/>
      <dgm:spPr/>
      <dgm:t>
        <a:bodyPr/>
        <a:lstStyle/>
        <a:p>
          <a:endParaRPr lang="es-MX"/>
        </a:p>
      </dgm:t>
    </dgm:pt>
    <dgm:pt modelId="{811BC1EB-2E3D-4DFA-A200-EE26AE244892}" type="sibTrans" cxnId="{25715B72-9808-4B03-A69E-A8A8A02ABD8E}">
      <dgm:prSet/>
      <dgm:spPr/>
      <dgm:t>
        <a:bodyPr/>
        <a:lstStyle/>
        <a:p>
          <a:endParaRPr lang="es-MX"/>
        </a:p>
      </dgm:t>
    </dgm:pt>
    <dgm:pt modelId="{1E04999D-D306-4CC3-B9DF-5991A09C63B7}">
      <dgm:prSet phldrT="[Texto]"/>
      <dgm:spPr>
        <a:ln w="38100">
          <a:solidFill>
            <a:schemeClr val="tx1"/>
          </a:solidFill>
        </a:ln>
      </dgm:spPr>
      <dgm:t>
        <a:bodyPr/>
        <a:lstStyle/>
        <a:p>
          <a:r>
            <a:rPr lang="es-MX" dirty="0" smtClean="0"/>
            <a:t>Exposición autónoma</a:t>
          </a:r>
          <a:endParaRPr lang="es-MX" dirty="0"/>
        </a:p>
      </dgm:t>
    </dgm:pt>
    <dgm:pt modelId="{9FB73E42-E4C8-48B0-96B2-AC824F4F05BE}" type="parTrans" cxnId="{E6219343-07FE-4472-8452-5169F4D01CEF}">
      <dgm:prSet/>
      <dgm:spPr/>
      <dgm:t>
        <a:bodyPr/>
        <a:lstStyle/>
        <a:p>
          <a:endParaRPr lang="es-MX"/>
        </a:p>
      </dgm:t>
    </dgm:pt>
    <dgm:pt modelId="{FFE61A56-9395-4C3B-9242-A11B46E4AD30}" type="sibTrans" cxnId="{E6219343-07FE-4472-8452-5169F4D01CEF}">
      <dgm:prSet/>
      <dgm:spPr/>
      <dgm:t>
        <a:bodyPr/>
        <a:lstStyle/>
        <a:p>
          <a:endParaRPr lang="es-MX"/>
        </a:p>
      </dgm:t>
    </dgm:pt>
    <dgm:pt modelId="{601495B5-5755-4E7B-A029-9CEECE229E8E}">
      <dgm:prSet phldrT="[Texto]" custT="1"/>
      <dgm:spPr>
        <a:ln w="38100">
          <a:solidFill>
            <a:schemeClr val="accent6">
              <a:lumMod val="75000"/>
              <a:alpha val="90000"/>
            </a:schemeClr>
          </a:solidFill>
          <a:prstDash val="sysDash"/>
        </a:ln>
      </dgm:spPr>
      <dgm:t>
        <a:bodyPr/>
        <a:lstStyle/>
        <a:p>
          <a:pPr algn="ctr"/>
          <a:r>
            <a:rPr lang="es-MX" sz="1600" b="1" dirty="0" smtClean="0"/>
            <a:t>Los alumnos son libres de organizar el tema, parece evidente que también este instrumento de diagnóstico queda reservado preferentemente para grupos muy reducidos y requiere bastante tiempo para escuchar a todos. </a:t>
          </a:r>
          <a:endParaRPr lang="es-MX" sz="1600" b="1" dirty="0"/>
        </a:p>
      </dgm:t>
    </dgm:pt>
    <dgm:pt modelId="{7CE02761-B82F-486D-964D-58FE682DC7A5}" type="parTrans" cxnId="{37558650-7711-4F30-B2B2-FA43C9702315}">
      <dgm:prSet/>
      <dgm:spPr/>
      <dgm:t>
        <a:bodyPr/>
        <a:lstStyle/>
        <a:p>
          <a:endParaRPr lang="es-MX"/>
        </a:p>
      </dgm:t>
    </dgm:pt>
    <dgm:pt modelId="{D4421778-C90E-48B2-B96E-C7BC768B69AD}" type="sibTrans" cxnId="{37558650-7711-4F30-B2B2-FA43C9702315}">
      <dgm:prSet/>
      <dgm:spPr/>
      <dgm:t>
        <a:bodyPr/>
        <a:lstStyle/>
        <a:p>
          <a:endParaRPr lang="es-MX"/>
        </a:p>
      </dgm:t>
    </dgm:pt>
    <dgm:pt modelId="{B6C3A289-2D14-4E25-A594-7CDB81DB4935}">
      <dgm:prSet phldrT="[Texto]"/>
      <dgm:spPr>
        <a:ln w="38100">
          <a:solidFill>
            <a:schemeClr val="tx1"/>
          </a:solidFill>
        </a:ln>
      </dgm:spPr>
      <dgm:t>
        <a:bodyPr/>
        <a:lstStyle/>
        <a:p>
          <a:r>
            <a:rPr lang="es-MX" dirty="0" smtClean="0"/>
            <a:t>Entrevistas</a:t>
          </a:r>
          <a:endParaRPr lang="es-MX" dirty="0"/>
        </a:p>
      </dgm:t>
    </dgm:pt>
    <dgm:pt modelId="{46A64936-FFB1-4791-B05F-722D5D54AF68}" type="parTrans" cxnId="{BB55457B-4693-402A-8BE8-82159A81D256}">
      <dgm:prSet/>
      <dgm:spPr/>
      <dgm:t>
        <a:bodyPr/>
        <a:lstStyle/>
        <a:p>
          <a:endParaRPr lang="es-MX"/>
        </a:p>
      </dgm:t>
    </dgm:pt>
    <dgm:pt modelId="{7F006A91-A32F-4D04-ACA3-DBA07920E3C3}" type="sibTrans" cxnId="{BB55457B-4693-402A-8BE8-82159A81D256}">
      <dgm:prSet/>
      <dgm:spPr/>
      <dgm:t>
        <a:bodyPr/>
        <a:lstStyle/>
        <a:p>
          <a:endParaRPr lang="es-MX"/>
        </a:p>
      </dgm:t>
    </dgm:pt>
    <dgm:pt modelId="{FA1607F4-86BF-4485-9236-2C9928E1598E}">
      <dgm:prSet phldrT="[Texto]" custT="1"/>
      <dgm:spPr>
        <a:ln w="38100">
          <a:solidFill>
            <a:schemeClr val="accent6">
              <a:lumMod val="75000"/>
              <a:alpha val="90000"/>
            </a:schemeClr>
          </a:solidFill>
          <a:prstDash val="sysDash"/>
        </a:ln>
      </dgm:spPr>
      <dgm:t>
        <a:bodyPr/>
        <a:lstStyle/>
        <a:p>
          <a:pPr algn="ctr"/>
          <a:r>
            <a:rPr lang="es-MX" sz="1600" b="1" dirty="0" smtClean="0">
              <a:solidFill>
                <a:schemeClr val="tx1"/>
              </a:solidFill>
            </a:rPr>
            <a:t>A través de preguntas intenta lograr del/ el estudiante informaciones vinculadas con el contenido en cuestión. Generalmente es utilizada para diagnosticar cuando un grupo de alumnos es pequeño y saber cuánto y que saben acerca de ciertos contenidos. Es preferible empezar con preguntas más abiertas también se debe tener en cuenta que las respuestas “no lo sé y no me acuerdo” no siempre quiere decir eso; eso quiere decir que los alumnos tiene las ideas confusas. </a:t>
          </a:r>
          <a:endParaRPr lang="es-MX" sz="1600" b="1" dirty="0">
            <a:solidFill>
              <a:schemeClr val="tx1"/>
            </a:solidFill>
          </a:endParaRPr>
        </a:p>
      </dgm:t>
    </dgm:pt>
    <dgm:pt modelId="{36292A3C-B754-4227-85CB-B1B45FC39E74}" type="parTrans" cxnId="{7F88A061-6AE6-441A-8649-AD6F8300C292}">
      <dgm:prSet/>
      <dgm:spPr/>
      <dgm:t>
        <a:bodyPr/>
        <a:lstStyle/>
        <a:p>
          <a:endParaRPr lang="es-MX"/>
        </a:p>
      </dgm:t>
    </dgm:pt>
    <dgm:pt modelId="{4D09399C-93E6-4032-802A-EDB04BE28651}" type="sibTrans" cxnId="{7F88A061-6AE6-441A-8649-AD6F8300C292}">
      <dgm:prSet/>
      <dgm:spPr/>
      <dgm:t>
        <a:bodyPr/>
        <a:lstStyle/>
        <a:p>
          <a:endParaRPr lang="es-MX"/>
        </a:p>
      </dgm:t>
    </dgm:pt>
    <dgm:pt modelId="{48AA26BD-23C7-426A-9EA3-312055B0E593}" type="pres">
      <dgm:prSet presAssocID="{19578955-7FF8-4309-8989-37D028C0B581}" presName="Name0" presStyleCnt="0">
        <dgm:presLayoutVars>
          <dgm:dir/>
          <dgm:animLvl val="lvl"/>
          <dgm:resizeHandles val="exact"/>
        </dgm:presLayoutVars>
      </dgm:prSet>
      <dgm:spPr/>
      <dgm:t>
        <a:bodyPr/>
        <a:lstStyle/>
        <a:p>
          <a:endParaRPr lang="es-MX"/>
        </a:p>
      </dgm:t>
    </dgm:pt>
    <dgm:pt modelId="{E1309FAB-E3F3-4018-89D6-A4498155F17F}" type="pres">
      <dgm:prSet presAssocID="{48CD0AAB-5B9D-4082-BCA1-3EBB03F65529}" presName="linNode" presStyleCnt="0"/>
      <dgm:spPr/>
    </dgm:pt>
    <dgm:pt modelId="{D7FC6DEA-7093-48F5-A2B9-39DF02375FE6}" type="pres">
      <dgm:prSet presAssocID="{48CD0AAB-5B9D-4082-BCA1-3EBB03F65529}" presName="parentText" presStyleLbl="node1" presStyleIdx="0" presStyleCnt="3">
        <dgm:presLayoutVars>
          <dgm:chMax val="1"/>
          <dgm:bulletEnabled val="1"/>
        </dgm:presLayoutVars>
      </dgm:prSet>
      <dgm:spPr/>
      <dgm:t>
        <a:bodyPr/>
        <a:lstStyle/>
        <a:p>
          <a:endParaRPr lang="es-MX"/>
        </a:p>
      </dgm:t>
    </dgm:pt>
    <dgm:pt modelId="{72BF23DE-320E-4BF4-9D17-1080BACD12D9}" type="pres">
      <dgm:prSet presAssocID="{48CD0AAB-5B9D-4082-BCA1-3EBB03F65529}" presName="descendantText" presStyleLbl="alignAccFollowNode1" presStyleIdx="0" presStyleCnt="3" custLinFactNeighborX="851" custLinFactNeighborY="-12690">
        <dgm:presLayoutVars>
          <dgm:bulletEnabled val="1"/>
        </dgm:presLayoutVars>
      </dgm:prSet>
      <dgm:spPr/>
      <dgm:t>
        <a:bodyPr/>
        <a:lstStyle/>
        <a:p>
          <a:endParaRPr lang="es-MX"/>
        </a:p>
      </dgm:t>
    </dgm:pt>
    <dgm:pt modelId="{1364E668-AC3F-4F52-9D98-6926B1D1502D}" type="pres">
      <dgm:prSet presAssocID="{5CA17AE8-1482-40B4-A63D-3B4756AA5102}" presName="sp" presStyleCnt="0"/>
      <dgm:spPr/>
    </dgm:pt>
    <dgm:pt modelId="{BDF7C15A-C735-43D0-9393-C7817D4DAE1A}" type="pres">
      <dgm:prSet presAssocID="{1E04999D-D306-4CC3-B9DF-5991A09C63B7}" presName="linNode" presStyleCnt="0"/>
      <dgm:spPr/>
    </dgm:pt>
    <dgm:pt modelId="{182756DB-67EA-4918-BDA6-A5A741869D69}" type="pres">
      <dgm:prSet presAssocID="{1E04999D-D306-4CC3-B9DF-5991A09C63B7}" presName="parentText" presStyleLbl="node1" presStyleIdx="1" presStyleCnt="3">
        <dgm:presLayoutVars>
          <dgm:chMax val="1"/>
          <dgm:bulletEnabled val="1"/>
        </dgm:presLayoutVars>
      </dgm:prSet>
      <dgm:spPr/>
      <dgm:t>
        <a:bodyPr/>
        <a:lstStyle/>
        <a:p>
          <a:endParaRPr lang="es-MX"/>
        </a:p>
      </dgm:t>
    </dgm:pt>
    <dgm:pt modelId="{D4EC4A4B-15CC-4FED-A599-EFB384D75E1B}" type="pres">
      <dgm:prSet presAssocID="{1E04999D-D306-4CC3-B9DF-5991A09C63B7}" presName="descendantText" presStyleLbl="alignAccFollowNode1" presStyleIdx="1" presStyleCnt="3">
        <dgm:presLayoutVars>
          <dgm:bulletEnabled val="1"/>
        </dgm:presLayoutVars>
      </dgm:prSet>
      <dgm:spPr/>
      <dgm:t>
        <a:bodyPr/>
        <a:lstStyle/>
        <a:p>
          <a:endParaRPr lang="es-MX"/>
        </a:p>
      </dgm:t>
    </dgm:pt>
    <dgm:pt modelId="{75ABD420-226D-4C9F-BDB4-067ADC5C0F9B}" type="pres">
      <dgm:prSet presAssocID="{FFE61A56-9395-4C3B-9242-A11B46E4AD30}" presName="sp" presStyleCnt="0"/>
      <dgm:spPr/>
    </dgm:pt>
    <dgm:pt modelId="{CF799B33-89F5-45FB-9D53-1C39A2439879}" type="pres">
      <dgm:prSet presAssocID="{B6C3A289-2D14-4E25-A594-7CDB81DB4935}" presName="linNode" presStyleCnt="0"/>
      <dgm:spPr/>
    </dgm:pt>
    <dgm:pt modelId="{0F38936C-35D1-4E44-9125-C16E71A3D912}" type="pres">
      <dgm:prSet presAssocID="{B6C3A289-2D14-4E25-A594-7CDB81DB4935}" presName="parentText" presStyleLbl="node1" presStyleIdx="2" presStyleCnt="3" custScaleX="113407" custLinFactNeighborX="5008">
        <dgm:presLayoutVars>
          <dgm:chMax val="1"/>
          <dgm:bulletEnabled val="1"/>
        </dgm:presLayoutVars>
      </dgm:prSet>
      <dgm:spPr/>
      <dgm:t>
        <a:bodyPr/>
        <a:lstStyle/>
        <a:p>
          <a:endParaRPr lang="es-MX"/>
        </a:p>
      </dgm:t>
    </dgm:pt>
    <dgm:pt modelId="{9BB67893-0259-4AEB-88A4-E15CB210F832}" type="pres">
      <dgm:prSet presAssocID="{B6C3A289-2D14-4E25-A594-7CDB81DB4935}" presName="descendantText" presStyleLbl="alignAccFollowNode1" presStyleIdx="2" presStyleCnt="3" custScaleX="174927" custScaleY="119664">
        <dgm:presLayoutVars>
          <dgm:bulletEnabled val="1"/>
        </dgm:presLayoutVars>
      </dgm:prSet>
      <dgm:spPr/>
      <dgm:t>
        <a:bodyPr/>
        <a:lstStyle/>
        <a:p>
          <a:endParaRPr lang="es-MX"/>
        </a:p>
      </dgm:t>
    </dgm:pt>
  </dgm:ptLst>
  <dgm:cxnLst>
    <dgm:cxn modelId="{E6219343-07FE-4472-8452-5169F4D01CEF}" srcId="{19578955-7FF8-4309-8989-37D028C0B581}" destId="{1E04999D-D306-4CC3-B9DF-5991A09C63B7}" srcOrd="1" destOrd="0" parTransId="{9FB73E42-E4C8-48B0-96B2-AC824F4F05BE}" sibTransId="{FFE61A56-9395-4C3B-9242-A11B46E4AD30}"/>
    <dgm:cxn modelId="{25715B72-9808-4B03-A69E-A8A8A02ABD8E}" srcId="{48CD0AAB-5B9D-4082-BCA1-3EBB03F65529}" destId="{FB1972F5-5A06-4E9B-88D5-E50B5F726D5A}" srcOrd="0" destOrd="0" parTransId="{BFD3DF67-335C-4FF8-B5E3-AE304D824395}" sibTransId="{811BC1EB-2E3D-4DFA-A200-EE26AE244892}"/>
    <dgm:cxn modelId="{247BE98B-D446-4B69-BB81-EFFAD38CEC0B}" type="presOf" srcId="{1E04999D-D306-4CC3-B9DF-5991A09C63B7}" destId="{182756DB-67EA-4918-BDA6-A5A741869D69}" srcOrd="0" destOrd="0" presId="urn:microsoft.com/office/officeart/2005/8/layout/vList5"/>
    <dgm:cxn modelId="{8336347F-046A-4F32-A5DD-FE67E4E9BF70}" srcId="{19578955-7FF8-4309-8989-37D028C0B581}" destId="{48CD0AAB-5B9D-4082-BCA1-3EBB03F65529}" srcOrd="0" destOrd="0" parTransId="{214BD29E-A387-4D21-BFC3-9486F0D50A4B}" sibTransId="{5CA17AE8-1482-40B4-A63D-3B4756AA5102}"/>
    <dgm:cxn modelId="{980129E6-5845-41B5-A7DD-AA9067A43E92}" type="presOf" srcId="{FA1607F4-86BF-4485-9236-2C9928E1598E}" destId="{9BB67893-0259-4AEB-88A4-E15CB210F832}" srcOrd="0" destOrd="0" presId="urn:microsoft.com/office/officeart/2005/8/layout/vList5"/>
    <dgm:cxn modelId="{37558650-7711-4F30-B2B2-FA43C9702315}" srcId="{1E04999D-D306-4CC3-B9DF-5991A09C63B7}" destId="{601495B5-5755-4E7B-A029-9CEECE229E8E}" srcOrd="0" destOrd="0" parTransId="{7CE02761-B82F-486D-964D-58FE682DC7A5}" sibTransId="{D4421778-C90E-48B2-B96E-C7BC768B69AD}"/>
    <dgm:cxn modelId="{5F7B1AD5-C296-47F8-B195-1D478EE81F28}" type="presOf" srcId="{601495B5-5755-4E7B-A029-9CEECE229E8E}" destId="{D4EC4A4B-15CC-4FED-A599-EFB384D75E1B}" srcOrd="0" destOrd="0" presId="urn:microsoft.com/office/officeart/2005/8/layout/vList5"/>
    <dgm:cxn modelId="{17402876-B7B9-497A-AE88-4F1B79CBC6E9}" type="presOf" srcId="{B6C3A289-2D14-4E25-A594-7CDB81DB4935}" destId="{0F38936C-35D1-4E44-9125-C16E71A3D912}" srcOrd="0" destOrd="0" presId="urn:microsoft.com/office/officeart/2005/8/layout/vList5"/>
    <dgm:cxn modelId="{BF8EF940-C718-433D-AFAB-B79DA79B247C}" type="presOf" srcId="{FB1972F5-5A06-4E9B-88D5-E50B5F726D5A}" destId="{72BF23DE-320E-4BF4-9D17-1080BACD12D9}" srcOrd="0" destOrd="0" presId="urn:microsoft.com/office/officeart/2005/8/layout/vList5"/>
    <dgm:cxn modelId="{BB55457B-4693-402A-8BE8-82159A81D256}" srcId="{19578955-7FF8-4309-8989-37D028C0B581}" destId="{B6C3A289-2D14-4E25-A594-7CDB81DB4935}" srcOrd="2" destOrd="0" parTransId="{46A64936-FFB1-4791-B05F-722D5D54AF68}" sibTransId="{7F006A91-A32F-4D04-ACA3-DBA07920E3C3}"/>
    <dgm:cxn modelId="{7F88A061-6AE6-441A-8649-AD6F8300C292}" srcId="{B6C3A289-2D14-4E25-A594-7CDB81DB4935}" destId="{FA1607F4-86BF-4485-9236-2C9928E1598E}" srcOrd="0" destOrd="0" parTransId="{36292A3C-B754-4227-85CB-B1B45FC39E74}" sibTransId="{4D09399C-93E6-4032-802A-EDB04BE28651}"/>
    <dgm:cxn modelId="{C0FF57FF-6E22-4710-A9B1-ECFB91E30338}" type="presOf" srcId="{48CD0AAB-5B9D-4082-BCA1-3EBB03F65529}" destId="{D7FC6DEA-7093-48F5-A2B9-39DF02375FE6}" srcOrd="0" destOrd="0" presId="urn:microsoft.com/office/officeart/2005/8/layout/vList5"/>
    <dgm:cxn modelId="{36C11121-0F03-48E0-BBC7-B5C896480085}" type="presOf" srcId="{19578955-7FF8-4309-8989-37D028C0B581}" destId="{48AA26BD-23C7-426A-9EA3-312055B0E593}" srcOrd="0" destOrd="0" presId="urn:microsoft.com/office/officeart/2005/8/layout/vList5"/>
    <dgm:cxn modelId="{DCB7D547-9CD7-491A-9836-15E2622EF355}" type="presParOf" srcId="{48AA26BD-23C7-426A-9EA3-312055B0E593}" destId="{E1309FAB-E3F3-4018-89D6-A4498155F17F}" srcOrd="0" destOrd="0" presId="urn:microsoft.com/office/officeart/2005/8/layout/vList5"/>
    <dgm:cxn modelId="{AD92D3EC-63B4-4CE7-9917-277E8CF396EB}" type="presParOf" srcId="{E1309FAB-E3F3-4018-89D6-A4498155F17F}" destId="{D7FC6DEA-7093-48F5-A2B9-39DF02375FE6}" srcOrd="0" destOrd="0" presId="urn:microsoft.com/office/officeart/2005/8/layout/vList5"/>
    <dgm:cxn modelId="{2D9982A1-55A4-424C-BBAD-FAF30005E6A3}" type="presParOf" srcId="{E1309FAB-E3F3-4018-89D6-A4498155F17F}" destId="{72BF23DE-320E-4BF4-9D17-1080BACD12D9}" srcOrd="1" destOrd="0" presId="urn:microsoft.com/office/officeart/2005/8/layout/vList5"/>
    <dgm:cxn modelId="{70348471-6A7F-4539-B71B-CBFE13AAE061}" type="presParOf" srcId="{48AA26BD-23C7-426A-9EA3-312055B0E593}" destId="{1364E668-AC3F-4F52-9D98-6926B1D1502D}" srcOrd="1" destOrd="0" presId="urn:microsoft.com/office/officeart/2005/8/layout/vList5"/>
    <dgm:cxn modelId="{02EC3115-6D77-4937-B678-F173BFC204EA}" type="presParOf" srcId="{48AA26BD-23C7-426A-9EA3-312055B0E593}" destId="{BDF7C15A-C735-43D0-9393-C7817D4DAE1A}" srcOrd="2" destOrd="0" presId="urn:microsoft.com/office/officeart/2005/8/layout/vList5"/>
    <dgm:cxn modelId="{6D3568BB-A21F-482E-B914-568CC646BCBE}" type="presParOf" srcId="{BDF7C15A-C735-43D0-9393-C7817D4DAE1A}" destId="{182756DB-67EA-4918-BDA6-A5A741869D69}" srcOrd="0" destOrd="0" presId="urn:microsoft.com/office/officeart/2005/8/layout/vList5"/>
    <dgm:cxn modelId="{04730875-F037-409E-B0B2-15B24396761B}" type="presParOf" srcId="{BDF7C15A-C735-43D0-9393-C7817D4DAE1A}" destId="{D4EC4A4B-15CC-4FED-A599-EFB384D75E1B}" srcOrd="1" destOrd="0" presId="urn:microsoft.com/office/officeart/2005/8/layout/vList5"/>
    <dgm:cxn modelId="{15AED371-2AD0-4AAF-867D-3C8EBB644DCA}" type="presParOf" srcId="{48AA26BD-23C7-426A-9EA3-312055B0E593}" destId="{75ABD420-226D-4C9F-BDB4-067ADC5C0F9B}" srcOrd="3" destOrd="0" presId="urn:microsoft.com/office/officeart/2005/8/layout/vList5"/>
    <dgm:cxn modelId="{BA0D9DC1-0D61-49E4-827A-27AE414493C8}" type="presParOf" srcId="{48AA26BD-23C7-426A-9EA3-312055B0E593}" destId="{CF799B33-89F5-45FB-9D53-1C39A2439879}" srcOrd="4" destOrd="0" presId="urn:microsoft.com/office/officeart/2005/8/layout/vList5"/>
    <dgm:cxn modelId="{A8365D01-23FB-41DD-AA7A-C64561C86908}" type="presParOf" srcId="{CF799B33-89F5-45FB-9D53-1C39A2439879}" destId="{0F38936C-35D1-4E44-9125-C16E71A3D912}" srcOrd="0" destOrd="0" presId="urn:microsoft.com/office/officeart/2005/8/layout/vList5"/>
    <dgm:cxn modelId="{022D15E1-153C-4F74-9B99-E44E0A4B956D}" type="presParOf" srcId="{CF799B33-89F5-45FB-9D53-1C39A2439879}" destId="{9BB67893-0259-4AEB-88A4-E15CB210F83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F1BAC5-6E11-4DAD-A45D-99AF8B9201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F99ABE4F-6F52-443C-991F-3A08381A37D4}">
      <dgm:prSet phldrT="[Texto]" custT="1"/>
      <dgm:spPr>
        <a:solidFill>
          <a:schemeClr val="accent5">
            <a:lumMod val="20000"/>
            <a:lumOff val="80000"/>
          </a:schemeClr>
        </a:solidFill>
        <a:ln w="28575"/>
      </dgm:spPr>
      <dgm:t>
        <a:bodyPr/>
        <a:lstStyle/>
        <a:p>
          <a:pPr algn="ctr"/>
          <a:r>
            <a:rPr lang="es-MX" sz="1800" b="1" dirty="0" smtClean="0">
              <a:solidFill>
                <a:schemeClr val="tx1"/>
              </a:solidFill>
            </a:rPr>
            <a:t>Tablas de observación: se llama también listas de control, consiste en un cuadro de entrada con las actitudes que se desea relevar anotadas en una columna y los nombres de los alumnos en la parte horizontal.</a:t>
          </a:r>
          <a:endParaRPr lang="es-MX" sz="1800" b="1" dirty="0">
            <a:solidFill>
              <a:schemeClr val="tx1"/>
            </a:solidFill>
          </a:endParaRPr>
        </a:p>
      </dgm:t>
    </dgm:pt>
    <dgm:pt modelId="{45AAB805-E140-43E9-B01F-A9C2182DF097}" type="parTrans" cxnId="{9737818C-0587-41B6-A518-4651D1DC3136}">
      <dgm:prSet/>
      <dgm:spPr/>
      <dgm:t>
        <a:bodyPr/>
        <a:lstStyle/>
        <a:p>
          <a:endParaRPr lang="es-MX"/>
        </a:p>
      </dgm:t>
    </dgm:pt>
    <dgm:pt modelId="{A6282943-54BB-4E96-94E0-C94A9CE4ED74}" type="sibTrans" cxnId="{9737818C-0587-41B6-A518-4651D1DC3136}">
      <dgm:prSet/>
      <dgm:spPr/>
      <dgm:t>
        <a:bodyPr/>
        <a:lstStyle/>
        <a:p>
          <a:endParaRPr lang="es-MX"/>
        </a:p>
      </dgm:t>
    </dgm:pt>
    <dgm:pt modelId="{B70D8A3D-7378-4810-A005-B97A3157B147}">
      <dgm:prSet phldrT="[Texto]" custT="1"/>
      <dgm:spPr>
        <a:solidFill>
          <a:schemeClr val="accent3">
            <a:lumMod val="60000"/>
            <a:lumOff val="40000"/>
          </a:schemeClr>
        </a:solidFill>
        <a:ln w="28575"/>
      </dgm:spPr>
      <dgm:t>
        <a:bodyPr/>
        <a:lstStyle/>
        <a:p>
          <a:r>
            <a:rPr lang="es-MX" sz="1200" b="1" dirty="0" smtClean="0">
              <a:solidFill>
                <a:schemeClr val="tx1"/>
              </a:solidFill>
            </a:rPr>
            <a:t>Escala de valoración descriptiva.</a:t>
          </a:r>
        </a:p>
        <a:p>
          <a:r>
            <a:rPr lang="es-MX" sz="1200" b="1" dirty="0" smtClean="0">
              <a:solidFill>
                <a:schemeClr val="tx1"/>
              </a:solidFill>
            </a:rPr>
            <a:t>Refleja las actitudes que se pretenden diagnosticar. Valora descriptivamente su presencia en el alumno, en función de los intervalos que el docente entienda conveniente fiar. Las estimaciones pueden expresarse numéricamente o como percepciones genéricas (siempre, casi siempre, a veces, nunca: mucho, más o menos, poco). No se debe olvidar que es para cada alumno. </a:t>
          </a:r>
          <a:endParaRPr lang="es-MX" sz="1200" b="1" dirty="0">
            <a:solidFill>
              <a:schemeClr val="tx1"/>
            </a:solidFill>
          </a:endParaRPr>
        </a:p>
      </dgm:t>
    </dgm:pt>
    <dgm:pt modelId="{9220A110-B0A6-450F-88D0-885498D06AD9}" type="parTrans" cxnId="{682C4DB9-0836-4064-910E-2BD5EC162EC3}">
      <dgm:prSet/>
      <dgm:spPr/>
      <dgm:t>
        <a:bodyPr/>
        <a:lstStyle/>
        <a:p>
          <a:endParaRPr lang="es-MX"/>
        </a:p>
      </dgm:t>
    </dgm:pt>
    <dgm:pt modelId="{26AC2418-73DE-44E2-819F-2589AE4D0A3B}" type="sibTrans" cxnId="{682C4DB9-0836-4064-910E-2BD5EC162EC3}">
      <dgm:prSet/>
      <dgm:spPr/>
      <dgm:t>
        <a:bodyPr/>
        <a:lstStyle/>
        <a:p>
          <a:endParaRPr lang="es-MX"/>
        </a:p>
      </dgm:t>
    </dgm:pt>
    <dgm:pt modelId="{6511D3A7-BCD5-4118-BAE8-AF21F2E1A2D2}">
      <dgm:prSet phldrT="[Texto]" custT="1"/>
      <dgm:spPr>
        <a:solidFill>
          <a:srgbClr val="57C77C"/>
        </a:solidFill>
        <a:ln w="28575"/>
      </dgm:spPr>
      <dgm:t>
        <a:bodyPr/>
        <a:lstStyle/>
        <a:p>
          <a:r>
            <a:rPr lang="es-MX" sz="1400" b="1" dirty="0" smtClean="0">
              <a:solidFill>
                <a:schemeClr val="tx1"/>
              </a:solidFill>
            </a:rPr>
            <a:t>Escala </a:t>
          </a:r>
          <a:r>
            <a:rPr lang="es-MX" sz="1400" b="1" dirty="0" err="1" smtClean="0">
              <a:solidFill>
                <a:schemeClr val="tx1"/>
              </a:solidFill>
            </a:rPr>
            <a:t>Lickert</a:t>
          </a:r>
          <a:r>
            <a:rPr lang="es-MX" sz="1400" b="1" dirty="0" smtClean="0">
              <a:solidFill>
                <a:schemeClr val="tx1"/>
              </a:solidFill>
            </a:rPr>
            <a:t> </a:t>
          </a:r>
        </a:p>
        <a:p>
          <a:r>
            <a:rPr lang="es-MX" sz="1400" b="1" dirty="0" smtClean="0">
              <a:solidFill>
                <a:schemeClr val="tx1"/>
              </a:solidFill>
            </a:rPr>
            <a:t>Fue creada por </a:t>
          </a:r>
          <a:r>
            <a:rPr lang="es-MX" sz="1400" b="1" dirty="0" err="1" smtClean="0">
              <a:solidFill>
                <a:schemeClr val="tx1"/>
              </a:solidFill>
            </a:rPr>
            <a:t>Reusis</a:t>
          </a:r>
          <a:r>
            <a:rPr lang="es-MX" sz="1400" b="1" dirty="0" smtClean="0">
              <a:solidFill>
                <a:schemeClr val="tx1"/>
              </a:solidFill>
            </a:rPr>
            <a:t> </a:t>
          </a:r>
          <a:r>
            <a:rPr lang="es-MX" sz="1400" b="1" dirty="0" err="1" smtClean="0">
              <a:solidFill>
                <a:schemeClr val="tx1"/>
              </a:solidFill>
            </a:rPr>
            <a:t>Lickert</a:t>
          </a:r>
          <a:r>
            <a:rPr lang="es-MX" sz="1400" b="1" dirty="0" smtClean="0">
              <a:solidFill>
                <a:schemeClr val="tx1"/>
              </a:solidFill>
            </a:rPr>
            <a:t> y consiste en hacer afirmaciones que muestren actitudes y ofrecer cinco opciones para posicionarse ante ellas: muy de acuerdo, de acuerdo, indiferente, en acuerdo, completamente en desacuerdo. </a:t>
          </a:r>
          <a:endParaRPr lang="es-MX" sz="1400" b="1" dirty="0">
            <a:solidFill>
              <a:schemeClr val="tx1"/>
            </a:solidFill>
          </a:endParaRPr>
        </a:p>
      </dgm:t>
    </dgm:pt>
    <dgm:pt modelId="{C333633E-5707-4F79-B870-B1F2D807060B}" type="parTrans" cxnId="{0111AE17-CE47-453D-AFA9-EFFF265CB172}">
      <dgm:prSet/>
      <dgm:spPr/>
      <dgm:t>
        <a:bodyPr/>
        <a:lstStyle/>
        <a:p>
          <a:endParaRPr lang="es-MX"/>
        </a:p>
      </dgm:t>
    </dgm:pt>
    <dgm:pt modelId="{699CCCF9-FB34-47CA-900E-20E81A922D7E}" type="sibTrans" cxnId="{0111AE17-CE47-453D-AFA9-EFFF265CB172}">
      <dgm:prSet/>
      <dgm:spPr/>
      <dgm:t>
        <a:bodyPr/>
        <a:lstStyle/>
        <a:p>
          <a:endParaRPr lang="es-MX"/>
        </a:p>
      </dgm:t>
    </dgm:pt>
    <dgm:pt modelId="{AFEAEEE3-C7D1-4374-908A-2052201121B9}" type="pres">
      <dgm:prSet presAssocID="{9CF1BAC5-6E11-4DAD-A45D-99AF8B920147}" presName="diagram" presStyleCnt="0">
        <dgm:presLayoutVars>
          <dgm:dir/>
          <dgm:resizeHandles val="exact"/>
        </dgm:presLayoutVars>
      </dgm:prSet>
      <dgm:spPr/>
      <dgm:t>
        <a:bodyPr/>
        <a:lstStyle/>
        <a:p>
          <a:endParaRPr lang="es-MX"/>
        </a:p>
      </dgm:t>
    </dgm:pt>
    <dgm:pt modelId="{3252FA16-49A8-4845-B2C1-CD0001D92478}" type="pres">
      <dgm:prSet presAssocID="{F99ABE4F-6F52-443C-991F-3A08381A37D4}" presName="node" presStyleLbl="node1" presStyleIdx="0" presStyleCnt="3" custLinFactNeighborX="-2454">
        <dgm:presLayoutVars>
          <dgm:bulletEnabled val="1"/>
        </dgm:presLayoutVars>
      </dgm:prSet>
      <dgm:spPr/>
      <dgm:t>
        <a:bodyPr/>
        <a:lstStyle/>
        <a:p>
          <a:endParaRPr lang="es-MX"/>
        </a:p>
      </dgm:t>
    </dgm:pt>
    <dgm:pt modelId="{CEA38253-BEDA-4CBE-9261-E1B619D10E5A}" type="pres">
      <dgm:prSet presAssocID="{A6282943-54BB-4E96-94E0-C94A9CE4ED74}" presName="sibTrans" presStyleCnt="0"/>
      <dgm:spPr/>
    </dgm:pt>
    <dgm:pt modelId="{1828E931-7DEB-4273-BFA8-25072AC2E405}" type="pres">
      <dgm:prSet presAssocID="{B70D8A3D-7378-4810-A005-B97A3157B147}" presName="node" presStyleLbl="node1" presStyleIdx="1" presStyleCnt="3">
        <dgm:presLayoutVars>
          <dgm:bulletEnabled val="1"/>
        </dgm:presLayoutVars>
      </dgm:prSet>
      <dgm:spPr/>
      <dgm:t>
        <a:bodyPr/>
        <a:lstStyle/>
        <a:p>
          <a:endParaRPr lang="es-MX"/>
        </a:p>
      </dgm:t>
    </dgm:pt>
    <dgm:pt modelId="{D2791E8F-295F-4010-BFAE-79BB089A84A1}" type="pres">
      <dgm:prSet presAssocID="{26AC2418-73DE-44E2-819F-2589AE4D0A3B}" presName="sibTrans" presStyleCnt="0"/>
      <dgm:spPr/>
    </dgm:pt>
    <dgm:pt modelId="{2117EA42-A3A9-471F-82B7-727BDAB0F1D7}" type="pres">
      <dgm:prSet presAssocID="{6511D3A7-BCD5-4118-BAE8-AF21F2E1A2D2}" presName="node" presStyleLbl="node1" presStyleIdx="2" presStyleCnt="3">
        <dgm:presLayoutVars>
          <dgm:bulletEnabled val="1"/>
        </dgm:presLayoutVars>
      </dgm:prSet>
      <dgm:spPr/>
      <dgm:t>
        <a:bodyPr/>
        <a:lstStyle/>
        <a:p>
          <a:endParaRPr lang="es-MX"/>
        </a:p>
      </dgm:t>
    </dgm:pt>
  </dgm:ptLst>
  <dgm:cxnLst>
    <dgm:cxn modelId="{8033641E-861D-41B5-8880-B546DC5F58F6}" type="presOf" srcId="{6511D3A7-BCD5-4118-BAE8-AF21F2E1A2D2}" destId="{2117EA42-A3A9-471F-82B7-727BDAB0F1D7}" srcOrd="0" destOrd="0" presId="urn:microsoft.com/office/officeart/2005/8/layout/default"/>
    <dgm:cxn modelId="{9737818C-0587-41B6-A518-4651D1DC3136}" srcId="{9CF1BAC5-6E11-4DAD-A45D-99AF8B920147}" destId="{F99ABE4F-6F52-443C-991F-3A08381A37D4}" srcOrd="0" destOrd="0" parTransId="{45AAB805-E140-43E9-B01F-A9C2182DF097}" sibTransId="{A6282943-54BB-4E96-94E0-C94A9CE4ED74}"/>
    <dgm:cxn modelId="{0111AE17-CE47-453D-AFA9-EFFF265CB172}" srcId="{9CF1BAC5-6E11-4DAD-A45D-99AF8B920147}" destId="{6511D3A7-BCD5-4118-BAE8-AF21F2E1A2D2}" srcOrd="2" destOrd="0" parTransId="{C333633E-5707-4F79-B870-B1F2D807060B}" sibTransId="{699CCCF9-FB34-47CA-900E-20E81A922D7E}"/>
    <dgm:cxn modelId="{2BA411CE-A471-4E63-91DC-A3C7158DDD4F}" type="presOf" srcId="{B70D8A3D-7378-4810-A005-B97A3157B147}" destId="{1828E931-7DEB-4273-BFA8-25072AC2E405}" srcOrd="0" destOrd="0" presId="urn:microsoft.com/office/officeart/2005/8/layout/default"/>
    <dgm:cxn modelId="{682C4DB9-0836-4064-910E-2BD5EC162EC3}" srcId="{9CF1BAC5-6E11-4DAD-A45D-99AF8B920147}" destId="{B70D8A3D-7378-4810-A005-B97A3157B147}" srcOrd="1" destOrd="0" parTransId="{9220A110-B0A6-450F-88D0-885498D06AD9}" sibTransId="{26AC2418-73DE-44E2-819F-2589AE4D0A3B}"/>
    <dgm:cxn modelId="{FB784815-D00E-4DA6-9065-8D059C496589}" type="presOf" srcId="{F99ABE4F-6F52-443C-991F-3A08381A37D4}" destId="{3252FA16-49A8-4845-B2C1-CD0001D92478}" srcOrd="0" destOrd="0" presId="urn:microsoft.com/office/officeart/2005/8/layout/default"/>
    <dgm:cxn modelId="{17F27B88-1A97-445A-9F61-8ED1E9546BC1}" type="presOf" srcId="{9CF1BAC5-6E11-4DAD-A45D-99AF8B920147}" destId="{AFEAEEE3-C7D1-4374-908A-2052201121B9}" srcOrd="0" destOrd="0" presId="urn:microsoft.com/office/officeart/2005/8/layout/default"/>
    <dgm:cxn modelId="{5E2DDAAB-1E42-4364-A77E-8D58B24C4BCB}" type="presParOf" srcId="{AFEAEEE3-C7D1-4374-908A-2052201121B9}" destId="{3252FA16-49A8-4845-B2C1-CD0001D92478}" srcOrd="0" destOrd="0" presId="urn:microsoft.com/office/officeart/2005/8/layout/default"/>
    <dgm:cxn modelId="{FDB66260-B0C6-431B-A3B5-981A33E23580}" type="presParOf" srcId="{AFEAEEE3-C7D1-4374-908A-2052201121B9}" destId="{CEA38253-BEDA-4CBE-9261-E1B619D10E5A}" srcOrd="1" destOrd="0" presId="urn:microsoft.com/office/officeart/2005/8/layout/default"/>
    <dgm:cxn modelId="{16D1643A-7447-43EC-B043-F4A1D2A8428E}" type="presParOf" srcId="{AFEAEEE3-C7D1-4374-908A-2052201121B9}" destId="{1828E931-7DEB-4273-BFA8-25072AC2E405}" srcOrd="2" destOrd="0" presId="urn:microsoft.com/office/officeart/2005/8/layout/default"/>
    <dgm:cxn modelId="{67F3C9CC-8572-482E-B2A6-C7586E8709CB}" type="presParOf" srcId="{AFEAEEE3-C7D1-4374-908A-2052201121B9}" destId="{D2791E8F-295F-4010-BFAE-79BB089A84A1}" srcOrd="3" destOrd="0" presId="urn:microsoft.com/office/officeart/2005/8/layout/default"/>
    <dgm:cxn modelId="{9120002F-07D4-4180-8DA4-13BA03FAF6E5}" type="presParOf" srcId="{AFEAEEE3-C7D1-4374-908A-2052201121B9}" destId="{2117EA42-A3A9-471F-82B7-727BDAB0F1D7}" srcOrd="4" destOrd="0" presId="urn:microsoft.com/office/officeart/2005/8/layout/default"/>
  </dgm:cxnLst>
  <dgm:bg>
    <a:solidFill>
      <a:schemeClr val="accent1">
        <a:lumMod val="20000"/>
        <a:lumOff val="80000"/>
      </a:schemeClr>
    </a:solidFill>
  </dgm:bg>
  <dgm:whole>
    <a:ln w="19050">
      <a:solidFill>
        <a:schemeClr val="accent6">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BC1CBD-D99A-4E98-8719-7A34CD4899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7C276321-8269-4AA2-B4A7-FC9F422C2985}">
      <dgm:prSet phldrT="[Texto]"/>
      <dgm:spPr>
        <a:solidFill>
          <a:srgbClr val="FFFFCC"/>
        </a:solidFill>
        <a:ln w="28575"/>
      </dgm:spPr>
      <dgm:t>
        <a:bodyPr/>
        <a:lstStyle/>
        <a:p>
          <a:r>
            <a:rPr lang="es-MX" b="1" dirty="0" smtClean="0">
              <a:solidFill>
                <a:schemeClr val="tx1"/>
              </a:solidFill>
            </a:rPr>
            <a:t>Diferencial semántico de </a:t>
          </a:r>
          <a:r>
            <a:rPr lang="es-MX" b="1" dirty="0" err="1" smtClean="0">
              <a:solidFill>
                <a:schemeClr val="tx1"/>
              </a:solidFill>
            </a:rPr>
            <a:t>Osgood</a:t>
          </a:r>
          <a:r>
            <a:rPr lang="es-MX" b="1" dirty="0" smtClean="0">
              <a:solidFill>
                <a:schemeClr val="tx1"/>
              </a:solidFill>
            </a:rPr>
            <a:t> </a:t>
          </a:r>
        </a:p>
        <a:p>
          <a:r>
            <a:rPr lang="es-MX" b="1" dirty="0" smtClean="0">
              <a:solidFill>
                <a:schemeClr val="tx1"/>
              </a:solidFill>
            </a:rPr>
            <a:t>Fue creado por Charles E. </a:t>
          </a:r>
          <a:r>
            <a:rPr lang="es-MX" b="1" dirty="0" err="1" smtClean="0">
              <a:solidFill>
                <a:schemeClr val="tx1"/>
              </a:solidFill>
            </a:rPr>
            <a:t>Osgood</a:t>
          </a:r>
          <a:r>
            <a:rPr lang="es-MX" b="1" dirty="0" smtClean="0">
              <a:solidFill>
                <a:schemeClr val="tx1"/>
              </a:solidFill>
            </a:rPr>
            <a:t> en 1975, consiste en hacer afirmaciones que muestren actitudes y presentar a continuación dos palabras contrarias sobre una línea de siente hitos, cuyo punto medio indica duda o inferencia.</a:t>
          </a:r>
        </a:p>
      </dgm:t>
    </dgm:pt>
    <dgm:pt modelId="{A7608472-EA4D-448E-A9CA-BC0C246826EA}" type="parTrans" cxnId="{6497F588-0FF5-4675-912E-337959DC95D7}">
      <dgm:prSet/>
      <dgm:spPr/>
      <dgm:t>
        <a:bodyPr/>
        <a:lstStyle/>
        <a:p>
          <a:endParaRPr lang="es-MX"/>
        </a:p>
      </dgm:t>
    </dgm:pt>
    <dgm:pt modelId="{C465F51B-2FAC-495E-930D-E36B71645024}" type="sibTrans" cxnId="{6497F588-0FF5-4675-912E-337959DC95D7}">
      <dgm:prSet/>
      <dgm:spPr/>
      <dgm:t>
        <a:bodyPr/>
        <a:lstStyle/>
        <a:p>
          <a:endParaRPr lang="es-MX"/>
        </a:p>
      </dgm:t>
    </dgm:pt>
    <dgm:pt modelId="{90F1754B-36B8-4917-B787-708071EA8F8B}">
      <dgm:prSet phldrT="[Texto]"/>
      <dgm:spPr>
        <a:solidFill>
          <a:schemeClr val="accent3">
            <a:lumMod val="40000"/>
            <a:lumOff val="60000"/>
          </a:schemeClr>
        </a:solidFill>
        <a:ln w="28575"/>
      </dgm:spPr>
      <dgm:t>
        <a:bodyPr/>
        <a:lstStyle/>
        <a:p>
          <a:r>
            <a:rPr lang="es-MX" b="1" dirty="0" smtClean="0">
              <a:solidFill>
                <a:schemeClr val="tx1"/>
              </a:solidFill>
            </a:rPr>
            <a:t>Escala unidireccional </a:t>
          </a:r>
        </a:p>
        <a:p>
          <a:r>
            <a:rPr lang="es-MX" b="1" dirty="0" smtClean="0">
              <a:solidFill>
                <a:schemeClr val="tx1"/>
              </a:solidFill>
            </a:rPr>
            <a:t>Se hacen afirmaciones que muestren actitudes y se puntúan la intensidad de la preferencia sobre una línea de cinco posibilidades. </a:t>
          </a:r>
        </a:p>
        <a:p>
          <a:endParaRPr lang="es-MX" b="1" dirty="0" smtClean="0">
            <a:solidFill>
              <a:schemeClr val="tx1"/>
            </a:solidFill>
          </a:endParaRPr>
        </a:p>
        <a:p>
          <a:endParaRPr lang="es-MX" b="1" dirty="0" smtClean="0">
            <a:solidFill>
              <a:schemeClr val="tx1"/>
            </a:solidFill>
          </a:endParaRPr>
        </a:p>
        <a:p>
          <a:endParaRPr lang="es-MX" b="1" dirty="0" smtClean="0">
            <a:solidFill>
              <a:schemeClr val="tx1"/>
            </a:solidFill>
          </a:endParaRPr>
        </a:p>
      </dgm:t>
    </dgm:pt>
    <dgm:pt modelId="{3EC71654-1522-4734-8BD8-2CF39AC22618}" type="parTrans" cxnId="{74F5F6BC-15EA-40AE-B137-C1467C1DC0B2}">
      <dgm:prSet/>
      <dgm:spPr/>
      <dgm:t>
        <a:bodyPr/>
        <a:lstStyle/>
        <a:p>
          <a:endParaRPr lang="es-MX"/>
        </a:p>
      </dgm:t>
    </dgm:pt>
    <dgm:pt modelId="{458A3D8D-9450-4989-A02D-4F18ADA4F0DA}" type="sibTrans" cxnId="{74F5F6BC-15EA-40AE-B137-C1467C1DC0B2}">
      <dgm:prSet/>
      <dgm:spPr/>
      <dgm:t>
        <a:bodyPr/>
        <a:lstStyle/>
        <a:p>
          <a:endParaRPr lang="es-MX"/>
        </a:p>
      </dgm:t>
    </dgm:pt>
    <dgm:pt modelId="{0B3553A7-A8F9-43E4-B085-B4A1762E6EFA}">
      <dgm:prSet phldrT="[Texto]"/>
      <dgm:spPr>
        <a:ln w="28575"/>
      </dgm:spPr>
      <dgm:t>
        <a:bodyPr/>
        <a:lstStyle/>
        <a:p>
          <a:r>
            <a:rPr lang="es-MX" b="1" dirty="0" smtClean="0">
              <a:solidFill>
                <a:schemeClr val="tx1"/>
              </a:solidFill>
            </a:rPr>
            <a:t>Identificación </a:t>
          </a:r>
        </a:p>
        <a:p>
          <a:r>
            <a:rPr lang="es-MX" b="1" dirty="0" smtClean="0">
              <a:solidFill>
                <a:schemeClr val="tx1"/>
              </a:solidFill>
            </a:rPr>
            <a:t>Ofrecer al alumnado textos literarios o periodísticos donde aparezcan personajes que muestren actitudes contrapuestas, una de las cuales sea la que a la docente le interesa diagnosticar. </a:t>
          </a:r>
        </a:p>
        <a:p>
          <a:r>
            <a:rPr lang="es-MX" b="1" dirty="0" smtClean="0">
              <a:solidFill>
                <a:schemeClr val="tx1"/>
              </a:solidFill>
            </a:rPr>
            <a:t>Elección </a:t>
          </a:r>
        </a:p>
        <a:p>
          <a:r>
            <a:rPr lang="es-MX" b="1" dirty="0" smtClean="0">
              <a:solidFill>
                <a:schemeClr val="tx1"/>
              </a:solidFill>
            </a:rPr>
            <a:t>Ofrecer al alumnado textos literarios p periodísticos donde aparezca un personaje que tenga la actitud que va a ser objeto de diagnóstico.</a:t>
          </a:r>
        </a:p>
      </dgm:t>
    </dgm:pt>
    <dgm:pt modelId="{F7A9CC5A-48F2-4EFC-8751-BB7D89D76D82}" type="parTrans" cxnId="{3D28B8FA-3406-45FF-8C7E-1F4BD18458C7}">
      <dgm:prSet/>
      <dgm:spPr/>
      <dgm:t>
        <a:bodyPr/>
        <a:lstStyle/>
        <a:p>
          <a:endParaRPr lang="es-MX"/>
        </a:p>
      </dgm:t>
    </dgm:pt>
    <dgm:pt modelId="{48F378F4-9115-47BE-AD11-AAF99A371285}" type="sibTrans" cxnId="{3D28B8FA-3406-45FF-8C7E-1F4BD18458C7}">
      <dgm:prSet/>
      <dgm:spPr/>
      <dgm:t>
        <a:bodyPr/>
        <a:lstStyle/>
        <a:p>
          <a:endParaRPr lang="es-MX"/>
        </a:p>
      </dgm:t>
    </dgm:pt>
    <dgm:pt modelId="{AE1F3B75-1F7A-4F37-9AEF-EA9447E6D156}" type="pres">
      <dgm:prSet presAssocID="{8BBC1CBD-D99A-4E98-8719-7A34CD48990D}" presName="diagram" presStyleCnt="0">
        <dgm:presLayoutVars>
          <dgm:dir/>
          <dgm:resizeHandles val="exact"/>
        </dgm:presLayoutVars>
      </dgm:prSet>
      <dgm:spPr/>
      <dgm:t>
        <a:bodyPr/>
        <a:lstStyle/>
        <a:p>
          <a:endParaRPr lang="es-ES"/>
        </a:p>
      </dgm:t>
    </dgm:pt>
    <dgm:pt modelId="{7439CF23-3C17-439D-A7CE-3F5F0469F03D}" type="pres">
      <dgm:prSet presAssocID="{7C276321-8269-4AA2-B4A7-FC9F422C2985}" presName="node" presStyleLbl="node1" presStyleIdx="0" presStyleCnt="3" custScaleX="65037" custScaleY="71411" custLinFactNeighborX="6531" custLinFactNeighborY="-42814">
        <dgm:presLayoutVars>
          <dgm:bulletEnabled val="1"/>
        </dgm:presLayoutVars>
      </dgm:prSet>
      <dgm:spPr/>
      <dgm:t>
        <a:bodyPr/>
        <a:lstStyle/>
        <a:p>
          <a:endParaRPr lang="es-MX"/>
        </a:p>
      </dgm:t>
    </dgm:pt>
    <dgm:pt modelId="{8EEC3116-6315-4BF1-99CD-7EA647308A04}" type="pres">
      <dgm:prSet presAssocID="{C465F51B-2FAC-495E-930D-E36B71645024}" presName="sibTrans" presStyleCnt="0"/>
      <dgm:spPr/>
    </dgm:pt>
    <dgm:pt modelId="{1619A8A5-D168-49A0-B84F-970B8E99D598}" type="pres">
      <dgm:prSet presAssocID="{90F1754B-36B8-4917-B787-708071EA8F8B}" presName="node" presStyleLbl="node1" presStyleIdx="1" presStyleCnt="3" custScaleX="54572" custScaleY="75174" custLinFactNeighborX="268" custLinFactNeighborY="-41866">
        <dgm:presLayoutVars>
          <dgm:bulletEnabled val="1"/>
        </dgm:presLayoutVars>
      </dgm:prSet>
      <dgm:spPr/>
      <dgm:t>
        <a:bodyPr/>
        <a:lstStyle/>
        <a:p>
          <a:endParaRPr lang="es-MX"/>
        </a:p>
      </dgm:t>
    </dgm:pt>
    <dgm:pt modelId="{0E26540B-2376-4FEE-9776-3982A7399DFD}" type="pres">
      <dgm:prSet presAssocID="{458A3D8D-9450-4989-A02D-4F18ADA4F0DA}" presName="sibTrans" presStyleCnt="0"/>
      <dgm:spPr/>
    </dgm:pt>
    <dgm:pt modelId="{E8E194FA-34AA-47BE-BF46-F267F3C9978F}" type="pres">
      <dgm:prSet presAssocID="{0B3553A7-A8F9-43E4-B085-B4A1762E6EFA}" presName="node" presStyleLbl="node1" presStyleIdx="2" presStyleCnt="3" custScaleX="74969" custScaleY="85497" custLinFactY="-6216" custLinFactNeighborX="99911" custLinFactNeighborY="-100000">
        <dgm:presLayoutVars>
          <dgm:bulletEnabled val="1"/>
        </dgm:presLayoutVars>
      </dgm:prSet>
      <dgm:spPr/>
      <dgm:t>
        <a:bodyPr/>
        <a:lstStyle/>
        <a:p>
          <a:endParaRPr lang="es-MX"/>
        </a:p>
      </dgm:t>
    </dgm:pt>
  </dgm:ptLst>
  <dgm:cxnLst>
    <dgm:cxn modelId="{3C9194D1-9BC5-4492-A540-97F5FFBEA7F2}" type="presOf" srcId="{0B3553A7-A8F9-43E4-B085-B4A1762E6EFA}" destId="{E8E194FA-34AA-47BE-BF46-F267F3C9978F}" srcOrd="0" destOrd="0" presId="urn:microsoft.com/office/officeart/2005/8/layout/default"/>
    <dgm:cxn modelId="{9DEE45A1-A753-46EF-BA0C-30F6ECDAEEA1}" type="presOf" srcId="{8BBC1CBD-D99A-4E98-8719-7A34CD48990D}" destId="{AE1F3B75-1F7A-4F37-9AEF-EA9447E6D156}" srcOrd="0" destOrd="0" presId="urn:microsoft.com/office/officeart/2005/8/layout/default"/>
    <dgm:cxn modelId="{74F5F6BC-15EA-40AE-B137-C1467C1DC0B2}" srcId="{8BBC1CBD-D99A-4E98-8719-7A34CD48990D}" destId="{90F1754B-36B8-4917-B787-708071EA8F8B}" srcOrd="1" destOrd="0" parTransId="{3EC71654-1522-4734-8BD8-2CF39AC22618}" sibTransId="{458A3D8D-9450-4989-A02D-4F18ADA4F0DA}"/>
    <dgm:cxn modelId="{879C9631-3A77-48EC-AB19-21BDA7F850CF}" type="presOf" srcId="{90F1754B-36B8-4917-B787-708071EA8F8B}" destId="{1619A8A5-D168-49A0-B84F-970B8E99D598}" srcOrd="0" destOrd="0" presId="urn:microsoft.com/office/officeart/2005/8/layout/default"/>
    <dgm:cxn modelId="{1F91D5E1-A89B-4923-8F62-1B10DA9E53AA}" type="presOf" srcId="{7C276321-8269-4AA2-B4A7-FC9F422C2985}" destId="{7439CF23-3C17-439D-A7CE-3F5F0469F03D}" srcOrd="0" destOrd="0" presId="urn:microsoft.com/office/officeart/2005/8/layout/default"/>
    <dgm:cxn modelId="{3D28B8FA-3406-45FF-8C7E-1F4BD18458C7}" srcId="{8BBC1CBD-D99A-4E98-8719-7A34CD48990D}" destId="{0B3553A7-A8F9-43E4-B085-B4A1762E6EFA}" srcOrd="2" destOrd="0" parTransId="{F7A9CC5A-48F2-4EFC-8751-BB7D89D76D82}" sibTransId="{48F378F4-9115-47BE-AD11-AAF99A371285}"/>
    <dgm:cxn modelId="{6497F588-0FF5-4675-912E-337959DC95D7}" srcId="{8BBC1CBD-D99A-4E98-8719-7A34CD48990D}" destId="{7C276321-8269-4AA2-B4A7-FC9F422C2985}" srcOrd="0" destOrd="0" parTransId="{A7608472-EA4D-448E-A9CA-BC0C246826EA}" sibTransId="{C465F51B-2FAC-495E-930D-E36B71645024}"/>
    <dgm:cxn modelId="{5981A371-689D-48A4-B379-F50FD31141AD}" type="presParOf" srcId="{AE1F3B75-1F7A-4F37-9AEF-EA9447E6D156}" destId="{7439CF23-3C17-439D-A7CE-3F5F0469F03D}" srcOrd="0" destOrd="0" presId="urn:microsoft.com/office/officeart/2005/8/layout/default"/>
    <dgm:cxn modelId="{F1B80700-6E02-4E04-868B-3FA23B6BAC2C}" type="presParOf" srcId="{AE1F3B75-1F7A-4F37-9AEF-EA9447E6D156}" destId="{8EEC3116-6315-4BF1-99CD-7EA647308A04}" srcOrd="1" destOrd="0" presId="urn:microsoft.com/office/officeart/2005/8/layout/default"/>
    <dgm:cxn modelId="{95A6D514-31AD-4B05-92B8-F9D3703176BC}" type="presParOf" srcId="{AE1F3B75-1F7A-4F37-9AEF-EA9447E6D156}" destId="{1619A8A5-D168-49A0-B84F-970B8E99D598}" srcOrd="2" destOrd="0" presId="urn:microsoft.com/office/officeart/2005/8/layout/default"/>
    <dgm:cxn modelId="{58AFB25B-375A-4B7E-981B-AB5376B47D86}" type="presParOf" srcId="{AE1F3B75-1F7A-4F37-9AEF-EA9447E6D156}" destId="{0E26540B-2376-4FEE-9776-3982A7399DFD}" srcOrd="3" destOrd="0" presId="urn:microsoft.com/office/officeart/2005/8/layout/default"/>
    <dgm:cxn modelId="{271D6178-2FE5-47B0-88A6-DDC3DCBC1982}" type="presParOf" srcId="{AE1F3B75-1F7A-4F37-9AEF-EA9447E6D156}" destId="{E8E194FA-34AA-47BE-BF46-F267F3C9978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C4085C-F0F3-4F75-A33D-6C5CFA5E6F15}"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es-ES"/>
        </a:p>
      </dgm:t>
    </dgm:pt>
    <dgm:pt modelId="{A8501146-E5C8-4305-9CCA-EC8C48BA1D59}">
      <dgm:prSet phldrT="[Texto]"/>
      <dgm:spPr/>
      <dgm:t>
        <a:bodyPr/>
        <a:lstStyle/>
        <a:p>
          <a:r>
            <a:rPr lang="es-ES" dirty="0" smtClean="0"/>
            <a:t>Comienzo del ciclo lectivo</a:t>
          </a:r>
          <a:endParaRPr lang="es-ES" dirty="0"/>
        </a:p>
      </dgm:t>
    </dgm:pt>
    <dgm:pt modelId="{701A5C93-3402-41D7-A5D7-499496E7927E}" type="parTrans" cxnId="{5B1FB388-4447-4326-A3E6-C7B496ABBF8A}">
      <dgm:prSet/>
      <dgm:spPr/>
      <dgm:t>
        <a:bodyPr/>
        <a:lstStyle/>
        <a:p>
          <a:endParaRPr lang="es-ES"/>
        </a:p>
      </dgm:t>
    </dgm:pt>
    <dgm:pt modelId="{0B52A0CB-5551-40E0-88B0-C3A9BC247302}" type="sibTrans" cxnId="{5B1FB388-4447-4326-A3E6-C7B496ABBF8A}">
      <dgm:prSet/>
      <dgm:spPr/>
      <dgm:t>
        <a:bodyPr/>
        <a:lstStyle/>
        <a:p>
          <a:endParaRPr lang="es-ES"/>
        </a:p>
      </dgm:t>
    </dgm:pt>
    <dgm:pt modelId="{308722B1-C78B-402F-8D32-7AD8098C6D43}">
      <dgm:prSet phldrT="[Texto]"/>
      <dgm:spPr/>
      <dgm:t>
        <a:bodyPr/>
        <a:lstStyle/>
        <a:p>
          <a:r>
            <a:rPr lang="es-ES" dirty="0" smtClean="0"/>
            <a:t>conceptual</a:t>
          </a:r>
          <a:endParaRPr lang="es-ES" dirty="0"/>
        </a:p>
      </dgm:t>
    </dgm:pt>
    <dgm:pt modelId="{AB322CE4-39CB-4E04-8332-50BDF7F8BB42}" type="parTrans" cxnId="{CB789812-15A2-4E53-98C0-51E1C3FE488E}">
      <dgm:prSet/>
      <dgm:spPr/>
      <dgm:t>
        <a:bodyPr/>
        <a:lstStyle/>
        <a:p>
          <a:endParaRPr lang="es-ES"/>
        </a:p>
      </dgm:t>
    </dgm:pt>
    <dgm:pt modelId="{5CF39DEC-DBB7-4AFE-83F1-8EA10F99FDFE}" type="sibTrans" cxnId="{CB789812-15A2-4E53-98C0-51E1C3FE488E}">
      <dgm:prSet/>
      <dgm:spPr/>
      <dgm:t>
        <a:bodyPr/>
        <a:lstStyle/>
        <a:p>
          <a:endParaRPr lang="es-ES"/>
        </a:p>
      </dgm:t>
    </dgm:pt>
    <dgm:pt modelId="{D8580AB7-7EA0-4495-8BED-43F5223ECA38}">
      <dgm:prSet phldrT="[Texto]"/>
      <dgm:spPr/>
      <dgm:t>
        <a:bodyPr/>
        <a:lstStyle/>
        <a:p>
          <a:r>
            <a:rPr lang="es-ES" dirty="0" smtClean="0"/>
            <a:t>procedimental</a:t>
          </a:r>
          <a:endParaRPr lang="es-ES" dirty="0"/>
        </a:p>
      </dgm:t>
    </dgm:pt>
    <dgm:pt modelId="{5C8975B9-59BE-4A7E-9D39-5FB7CBEA7F2F}" type="parTrans" cxnId="{9DC9C21A-F9A1-4493-AE77-0727C3C5AD48}">
      <dgm:prSet/>
      <dgm:spPr/>
      <dgm:t>
        <a:bodyPr/>
        <a:lstStyle/>
        <a:p>
          <a:endParaRPr lang="es-ES"/>
        </a:p>
      </dgm:t>
    </dgm:pt>
    <dgm:pt modelId="{58E0FB43-C11E-49C2-81B8-B4D9BE5FD9FD}" type="sibTrans" cxnId="{9DC9C21A-F9A1-4493-AE77-0727C3C5AD48}">
      <dgm:prSet/>
      <dgm:spPr/>
      <dgm:t>
        <a:bodyPr/>
        <a:lstStyle/>
        <a:p>
          <a:endParaRPr lang="es-ES"/>
        </a:p>
      </dgm:t>
    </dgm:pt>
    <dgm:pt modelId="{6855B8EB-B3A3-4A83-B10B-4710F06340AC}">
      <dgm:prSet phldrT="[Texto]" custT="1"/>
      <dgm:spPr/>
      <dgm:t>
        <a:bodyPr/>
        <a:lstStyle/>
        <a:p>
          <a:r>
            <a:rPr lang="es-ES" sz="2400" b="1" dirty="0" smtClean="0">
              <a:solidFill>
                <a:srgbClr val="002060"/>
              </a:solidFill>
            </a:rPr>
            <a:t>Capitulo 5</a:t>
          </a:r>
        </a:p>
        <a:p>
          <a:r>
            <a:rPr lang="es-ES" sz="2400" b="1" dirty="0" smtClean="0">
              <a:solidFill>
                <a:srgbClr val="002060"/>
              </a:solidFill>
            </a:rPr>
            <a:t>El diagnóstico: cuando realizarlo.</a:t>
          </a:r>
        </a:p>
      </dgm:t>
    </dgm:pt>
    <dgm:pt modelId="{B638EE4E-68DE-47C9-ADCC-D6C78D555471}" type="parTrans" cxnId="{A7A54B08-47C7-45D5-BB67-604D41F305A7}">
      <dgm:prSet/>
      <dgm:spPr/>
      <dgm:t>
        <a:bodyPr/>
        <a:lstStyle/>
        <a:p>
          <a:endParaRPr lang="es-ES"/>
        </a:p>
      </dgm:t>
    </dgm:pt>
    <dgm:pt modelId="{DB7D2C6F-97C7-4480-87DE-36A6C9721A77}" type="sibTrans" cxnId="{A7A54B08-47C7-45D5-BB67-604D41F305A7}">
      <dgm:prSet/>
      <dgm:spPr/>
      <dgm:t>
        <a:bodyPr/>
        <a:lstStyle/>
        <a:p>
          <a:endParaRPr lang="es-ES"/>
        </a:p>
      </dgm:t>
    </dgm:pt>
    <dgm:pt modelId="{58C7BB61-7A91-44E1-B8C0-B060313D394C}">
      <dgm:prSet phldrT="[Texto]"/>
      <dgm:spPr/>
      <dgm:t>
        <a:bodyPr/>
        <a:lstStyle/>
        <a:p>
          <a:r>
            <a:rPr lang="es-ES" dirty="0" smtClean="0"/>
            <a:t>actitudinal</a:t>
          </a:r>
          <a:endParaRPr lang="es-ES" dirty="0"/>
        </a:p>
      </dgm:t>
    </dgm:pt>
    <dgm:pt modelId="{C93A6F81-31EE-4898-913C-74314DEF0F4F}" type="parTrans" cxnId="{F8A9932F-0FAA-4350-B1C4-E026A8AADDED}">
      <dgm:prSet/>
      <dgm:spPr/>
      <dgm:t>
        <a:bodyPr/>
        <a:lstStyle/>
        <a:p>
          <a:endParaRPr lang="es-ES"/>
        </a:p>
      </dgm:t>
    </dgm:pt>
    <dgm:pt modelId="{11533C7A-53F7-46CE-AB9E-8CEA229D88A5}" type="sibTrans" cxnId="{F8A9932F-0FAA-4350-B1C4-E026A8AADDED}">
      <dgm:prSet/>
      <dgm:spPr/>
      <dgm:t>
        <a:bodyPr/>
        <a:lstStyle/>
        <a:p>
          <a:endParaRPr lang="es-ES"/>
        </a:p>
      </dgm:t>
    </dgm:pt>
    <dgm:pt modelId="{7A610F0B-2D8E-446B-8897-AD834FDF99DF}">
      <dgm:prSet phldrT="[Texto]"/>
      <dgm:spPr/>
      <dgm:t>
        <a:bodyPr/>
        <a:lstStyle/>
        <a:p>
          <a:r>
            <a:rPr lang="es-ES" dirty="0" smtClean="0"/>
            <a:t>Condiciones de los alumnos.</a:t>
          </a:r>
          <a:endParaRPr lang="es-ES" dirty="0"/>
        </a:p>
      </dgm:t>
    </dgm:pt>
    <dgm:pt modelId="{C3130D30-97B0-4865-8F07-57A64C757CCB}" type="parTrans" cxnId="{A4E302B4-8451-4220-B66A-7DB6FB163C78}">
      <dgm:prSet/>
      <dgm:spPr/>
      <dgm:t>
        <a:bodyPr/>
        <a:lstStyle/>
        <a:p>
          <a:endParaRPr lang="es-ES"/>
        </a:p>
      </dgm:t>
    </dgm:pt>
    <dgm:pt modelId="{146743B3-7308-4901-895A-569CB490249D}" type="sibTrans" cxnId="{A4E302B4-8451-4220-B66A-7DB6FB163C78}">
      <dgm:prSet/>
      <dgm:spPr/>
      <dgm:t>
        <a:bodyPr/>
        <a:lstStyle/>
        <a:p>
          <a:endParaRPr lang="es-ES"/>
        </a:p>
      </dgm:t>
    </dgm:pt>
    <dgm:pt modelId="{88331A01-5640-4A61-9E74-02CE19BF598D}" type="pres">
      <dgm:prSet presAssocID="{53C4085C-F0F3-4F75-A33D-6C5CFA5E6F15}" presName="Name0" presStyleCnt="0">
        <dgm:presLayoutVars>
          <dgm:dir/>
        </dgm:presLayoutVars>
      </dgm:prSet>
      <dgm:spPr/>
      <dgm:t>
        <a:bodyPr/>
        <a:lstStyle/>
        <a:p>
          <a:endParaRPr lang="es-ES"/>
        </a:p>
      </dgm:t>
    </dgm:pt>
    <dgm:pt modelId="{80E179AF-781F-4C4A-A54D-2A34D89969E6}" type="pres">
      <dgm:prSet presAssocID="{A8501146-E5C8-4305-9CCA-EC8C48BA1D59}" presName="parComposite" presStyleCnt="0"/>
      <dgm:spPr/>
    </dgm:pt>
    <dgm:pt modelId="{E43E515D-A6CC-4045-910F-C5944FB00412}" type="pres">
      <dgm:prSet presAssocID="{A8501146-E5C8-4305-9CCA-EC8C48BA1D59}" presName="parBigCircle" presStyleLbl="node0" presStyleIdx="0" presStyleCnt="2" custLinFactX="11969" custLinFactNeighborX="100000" custLinFactNeighborY="-786"/>
      <dgm:spPr/>
    </dgm:pt>
    <dgm:pt modelId="{4B99354D-AC89-4C94-8899-FB9E268E02F8}" type="pres">
      <dgm:prSet presAssocID="{A8501146-E5C8-4305-9CCA-EC8C48BA1D59}" presName="parTx" presStyleLbl="revTx" presStyleIdx="0" presStyleCnt="10" custAng="2313056" custLinFactX="48161" custLinFactNeighborX="100000" custLinFactNeighborY="27855"/>
      <dgm:spPr/>
      <dgm:t>
        <a:bodyPr/>
        <a:lstStyle/>
        <a:p>
          <a:endParaRPr lang="es-ES"/>
        </a:p>
      </dgm:t>
    </dgm:pt>
    <dgm:pt modelId="{39A83C4B-F73D-4473-BD7F-A39E1DE24BC8}" type="pres">
      <dgm:prSet presAssocID="{A8501146-E5C8-4305-9CCA-EC8C48BA1D59}" presName="bSpace" presStyleCnt="0"/>
      <dgm:spPr/>
    </dgm:pt>
    <dgm:pt modelId="{1AA58A9C-180F-4146-91FD-BB30C34B8268}" type="pres">
      <dgm:prSet presAssocID="{A8501146-E5C8-4305-9CCA-EC8C48BA1D59}" presName="parBackupNorm" presStyleCnt="0"/>
      <dgm:spPr/>
    </dgm:pt>
    <dgm:pt modelId="{7D1FE675-9664-4A57-B2F9-3EE0CB420BED}" type="pres">
      <dgm:prSet presAssocID="{0B52A0CB-5551-40E0-88B0-C3A9BC247302}" presName="parSpace" presStyleCnt="0"/>
      <dgm:spPr/>
    </dgm:pt>
    <dgm:pt modelId="{769EDB6E-937A-4153-8C1A-B266F264A2DD}" type="pres">
      <dgm:prSet presAssocID="{308722B1-C78B-402F-8D32-7AD8098C6D43}" presName="desBackupLeftNorm" presStyleCnt="0"/>
      <dgm:spPr/>
    </dgm:pt>
    <dgm:pt modelId="{46C080C3-9AC1-4D7C-AF39-09E5E3933E40}" type="pres">
      <dgm:prSet presAssocID="{308722B1-C78B-402F-8D32-7AD8098C6D43}" presName="desComposite" presStyleCnt="0"/>
      <dgm:spPr/>
    </dgm:pt>
    <dgm:pt modelId="{F1EF451B-4237-4490-A71E-5DF2E748E4F8}" type="pres">
      <dgm:prSet presAssocID="{308722B1-C78B-402F-8D32-7AD8098C6D43}" presName="desCircle" presStyleLbl="node1" presStyleIdx="0" presStyleCnt="4" custLinFactX="109861" custLinFactNeighborX="200000" custLinFactNeighborY="6870"/>
      <dgm:spPr/>
    </dgm:pt>
    <dgm:pt modelId="{F5139201-385A-40D2-9DFE-2FC16633FD0B}" type="pres">
      <dgm:prSet presAssocID="{308722B1-C78B-402F-8D32-7AD8098C6D43}" presName="chTx" presStyleLbl="revTx" presStyleIdx="1" presStyleCnt="10" custAng="644674" custLinFactX="100000" custLinFactNeighborX="130105" custLinFactNeighborY="-96691"/>
      <dgm:spPr/>
      <dgm:t>
        <a:bodyPr/>
        <a:lstStyle/>
        <a:p>
          <a:endParaRPr lang="es-ES"/>
        </a:p>
      </dgm:t>
    </dgm:pt>
    <dgm:pt modelId="{01B92180-0ED1-4486-A480-F6AD628DD170}" type="pres">
      <dgm:prSet presAssocID="{308722B1-C78B-402F-8D32-7AD8098C6D43}" presName="desTx" presStyleLbl="revTx" presStyleIdx="2" presStyleCnt="10">
        <dgm:presLayoutVars>
          <dgm:bulletEnabled val="1"/>
        </dgm:presLayoutVars>
      </dgm:prSet>
      <dgm:spPr/>
    </dgm:pt>
    <dgm:pt modelId="{DC53F3F1-6F11-478E-9C94-9983379FB807}" type="pres">
      <dgm:prSet presAssocID="{308722B1-C78B-402F-8D32-7AD8098C6D43}" presName="desBackupRightNorm" presStyleCnt="0"/>
      <dgm:spPr/>
    </dgm:pt>
    <dgm:pt modelId="{0F77855D-71E3-425C-83E0-34653E8981C8}" type="pres">
      <dgm:prSet presAssocID="{5CF39DEC-DBB7-4AFE-83F1-8EA10F99FDFE}" presName="desSpace" presStyleCnt="0"/>
      <dgm:spPr/>
    </dgm:pt>
    <dgm:pt modelId="{0A22A393-6F73-4F4F-8785-82902975CFB8}" type="pres">
      <dgm:prSet presAssocID="{D8580AB7-7EA0-4495-8BED-43F5223ECA38}" presName="desBackupLeftNorm" presStyleCnt="0"/>
      <dgm:spPr/>
    </dgm:pt>
    <dgm:pt modelId="{490647C8-CBE2-4F44-98FE-F97575B35800}" type="pres">
      <dgm:prSet presAssocID="{D8580AB7-7EA0-4495-8BED-43F5223ECA38}" presName="desComposite" presStyleCnt="0"/>
      <dgm:spPr/>
    </dgm:pt>
    <dgm:pt modelId="{FF4CB6F2-B140-44BB-AD3B-57D1AB994D9D}" type="pres">
      <dgm:prSet presAssocID="{D8580AB7-7EA0-4495-8BED-43F5223ECA38}" presName="desCircle" presStyleLbl="node1" presStyleIdx="1" presStyleCnt="4" custLinFactX="101699" custLinFactNeighborX="200000" custLinFactNeighborY="8624"/>
      <dgm:spPr/>
    </dgm:pt>
    <dgm:pt modelId="{913CFAAD-E6D8-4C49-A858-873B627AF211}" type="pres">
      <dgm:prSet presAssocID="{D8580AB7-7EA0-4495-8BED-43F5223ECA38}" presName="chTx" presStyleLbl="revTx" presStyleIdx="3" presStyleCnt="10" custAng="581900" custLinFactX="100000" custLinFactY="-13357" custLinFactNeighborX="136342" custLinFactNeighborY="-100000"/>
      <dgm:spPr/>
      <dgm:t>
        <a:bodyPr/>
        <a:lstStyle/>
        <a:p>
          <a:endParaRPr lang="es-ES"/>
        </a:p>
      </dgm:t>
    </dgm:pt>
    <dgm:pt modelId="{D16050F9-BE06-43EF-8A17-7FD219D373D2}" type="pres">
      <dgm:prSet presAssocID="{D8580AB7-7EA0-4495-8BED-43F5223ECA38}" presName="desTx" presStyleLbl="revTx" presStyleIdx="4" presStyleCnt="10">
        <dgm:presLayoutVars>
          <dgm:bulletEnabled val="1"/>
        </dgm:presLayoutVars>
      </dgm:prSet>
      <dgm:spPr/>
    </dgm:pt>
    <dgm:pt modelId="{1BC31EC8-4131-4614-A0CF-B8701B44ED34}" type="pres">
      <dgm:prSet presAssocID="{D8580AB7-7EA0-4495-8BED-43F5223ECA38}" presName="desBackupRightNorm" presStyleCnt="0"/>
      <dgm:spPr/>
    </dgm:pt>
    <dgm:pt modelId="{0A6F80AF-0116-4C77-9E79-205E3A9C6BDB}" type="pres">
      <dgm:prSet presAssocID="{58E0FB43-C11E-49C2-81B8-B4D9BE5FD9FD}" presName="desSpace" presStyleCnt="0"/>
      <dgm:spPr/>
    </dgm:pt>
    <dgm:pt modelId="{C14721EF-F70E-40BE-991E-A43DC9D3460F}" type="pres">
      <dgm:prSet presAssocID="{6855B8EB-B3A3-4A83-B10B-4710F06340AC}" presName="parComposite" presStyleCnt="0"/>
      <dgm:spPr/>
    </dgm:pt>
    <dgm:pt modelId="{63358EDC-CD8B-4784-9E33-7D470791DB79}" type="pres">
      <dgm:prSet presAssocID="{6855B8EB-B3A3-4A83-B10B-4710F06340AC}" presName="parBigCircle" presStyleLbl="node0" presStyleIdx="1" presStyleCnt="2" custLinFactX="-100000" custLinFactNeighborX="-112740" custLinFactNeighborY="-99093">
        <dgm:style>
          <a:lnRef idx="0">
            <a:schemeClr val="accent5"/>
          </a:lnRef>
          <a:fillRef idx="3">
            <a:schemeClr val="accent5"/>
          </a:fillRef>
          <a:effectRef idx="3">
            <a:schemeClr val="accent5"/>
          </a:effectRef>
          <a:fontRef idx="minor">
            <a:schemeClr val="lt1"/>
          </a:fontRef>
        </dgm:style>
      </dgm:prSet>
      <dgm:spPr/>
    </dgm:pt>
    <dgm:pt modelId="{29BFA02B-5935-4B2B-B76B-798F58A74CE4}" type="pres">
      <dgm:prSet presAssocID="{6855B8EB-B3A3-4A83-B10B-4710F06340AC}" presName="parTx" presStyleLbl="revTx" presStyleIdx="5" presStyleCnt="10" custAng="3057211" custScaleX="109330" custLinFactX="-31620" custLinFactNeighborX="-100000" custLinFactNeighborY="-19150"/>
      <dgm:spPr/>
      <dgm:t>
        <a:bodyPr/>
        <a:lstStyle/>
        <a:p>
          <a:endParaRPr lang="es-ES"/>
        </a:p>
      </dgm:t>
    </dgm:pt>
    <dgm:pt modelId="{09D749FA-CF3A-4F57-8626-B0593483D141}" type="pres">
      <dgm:prSet presAssocID="{6855B8EB-B3A3-4A83-B10B-4710F06340AC}" presName="bSpace" presStyleCnt="0"/>
      <dgm:spPr/>
    </dgm:pt>
    <dgm:pt modelId="{2DB0A355-784E-4A7E-9AE1-4DCBC7F0D344}" type="pres">
      <dgm:prSet presAssocID="{6855B8EB-B3A3-4A83-B10B-4710F06340AC}" presName="parBackupNorm" presStyleCnt="0"/>
      <dgm:spPr/>
    </dgm:pt>
    <dgm:pt modelId="{CEB03124-9B37-46E9-8211-0CEB6DE6E628}" type="pres">
      <dgm:prSet presAssocID="{DB7D2C6F-97C7-4480-87DE-36A6C9721A77}" presName="parSpace" presStyleCnt="0"/>
      <dgm:spPr/>
    </dgm:pt>
    <dgm:pt modelId="{3559EAB1-EA31-4775-8D6F-51D4EE782ABB}" type="pres">
      <dgm:prSet presAssocID="{58C7BB61-7A91-44E1-B8C0-B060313D394C}" presName="desBackupLeftNorm" presStyleCnt="0"/>
      <dgm:spPr/>
    </dgm:pt>
    <dgm:pt modelId="{30CB77A4-1011-400D-B640-7D141AE6D0C0}" type="pres">
      <dgm:prSet presAssocID="{58C7BB61-7A91-44E1-B8C0-B060313D394C}" presName="desComposite" presStyleCnt="0"/>
      <dgm:spPr/>
    </dgm:pt>
    <dgm:pt modelId="{93CD50B6-2381-4CC9-91C6-D84A35ACD063}" type="pres">
      <dgm:prSet presAssocID="{58C7BB61-7A91-44E1-B8C0-B060313D394C}" presName="desCircle" presStyleLbl="node1" presStyleIdx="2" presStyleCnt="4" custLinFactNeighborX="77517" custLinFactNeighborY="11804"/>
      <dgm:spPr/>
    </dgm:pt>
    <dgm:pt modelId="{0753E38F-BAB5-4789-9A7B-8F8917B30F3F}" type="pres">
      <dgm:prSet presAssocID="{58C7BB61-7A91-44E1-B8C0-B060313D394C}" presName="chTx" presStyleLbl="revTx" presStyleIdx="6" presStyleCnt="10" custAng="544500" custLinFactX="1867" custLinFactNeighborX="100000" custLinFactNeighborY="-89993"/>
      <dgm:spPr/>
      <dgm:t>
        <a:bodyPr/>
        <a:lstStyle/>
        <a:p>
          <a:endParaRPr lang="es-ES"/>
        </a:p>
      </dgm:t>
    </dgm:pt>
    <dgm:pt modelId="{F2D7796E-7208-4CDB-83C6-E3833BB775C9}" type="pres">
      <dgm:prSet presAssocID="{58C7BB61-7A91-44E1-B8C0-B060313D394C}" presName="desTx" presStyleLbl="revTx" presStyleIdx="7" presStyleCnt="10">
        <dgm:presLayoutVars>
          <dgm:bulletEnabled val="1"/>
        </dgm:presLayoutVars>
      </dgm:prSet>
      <dgm:spPr/>
    </dgm:pt>
    <dgm:pt modelId="{F779E4A5-E040-4CD8-8BB7-9D191A4CBC70}" type="pres">
      <dgm:prSet presAssocID="{58C7BB61-7A91-44E1-B8C0-B060313D394C}" presName="desBackupRightNorm" presStyleCnt="0"/>
      <dgm:spPr/>
    </dgm:pt>
    <dgm:pt modelId="{C92D6526-DF4A-4C8D-8118-D1945092CEF1}" type="pres">
      <dgm:prSet presAssocID="{11533C7A-53F7-46CE-AB9E-8CEA229D88A5}" presName="desSpace" presStyleCnt="0"/>
      <dgm:spPr/>
    </dgm:pt>
    <dgm:pt modelId="{9208C882-031E-416C-84DF-38BE00E1C005}" type="pres">
      <dgm:prSet presAssocID="{7A610F0B-2D8E-446B-8897-AD834FDF99DF}" presName="desBackupLeftNorm" presStyleCnt="0"/>
      <dgm:spPr/>
    </dgm:pt>
    <dgm:pt modelId="{BD946135-E0F9-485B-BE95-A470877C92B5}" type="pres">
      <dgm:prSet presAssocID="{7A610F0B-2D8E-446B-8897-AD834FDF99DF}" presName="desComposite" presStyleCnt="0"/>
      <dgm:spPr/>
    </dgm:pt>
    <dgm:pt modelId="{2207FA4D-01BF-4405-8B00-B3A699FC16F4}" type="pres">
      <dgm:prSet presAssocID="{7A610F0B-2D8E-446B-8897-AD834FDF99DF}" presName="desCircle" presStyleLbl="node1" presStyleIdx="3" presStyleCnt="4" custLinFactX="-302508" custLinFactNeighborX="-400000" custLinFactNeighborY="43364"/>
      <dgm:spPr/>
    </dgm:pt>
    <dgm:pt modelId="{280904D1-B156-44F2-A4C0-B8FBA20DB730}" type="pres">
      <dgm:prSet presAssocID="{7A610F0B-2D8E-446B-8897-AD834FDF99DF}" presName="chTx" presStyleLbl="revTx" presStyleIdx="8" presStyleCnt="10" custAng="3900000" custLinFactX="-153746" custLinFactNeighborX="-200000" custLinFactNeighborY="-1749"/>
      <dgm:spPr/>
      <dgm:t>
        <a:bodyPr/>
        <a:lstStyle/>
        <a:p>
          <a:endParaRPr lang="es-ES"/>
        </a:p>
      </dgm:t>
    </dgm:pt>
    <dgm:pt modelId="{502DA01E-46A3-4117-A9BE-03AFC29C7E8D}" type="pres">
      <dgm:prSet presAssocID="{7A610F0B-2D8E-446B-8897-AD834FDF99DF}" presName="desTx" presStyleLbl="revTx" presStyleIdx="9" presStyleCnt="10">
        <dgm:presLayoutVars>
          <dgm:bulletEnabled val="1"/>
        </dgm:presLayoutVars>
      </dgm:prSet>
      <dgm:spPr/>
    </dgm:pt>
    <dgm:pt modelId="{18029D2B-6773-4240-A289-6092E4309867}" type="pres">
      <dgm:prSet presAssocID="{7A610F0B-2D8E-446B-8897-AD834FDF99DF}" presName="desBackupRightNorm" presStyleCnt="0"/>
      <dgm:spPr/>
    </dgm:pt>
    <dgm:pt modelId="{7B969F53-36BD-4F3F-8475-7D8DF53A2DCB}" type="pres">
      <dgm:prSet presAssocID="{146743B3-7308-4901-895A-569CB490249D}" presName="desSpace" presStyleCnt="0"/>
      <dgm:spPr/>
    </dgm:pt>
  </dgm:ptLst>
  <dgm:cxnLst>
    <dgm:cxn modelId="{A4E302B4-8451-4220-B66A-7DB6FB163C78}" srcId="{6855B8EB-B3A3-4A83-B10B-4710F06340AC}" destId="{7A610F0B-2D8E-446B-8897-AD834FDF99DF}" srcOrd="1" destOrd="0" parTransId="{C3130D30-97B0-4865-8F07-57A64C757CCB}" sibTransId="{146743B3-7308-4901-895A-569CB490249D}"/>
    <dgm:cxn modelId="{FB537B3D-2AE9-4667-A666-C298BE091E34}" type="presOf" srcId="{53C4085C-F0F3-4F75-A33D-6C5CFA5E6F15}" destId="{88331A01-5640-4A61-9E74-02CE19BF598D}" srcOrd="0" destOrd="0" presId="urn:microsoft.com/office/officeart/2008/layout/CircleAccentTimeline"/>
    <dgm:cxn modelId="{CB789812-15A2-4E53-98C0-51E1C3FE488E}" srcId="{A8501146-E5C8-4305-9CCA-EC8C48BA1D59}" destId="{308722B1-C78B-402F-8D32-7AD8098C6D43}" srcOrd="0" destOrd="0" parTransId="{AB322CE4-39CB-4E04-8332-50BDF7F8BB42}" sibTransId="{5CF39DEC-DBB7-4AFE-83F1-8EA10F99FDFE}"/>
    <dgm:cxn modelId="{2A22EF3E-2AAB-4570-BF0E-C9B98F43F3F1}" type="presOf" srcId="{A8501146-E5C8-4305-9CCA-EC8C48BA1D59}" destId="{4B99354D-AC89-4C94-8899-FB9E268E02F8}" srcOrd="0" destOrd="0" presId="urn:microsoft.com/office/officeart/2008/layout/CircleAccentTimeline"/>
    <dgm:cxn modelId="{F8A9932F-0FAA-4350-B1C4-E026A8AADDED}" srcId="{6855B8EB-B3A3-4A83-B10B-4710F06340AC}" destId="{58C7BB61-7A91-44E1-B8C0-B060313D394C}" srcOrd="0" destOrd="0" parTransId="{C93A6F81-31EE-4898-913C-74314DEF0F4F}" sibTransId="{11533C7A-53F7-46CE-AB9E-8CEA229D88A5}"/>
    <dgm:cxn modelId="{5B1FB388-4447-4326-A3E6-C7B496ABBF8A}" srcId="{53C4085C-F0F3-4F75-A33D-6C5CFA5E6F15}" destId="{A8501146-E5C8-4305-9CCA-EC8C48BA1D59}" srcOrd="0" destOrd="0" parTransId="{701A5C93-3402-41D7-A5D7-499496E7927E}" sibTransId="{0B52A0CB-5551-40E0-88B0-C3A9BC247302}"/>
    <dgm:cxn modelId="{65878B4C-1099-417E-87AE-034475F95EBB}" type="presOf" srcId="{308722B1-C78B-402F-8D32-7AD8098C6D43}" destId="{F5139201-385A-40D2-9DFE-2FC16633FD0B}" srcOrd="0" destOrd="0" presId="urn:microsoft.com/office/officeart/2008/layout/CircleAccentTimeline"/>
    <dgm:cxn modelId="{902B5553-6D67-4253-A303-EA265DB223FC}" type="presOf" srcId="{58C7BB61-7A91-44E1-B8C0-B060313D394C}" destId="{0753E38F-BAB5-4789-9A7B-8F8917B30F3F}" srcOrd="0" destOrd="0" presId="urn:microsoft.com/office/officeart/2008/layout/CircleAccentTimeline"/>
    <dgm:cxn modelId="{A7A54B08-47C7-45D5-BB67-604D41F305A7}" srcId="{53C4085C-F0F3-4F75-A33D-6C5CFA5E6F15}" destId="{6855B8EB-B3A3-4A83-B10B-4710F06340AC}" srcOrd="1" destOrd="0" parTransId="{B638EE4E-68DE-47C9-ADCC-D6C78D555471}" sibTransId="{DB7D2C6F-97C7-4480-87DE-36A6C9721A77}"/>
    <dgm:cxn modelId="{9BD2FA67-26D7-4CE5-906C-695FA0EEFB3C}" type="presOf" srcId="{6855B8EB-B3A3-4A83-B10B-4710F06340AC}" destId="{29BFA02B-5935-4B2B-B76B-798F58A74CE4}" srcOrd="0" destOrd="0" presId="urn:microsoft.com/office/officeart/2008/layout/CircleAccentTimeline"/>
    <dgm:cxn modelId="{9DC9C21A-F9A1-4493-AE77-0727C3C5AD48}" srcId="{A8501146-E5C8-4305-9CCA-EC8C48BA1D59}" destId="{D8580AB7-7EA0-4495-8BED-43F5223ECA38}" srcOrd="1" destOrd="0" parTransId="{5C8975B9-59BE-4A7E-9D39-5FB7CBEA7F2F}" sibTransId="{58E0FB43-C11E-49C2-81B8-B4D9BE5FD9FD}"/>
    <dgm:cxn modelId="{EBB77958-D1B3-45FA-8ED6-9D707E97A9CB}" type="presOf" srcId="{D8580AB7-7EA0-4495-8BED-43F5223ECA38}" destId="{913CFAAD-E6D8-4C49-A858-873B627AF211}" srcOrd="0" destOrd="0" presId="urn:microsoft.com/office/officeart/2008/layout/CircleAccentTimeline"/>
    <dgm:cxn modelId="{68C5250B-68C0-4CA9-8E82-8737B0783CBF}" type="presOf" srcId="{7A610F0B-2D8E-446B-8897-AD834FDF99DF}" destId="{280904D1-B156-44F2-A4C0-B8FBA20DB730}" srcOrd="0" destOrd="0" presId="urn:microsoft.com/office/officeart/2008/layout/CircleAccentTimeline"/>
    <dgm:cxn modelId="{874F1FF3-B27D-45BD-B50B-E0C5D655A900}" type="presParOf" srcId="{88331A01-5640-4A61-9E74-02CE19BF598D}" destId="{80E179AF-781F-4C4A-A54D-2A34D89969E6}" srcOrd="0" destOrd="0" presId="urn:microsoft.com/office/officeart/2008/layout/CircleAccentTimeline"/>
    <dgm:cxn modelId="{89936118-1E15-45CC-8EE0-2C6C247C4A7B}" type="presParOf" srcId="{80E179AF-781F-4C4A-A54D-2A34D89969E6}" destId="{E43E515D-A6CC-4045-910F-C5944FB00412}" srcOrd="0" destOrd="0" presId="urn:microsoft.com/office/officeart/2008/layout/CircleAccentTimeline"/>
    <dgm:cxn modelId="{3A4C4374-051D-4217-B82D-60C9A8F127EF}" type="presParOf" srcId="{80E179AF-781F-4C4A-A54D-2A34D89969E6}" destId="{4B99354D-AC89-4C94-8899-FB9E268E02F8}" srcOrd="1" destOrd="0" presId="urn:microsoft.com/office/officeart/2008/layout/CircleAccentTimeline"/>
    <dgm:cxn modelId="{00841F24-786A-4F9E-9DCB-EC405789A0F1}" type="presParOf" srcId="{80E179AF-781F-4C4A-A54D-2A34D89969E6}" destId="{39A83C4B-F73D-4473-BD7F-A39E1DE24BC8}" srcOrd="2" destOrd="0" presId="urn:microsoft.com/office/officeart/2008/layout/CircleAccentTimeline"/>
    <dgm:cxn modelId="{C38FB45A-A440-40E3-A3C1-748ED6E39170}" type="presParOf" srcId="{88331A01-5640-4A61-9E74-02CE19BF598D}" destId="{1AA58A9C-180F-4146-91FD-BB30C34B8268}" srcOrd="1" destOrd="0" presId="urn:microsoft.com/office/officeart/2008/layout/CircleAccentTimeline"/>
    <dgm:cxn modelId="{5E531812-7EB8-4EE5-B2FD-2F75F44061EA}" type="presParOf" srcId="{88331A01-5640-4A61-9E74-02CE19BF598D}" destId="{7D1FE675-9664-4A57-B2F9-3EE0CB420BED}" srcOrd="2" destOrd="0" presId="urn:microsoft.com/office/officeart/2008/layout/CircleAccentTimeline"/>
    <dgm:cxn modelId="{17FA9A26-1E18-4BA8-ABCE-007313AA3447}" type="presParOf" srcId="{88331A01-5640-4A61-9E74-02CE19BF598D}" destId="{769EDB6E-937A-4153-8C1A-B266F264A2DD}" srcOrd="3" destOrd="0" presId="urn:microsoft.com/office/officeart/2008/layout/CircleAccentTimeline"/>
    <dgm:cxn modelId="{F9D474FF-39DD-4CBD-AAE1-55075425A086}" type="presParOf" srcId="{88331A01-5640-4A61-9E74-02CE19BF598D}" destId="{46C080C3-9AC1-4D7C-AF39-09E5E3933E40}" srcOrd="4" destOrd="0" presId="urn:microsoft.com/office/officeart/2008/layout/CircleAccentTimeline"/>
    <dgm:cxn modelId="{D0137422-AB06-4D60-8690-74CA676ECE2D}" type="presParOf" srcId="{46C080C3-9AC1-4D7C-AF39-09E5E3933E40}" destId="{F1EF451B-4237-4490-A71E-5DF2E748E4F8}" srcOrd="0" destOrd="0" presId="urn:microsoft.com/office/officeart/2008/layout/CircleAccentTimeline"/>
    <dgm:cxn modelId="{905BCC90-CA98-465A-B0BF-87475B4474F0}" type="presParOf" srcId="{46C080C3-9AC1-4D7C-AF39-09E5E3933E40}" destId="{F5139201-385A-40D2-9DFE-2FC16633FD0B}" srcOrd="1" destOrd="0" presId="urn:microsoft.com/office/officeart/2008/layout/CircleAccentTimeline"/>
    <dgm:cxn modelId="{D2588DD5-8C31-484D-940F-E2FC38054261}" type="presParOf" srcId="{46C080C3-9AC1-4D7C-AF39-09E5E3933E40}" destId="{01B92180-0ED1-4486-A480-F6AD628DD170}" srcOrd="2" destOrd="0" presId="urn:microsoft.com/office/officeart/2008/layout/CircleAccentTimeline"/>
    <dgm:cxn modelId="{AF0194AF-90B6-4DCA-8EC7-FB4091869F33}" type="presParOf" srcId="{88331A01-5640-4A61-9E74-02CE19BF598D}" destId="{DC53F3F1-6F11-478E-9C94-9983379FB807}" srcOrd="5" destOrd="0" presId="urn:microsoft.com/office/officeart/2008/layout/CircleAccentTimeline"/>
    <dgm:cxn modelId="{04FAC154-150E-4F16-BFCB-4F5936BE0A66}" type="presParOf" srcId="{88331A01-5640-4A61-9E74-02CE19BF598D}" destId="{0F77855D-71E3-425C-83E0-34653E8981C8}" srcOrd="6" destOrd="0" presId="urn:microsoft.com/office/officeart/2008/layout/CircleAccentTimeline"/>
    <dgm:cxn modelId="{236C024C-500B-406A-8AC1-66793CB4C4E4}" type="presParOf" srcId="{88331A01-5640-4A61-9E74-02CE19BF598D}" destId="{0A22A393-6F73-4F4F-8785-82902975CFB8}" srcOrd="7" destOrd="0" presId="urn:microsoft.com/office/officeart/2008/layout/CircleAccentTimeline"/>
    <dgm:cxn modelId="{9BBD0309-594A-4978-B843-0EBDAC413D59}" type="presParOf" srcId="{88331A01-5640-4A61-9E74-02CE19BF598D}" destId="{490647C8-CBE2-4F44-98FE-F97575B35800}" srcOrd="8" destOrd="0" presId="urn:microsoft.com/office/officeart/2008/layout/CircleAccentTimeline"/>
    <dgm:cxn modelId="{06E5438B-22BE-412E-9696-840417D23C55}" type="presParOf" srcId="{490647C8-CBE2-4F44-98FE-F97575B35800}" destId="{FF4CB6F2-B140-44BB-AD3B-57D1AB994D9D}" srcOrd="0" destOrd="0" presId="urn:microsoft.com/office/officeart/2008/layout/CircleAccentTimeline"/>
    <dgm:cxn modelId="{3DD23F10-7A8A-449A-98B9-7946D492CFCE}" type="presParOf" srcId="{490647C8-CBE2-4F44-98FE-F97575B35800}" destId="{913CFAAD-E6D8-4C49-A858-873B627AF211}" srcOrd="1" destOrd="0" presId="urn:microsoft.com/office/officeart/2008/layout/CircleAccentTimeline"/>
    <dgm:cxn modelId="{4E27598D-B3B8-49BE-B8B8-7BCBE16F92F0}" type="presParOf" srcId="{490647C8-CBE2-4F44-98FE-F97575B35800}" destId="{D16050F9-BE06-43EF-8A17-7FD219D373D2}" srcOrd="2" destOrd="0" presId="urn:microsoft.com/office/officeart/2008/layout/CircleAccentTimeline"/>
    <dgm:cxn modelId="{0FA2BF8E-A0BD-45C3-8024-FFC52449A339}" type="presParOf" srcId="{88331A01-5640-4A61-9E74-02CE19BF598D}" destId="{1BC31EC8-4131-4614-A0CF-B8701B44ED34}" srcOrd="9" destOrd="0" presId="urn:microsoft.com/office/officeart/2008/layout/CircleAccentTimeline"/>
    <dgm:cxn modelId="{1271E428-0FA7-47B7-893D-92E0BB44E2CD}" type="presParOf" srcId="{88331A01-5640-4A61-9E74-02CE19BF598D}" destId="{0A6F80AF-0116-4C77-9E79-205E3A9C6BDB}" srcOrd="10" destOrd="0" presId="urn:microsoft.com/office/officeart/2008/layout/CircleAccentTimeline"/>
    <dgm:cxn modelId="{965AF41A-8728-4DA7-979B-424070800D17}" type="presParOf" srcId="{88331A01-5640-4A61-9E74-02CE19BF598D}" destId="{C14721EF-F70E-40BE-991E-A43DC9D3460F}" srcOrd="11" destOrd="0" presId="urn:microsoft.com/office/officeart/2008/layout/CircleAccentTimeline"/>
    <dgm:cxn modelId="{EF8E8B4F-3E15-4DB8-B360-BD807EA51376}" type="presParOf" srcId="{C14721EF-F70E-40BE-991E-A43DC9D3460F}" destId="{63358EDC-CD8B-4784-9E33-7D470791DB79}" srcOrd="0" destOrd="0" presId="urn:microsoft.com/office/officeart/2008/layout/CircleAccentTimeline"/>
    <dgm:cxn modelId="{9EA377B1-27DF-4F89-BAAE-D028DE599729}" type="presParOf" srcId="{C14721EF-F70E-40BE-991E-A43DC9D3460F}" destId="{29BFA02B-5935-4B2B-B76B-798F58A74CE4}" srcOrd="1" destOrd="0" presId="urn:microsoft.com/office/officeart/2008/layout/CircleAccentTimeline"/>
    <dgm:cxn modelId="{211FD4ED-BEBA-4DF7-8CF8-95E268ABA1C5}" type="presParOf" srcId="{C14721EF-F70E-40BE-991E-A43DC9D3460F}" destId="{09D749FA-CF3A-4F57-8626-B0593483D141}" srcOrd="2" destOrd="0" presId="urn:microsoft.com/office/officeart/2008/layout/CircleAccentTimeline"/>
    <dgm:cxn modelId="{E8D49364-C921-4963-A199-8025F5EDC015}" type="presParOf" srcId="{88331A01-5640-4A61-9E74-02CE19BF598D}" destId="{2DB0A355-784E-4A7E-9AE1-4DCBC7F0D344}" srcOrd="12" destOrd="0" presId="urn:microsoft.com/office/officeart/2008/layout/CircleAccentTimeline"/>
    <dgm:cxn modelId="{13BB67F1-601E-4F32-922A-452E790D31D2}" type="presParOf" srcId="{88331A01-5640-4A61-9E74-02CE19BF598D}" destId="{CEB03124-9B37-46E9-8211-0CEB6DE6E628}" srcOrd="13" destOrd="0" presId="urn:microsoft.com/office/officeart/2008/layout/CircleAccentTimeline"/>
    <dgm:cxn modelId="{632FF3DF-1864-41E6-A2AD-5623BA4F3E6E}" type="presParOf" srcId="{88331A01-5640-4A61-9E74-02CE19BF598D}" destId="{3559EAB1-EA31-4775-8D6F-51D4EE782ABB}" srcOrd="14" destOrd="0" presId="urn:microsoft.com/office/officeart/2008/layout/CircleAccentTimeline"/>
    <dgm:cxn modelId="{A52F5B30-CBAB-45B6-BB4E-0DB08C3A8A3E}" type="presParOf" srcId="{88331A01-5640-4A61-9E74-02CE19BF598D}" destId="{30CB77A4-1011-400D-B640-7D141AE6D0C0}" srcOrd="15" destOrd="0" presId="urn:microsoft.com/office/officeart/2008/layout/CircleAccentTimeline"/>
    <dgm:cxn modelId="{0FE72506-BA8C-40C8-AA0E-9E7088DD1B5F}" type="presParOf" srcId="{30CB77A4-1011-400D-B640-7D141AE6D0C0}" destId="{93CD50B6-2381-4CC9-91C6-D84A35ACD063}" srcOrd="0" destOrd="0" presId="urn:microsoft.com/office/officeart/2008/layout/CircleAccentTimeline"/>
    <dgm:cxn modelId="{111388BC-86E7-44EA-9F05-FB9CF98E6FC1}" type="presParOf" srcId="{30CB77A4-1011-400D-B640-7D141AE6D0C0}" destId="{0753E38F-BAB5-4789-9A7B-8F8917B30F3F}" srcOrd="1" destOrd="0" presId="urn:microsoft.com/office/officeart/2008/layout/CircleAccentTimeline"/>
    <dgm:cxn modelId="{220D46A6-E1FE-45C3-9633-4A829791C98E}" type="presParOf" srcId="{30CB77A4-1011-400D-B640-7D141AE6D0C0}" destId="{F2D7796E-7208-4CDB-83C6-E3833BB775C9}" srcOrd="2" destOrd="0" presId="urn:microsoft.com/office/officeart/2008/layout/CircleAccentTimeline"/>
    <dgm:cxn modelId="{E1753A97-7E57-4C94-B319-BA80266A8CF0}" type="presParOf" srcId="{88331A01-5640-4A61-9E74-02CE19BF598D}" destId="{F779E4A5-E040-4CD8-8BB7-9D191A4CBC70}" srcOrd="16" destOrd="0" presId="urn:microsoft.com/office/officeart/2008/layout/CircleAccentTimeline"/>
    <dgm:cxn modelId="{F693FDDA-30B1-4ACA-BF03-99F3E12AE36D}" type="presParOf" srcId="{88331A01-5640-4A61-9E74-02CE19BF598D}" destId="{C92D6526-DF4A-4C8D-8118-D1945092CEF1}" srcOrd="17" destOrd="0" presId="urn:microsoft.com/office/officeart/2008/layout/CircleAccentTimeline"/>
    <dgm:cxn modelId="{4CF9E48F-93D7-4605-9845-1C186B908F3E}" type="presParOf" srcId="{88331A01-5640-4A61-9E74-02CE19BF598D}" destId="{9208C882-031E-416C-84DF-38BE00E1C005}" srcOrd="18" destOrd="0" presId="urn:microsoft.com/office/officeart/2008/layout/CircleAccentTimeline"/>
    <dgm:cxn modelId="{542DDBF8-D58A-4021-BE67-097E225439C6}" type="presParOf" srcId="{88331A01-5640-4A61-9E74-02CE19BF598D}" destId="{BD946135-E0F9-485B-BE95-A470877C92B5}" srcOrd="19" destOrd="0" presId="urn:microsoft.com/office/officeart/2008/layout/CircleAccentTimeline"/>
    <dgm:cxn modelId="{56D7D538-EE1A-447F-A2CD-69FC03CACC4B}" type="presParOf" srcId="{BD946135-E0F9-485B-BE95-A470877C92B5}" destId="{2207FA4D-01BF-4405-8B00-B3A699FC16F4}" srcOrd="0" destOrd="0" presId="urn:microsoft.com/office/officeart/2008/layout/CircleAccentTimeline"/>
    <dgm:cxn modelId="{FD0E8802-AC4A-4B23-BC8F-22E167371D0B}" type="presParOf" srcId="{BD946135-E0F9-485B-BE95-A470877C92B5}" destId="{280904D1-B156-44F2-A4C0-B8FBA20DB730}" srcOrd="1" destOrd="0" presId="urn:microsoft.com/office/officeart/2008/layout/CircleAccentTimeline"/>
    <dgm:cxn modelId="{1F6CE464-E160-4526-A6C8-BB2467D78E47}" type="presParOf" srcId="{BD946135-E0F9-485B-BE95-A470877C92B5}" destId="{502DA01E-46A3-4117-A9BE-03AFC29C7E8D}" srcOrd="2" destOrd="0" presId="urn:microsoft.com/office/officeart/2008/layout/CircleAccentTimeline"/>
    <dgm:cxn modelId="{5A8713DA-260F-4F60-8D16-7FB941A31F55}" type="presParOf" srcId="{88331A01-5640-4A61-9E74-02CE19BF598D}" destId="{18029D2B-6773-4240-A289-6092E4309867}" srcOrd="20" destOrd="0" presId="urn:microsoft.com/office/officeart/2008/layout/CircleAccentTimeline"/>
    <dgm:cxn modelId="{C9DDF7BE-943C-463C-ACB4-68D9EC5CED9C}" type="presParOf" srcId="{88331A01-5640-4A61-9E74-02CE19BF598D}" destId="{7B969F53-36BD-4F3F-8475-7D8DF53A2DCB}"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3F3691-8215-4FC8-9C16-3E7BDBA9B163}" type="doc">
      <dgm:prSet loTypeId="urn:microsoft.com/office/officeart/2009/3/layout/SubStepProcess" loCatId="process" qsTypeId="urn:microsoft.com/office/officeart/2005/8/quickstyle/simple1" qsCatId="simple" csTypeId="urn:microsoft.com/office/officeart/2005/8/colors/colorful3" csCatId="colorful" phldr="1"/>
      <dgm:spPr/>
      <dgm:t>
        <a:bodyPr/>
        <a:lstStyle/>
        <a:p>
          <a:endParaRPr lang="es-ES"/>
        </a:p>
      </dgm:t>
    </dgm:pt>
    <dgm:pt modelId="{D4A1225D-0413-4BE9-BF23-1B93B654C2A7}">
      <dgm:prSet phldrT="[Texto]"/>
      <dgm:spPr/>
      <dgm:t>
        <a:bodyPr/>
        <a:lstStyle/>
        <a:p>
          <a:r>
            <a:rPr lang="es-ES" dirty="0" smtClean="0"/>
            <a:t>Diagnostico</a:t>
          </a:r>
          <a:endParaRPr lang="es-ES" dirty="0"/>
        </a:p>
      </dgm:t>
    </dgm:pt>
    <dgm:pt modelId="{FCCB09C8-DDEE-4FCB-9414-4BCEDDEB894A}" type="parTrans" cxnId="{EB88D882-A6FE-4A45-B0F4-BEF2927EA964}">
      <dgm:prSet/>
      <dgm:spPr/>
      <dgm:t>
        <a:bodyPr/>
        <a:lstStyle/>
        <a:p>
          <a:endParaRPr lang="es-ES"/>
        </a:p>
      </dgm:t>
    </dgm:pt>
    <dgm:pt modelId="{1CD1E6DE-0CE5-4346-ABB3-9BD08251F1B4}" type="sibTrans" cxnId="{EB88D882-A6FE-4A45-B0F4-BEF2927EA964}">
      <dgm:prSet/>
      <dgm:spPr/>
      <dgm:t>
        <a:bodyPr/>
        <a:lstStyle/>
        <a:p>
          <a:endParaRPr lang="es-ES"/>
        </a:p>
      </dgm:t>
    </dgm:pt>
    <dgm:pt modelId="{B18CF9DA-0F62-4CAE-9448-58A6C0AA3C40}">
      <dgm:prSet phldrT="[Texto]"/>
      <dgm:spPr/>
      <dgm:t>
        <a:bodyPr/>
        <a:lstStyle/>
        <a:p>
          <a:r>
            <a:rPr lang="es-ES" dirty="0" smtClean="0"/>
            <a:t>finalidad</a:t>
          </a:r>
          <a:endParaRPr lang="es-ES" dirty="0"/>
        </a:p>
      </dgm:t>
    </dgm:pt>
    <dgm:pt modelId="{1F6A0065-32AE-4772-BF3A-3D2317D18786}" type="parTrans" cxnId="{8365159E-5296-4711-A85D-3F2F94107165}">
      <dgm:prSet/>
      <dgm:spPr/>
      <dgm:t>
        <a:bodyPr/>
        <a:lstStyle/>
        <a:p>
          <a:endParaRPr lang="es-ES"/>
        </a:p>
      </dgm:t>
    </dgm:pt>
    <dgm:pt modelId="{1440E67C-3B10-483E-B193-430D63B4A7C4}" type="sibTrans" cxnId="{8365159E-5296-4711-A85D-3F2F94107165}">
      <dgm:prSet/>
      <dgm:spPr/>
      <dgm:t>
        <a:bodyPr/>
        <a:lstStyle/>
        <a:p>
          <a:endParaRPr lang="es-ES"/>
        </a:p>
      </dgm:t>
    </dgm:pt>
    <dgm:pt modelId="{1A9ADAD7-E12C-4C13-AC64-D0AFD30CB01A}">
      <dgm:prSet phldrT="[Texto]"/>
      <dgm:spPr/>
      <dgm:t>
        <a:bodyPr/>
        <a:lstStyle/>
        <a:p>
          <a:r>
            <a:rPr lang="es-ES" dirty="0" smtClean="0"/>
            <a:t>El docente</a:t>
          </a:r>
          <a:endParaRPr lang="es-ES" dirty="0"/>
        </a:p>
      </dgm:t>
    </dgm:pt>
    <dgm:pt modelId="{A06E428F-2E19-44C2-8054-C99F8361A4FD}" type="parTrans" cxnId="{B0D0E210-05C0-4B90-80E2-CDCA9A0A25DF}">
      <dgm:prSet/>
      <dgm:spPr/>
      <dgm:t>
        <a:bodyPr/>
        <a:lstStyle/>
        <a:p>
          <a:endParaRPr lang="es-ES"/>
        </a:p>
      </dgm:t>
    </dgm:pt>
    <dgm:pt modelId="{CDB78238-937F-45AF-A92B-B0AB993A5F0B}" type="sibTrans" cxnId="{B0D0E210-05C0-4B90-80E2-CDCA9A0A25DF}">
      <dgm:prSet/>
      <dgm:spPr/>
      <dgm:t>
        <a:bodyPr/>
        <a:lstStyle/>
        <a:p>
          <a:endParaRPr lang="es-ES"/>
        </a:p>
      </dgm:t>
    </dgm:pt>
    <dgm:pt modelId="{ECC07C4F-98CB-438A-8CFA-0A8A299A6E8F}">
      <dgm:prSet phldrT="[Texto]"/>
      <dgm:spPr/>
      <dgm:t>
        <a:bodyPr/>
        <a:lstStyle/>
        <a:p>
          <a:r>
            <a:rPr lang="es-ES" dirty="0" smtClean="0"/>
            <a:t>Mejorar la intervención pedagógica </a:t>
          </a:r>
          <a:endParaRPr lang="es-ES" dirty="0"/>
        </a:p>
      </dgm:t>
    </dgm:pt>
    <dgm:pt modelId="{3FA55964-19E6-429A-8E0A-96EF5211FAEB}" type="parTrans" cxnId="{D18A1654-5820-4CEC-822D-49F6988EC7DE}">
      <dgm:prSet/>
      <dgm:spPr/>
      <dgm:t>
        <a:bodyPr/>
        <a:lstStyle/>
        <a:p>
          <a:endParaRPr lang="es-ES"/>
        </a:p>
      </dgm:t>
    </dgm:pt>
    <dgm:pt modelId="{38F12D2E-CD62-44A9-82F1-C17AE0A9E5B8}" type="sibTrans" cxnId="{D18A1654-5820-4CEC-822D-49F6988EC7DE}">
      <dgm:prSet/>
      <dgm:spPr/>
      <dgm:t>
        <a:bodyPr/>
        <a:lstStyle/>
        <a:p>
          <a:endParaRPr lang="es-ES"/>
        </a:p>
      </dgm:t>
    </dgm:pt>
    <dgm:pt modelId="{CDC90B9E-B894-45D5-B2DA-71E82C508154}">
      <dgm:prSet phldrT="[Texto]"/>
      <dgm:spPr/>
      <dgm:t>
        <a:bodyPr/>
        <a:lstStyle/>
        <a:p>
          <a:r>
            <a:rPr lang="es-ES" dirty="0" smtClean="0"/>
            <a:t>Diseñar actividades para sus alumnos.</a:t>
          </a:r>
          <a:endParaRPr lang="es-ES" dirty="0"/>
        </a:p>
      </dgm:t>
    </dgm:pt>
    <dgm:pt modelId="{6218EC17-5B54-4AFE-B475-9CC2F191BF83}" type="parTrans" cxnId="{0A34A489-9127-4B3D-BDEE-136680B74700}">
      <dgm:prSet/>
      <dgm:spPr/>
      <dgm:t>
        <a:bodyPr/>
        <a:lstStyle/>
        <a:p>
          <a:endParaRPr lang="es-ES"/>
        </a:p>
      </dgm:t>
    </dgm:pt>
    <dgm:pt modelId="{50C0D647-B7C7-4E78-85A3-CB3E852A6490}" type="sibTrans" cxnId="{0A34A489-9127-4B3D-BDEE-136680B74700}">
      <dgm:prSet/>
      <dgm:spPr/>
      <dgm:t>
        <a:bodyPr/>
        <a:lstStyle/>
        <a:p>
          <a:endParaRPr lang="es-ES"/>
        </a:p>
      </dgm:t>
    </dgm:pt>
    <dgm:pt modelId="{F05D7C31-44FA-4F46-9B8D-B1F97882E8E6}" type="pres">
      <dgm:prSet presAssocID="{D23F3691-8215-4FC8-9C16-3E7BDBA9B163}" presName="Name0" presStyleCnt="0">
        <dgm:presLayoutVars>
          <dgm:chMax val="7"/>
          <dgm:dir/>
          <dgm:animOne val="branch"/>
        </dgm:presLayoutVars>
      </dgm:prSet>
      <dgm:spPr/>
      <dgm:t>
        <a:bodyPr/>
        <a:lstStyle/>
        <a:p>
          <a:endParaRPr lang="es-ES"/>
        </a:p>
      </dgm:t>
    </dgm:pt>
    <dgm:pt modelId="{BF8EC2FE-A533-491D-A190-0A53276AC3C9}" type="pres">
      <dgm:prSet presAssocID="{D4A1225D-0413-4BE9-BF23-1B93B654C2A7}" presName="parTx1" presStyleLbl="node1" presStyleIdx="0" presStyleCnt="3"/>
      <dgm:spPr/>
      <dgm:t>
        <a:bodyPr/>
        <a:lstStyle/>
        <a:p>
          <a:endParaRPr lang="es-ES"/>
        </a:p>
      </dgm:t>
    </dgm:pt>
    <dgm:pt modelId="{E53C838D-2C89-428C-8733-6D4F951C2F19}" type="pres">
      <dgm:prSet presAssocID="{D4A1225D-0413-4BE9-BF23-1B93B654C2A7}" presName="spPre1" presStyleCnt="0"/>
      <dgm:spPr/>
    </dgm:pt>
    <dgm:pt modelId="{64102FB4-6ED3-42A3-B32F-6286F3BC5FCF}" type="pres">
      <dgm:prSet presAssocID="{D4A1225D-0413-4BE9-BF23-1B93B654C2A7}" presName="chLin1" presStyleCnt="0"/>
      <dgm:spPr/>
    </dgm:pt>
    <dgm:pt modelId="{FBA62D49-B210-4AC4-AECA-7FA860628FD8}" type="pres">
      <dgm:prSet presAssocID="{1F6A0065-32AE-4772-BF3A-3D2317D18786}" presName="Name11" presStyleLbl="parChTrans1D1" presStyleIdx="0" presStyleCnt="8"/>
      <dgm:spPr/>
    </dgm:pt>
    <dgm:pt modelId="{07B54BF0-FC21-4B03-8F6A-716017EF5CFB}" type="pres">
      <dgm:prSet presAssocID="{1F6A0065-32AE-4772-BF3A-3D2317D18786}" presName="Name31" presStyleLbl="parChTrans1D1" presStyleIdx="1" presStyleCnt="8"/>
      <dgm:spPr/>
    </dgm:pt>
    <dgm:pt modelId="{EC50737C-B955-40DB-860F-4128B8D7EA51}" type="pres">
      <dgm:prSet presAssocID="{B18CF9DA-0F62-4CAE-9448-58A6C0AA3C40}" presName="txAndLines1" presStyleCnt="0"/>
      <dgm:spPr/>
    </dgm:pt>
    <dgm:pt modelId="{988B11DB-588C-4BFF-B410-57324193BBBA}" type="pres">
      <dgm:prSet presAssocID="{B18CF9DA-0F62-4CAE-9448-58A6C0AA3C40}" presName="anchor1" presStyleCnt="0"/>
      <dgm:spPr/>
    </dgm:pt>
    <dgm:pt modelId="{ED8EE1BE-EEB6-4797-87C2-E56B7DD77215}" type="pres">
      <dgm:prSet presAssocID="{B18CF9DA-0F62-4CAE-9448-58A6C0AA3C40}" presName="backup1" presStyleCnt="0"/>
      <dgm:spPr/>
    </dgm:pt>
    <dgm:pt modelId="{1804E78D-8C53-43BE-A644-7F9AFC271E16}" type="pres">
      <dgm:prSet presAssocID="{B18CF9DA-0F62-4CAE-9448-58A6C0AA3C40}" presName="preLine1" presStyleLbl="parChTrans1D1" presStyleIdx="2" presStyleCnt="8"/>
      <dgm:spPr/>
    </dgm:pt>
    <dgm:pt modelId="{ECD4DC28-C81E-4860-9033-E321F7F57349}" type="pres">
      <dgm:prSet presAssocID="{B18CF9DA-0F62-4CAE-9448-58A6C0AA3C40}" presName="desTx1" presStyleLbl="revTx" presStyleIdx="0" presStyleCnt="0" custLinFactNeighborX="-84255" custLinFactNeighborY="670">
        <dgm:presLayoutVars>
          <dgm:bulletEnabled val="1"/>
        </dgm:presLayoutVars>
      </dgm:prSet>
      <dgm:spPr/>
      <dgm:t>
        <a:bodyPr/>
        <a:lstStyle/>
        <a:p>
          <a:endParaRPr lang="es-ES"/>
        </a:p>
      </dgm:t>
    </dgm:pt>
    <dgm:pt modelId="{C75FA3AC-29E3-4AD9-9DA2-A0727775A5CA}" type="pres">
      <dgm:prSet presAssocID="{B18CF9DA-0F62-4CAE-9448-58A6C0AA3C40}" presName="postLine1" presStyleLbl="parChTrans1D1" presStyleIdx="3" presStyleCnt="8"/>
      <dgm:spPr/>
    </dgm:pt>
    <dgm:pt modelId="{B3A071AC-C410-4312-B560-BB6FCA1471F1}" type="pres">
      <dgm:prSet presAssocID="{A06E428F-2E19-44C2-8054-C99F8361A4FD}" presName="Name11" presStyleLbl="parChTrans1D1" presStyleIdx="4" presStyleCnt="8"/>
      <dgm:spPr/>
    </dgm:pt>
    <dgm:pt modelId="{2A823BC6-3A87-47B5-8BF4-C90959C24417}" type="pres">
      <dgm:prSet presAssocID="{A06E428F-2E19-44C2-8054-C99F8361A4FD}" presName="Name31" presStyleLbl="parChTrans1D1" presStyleIdx="5" presStyleCnt="8"/>
      <dgm:spPr/>
    </dgm:pt>
    <dgm:pt modelId="{3581FD52-8159-4087-A717-8F77C2C562AA}" type="pres">
      <dgm:prSet presAssocID="{1A9ADAD7-E12C-4C13-AC64-D0AFD30CB01A}" presName="txAndLines1" presStyleCnt="0"/>
      <dgm:spPr/>
    </dgm:pt>
    <dgm:pt modelId="{C5472121-27EE-4003-998B-F8001129608B}" type="pres">
      <dgm:prSet presAssocID="{1A9ADAD7-E12C-4C13-AC64-D0AFD30CB01A}" presName="anchor1" presStyleCnt="0"/>
      <dgm:spPr/>
    </dgm:pt>
    <dgm:pt modelId="{30C49265-94C6-4C88-8CBD-7061E0CDEDB4}" type="pres">
      <dgm:prSet presAssocID="{1A9ADAD7-E12C-4C13-AC64-D0AFD30CB01A}" presName="backup1" presStyleCnt="0"/>
      <dgm:spPr/>
    </dgm:pt>
    <dgm:pt modelId="{4B9870A7-EE7D-4587-8646-F76905308D1C}" type="pres">
      <dgm:prSet presAssocID="{1A9ADAD7-E12C-4C13-AC64-D0AFD30CB01A}" presName="preLine1" presStyleLbl="parChTrans1D1" presStyleIdx="6" presStyleCnt="8"/>
      <dgm:spPr/>
    </dgm:pt>
    <dgm:pt modelId="{072A7AC0-5869-4916-93A2-ECCE849A9E27}" type="pres">
      <dgm:prSet presAssocID="{1A9ADAD7-E12C-4C13-AC64-D0AFD30CB01A}" presName="desTx1" presStyleLbl="revTx" presStyleIdx="0" presStyleCnt="0" custLinFactNeighborX="-99070">
        <dgm:presLayoutVars>
          <dgm:bulletEnabled val="1"/>
        </dgm:presLayoutVars>
      </dgm:prSet>
      <dgm:spPr/>
      <dgm:t>
        <a:bodyPr/>
        <a:lstStyle/>
        <a:p>
          <a:endParaRPr lang="es-ES"/>
        </a:p>
      </dgm:t>
    </dgm:pt>
    <dgm:pt modelId="{C420B558-709D-4D46-9924-5EC63D27EF3D}" type="pres">
      <dgm:prSet presAssocID="{1A9ADAD7-E12C-4C13-AC64-D0AFD30CB01A}" presName="postLine1" presStyleLbl="parChTrans1D1" presStyleIdx="7" presStyleCnt="8"/>
      <dgm:spPr/>
    </dgm:pt>
    <dgm:pt modelId="{AA3B99A6-38D4-4447-BCBD-26E13635CF6F}" type="pres">
      <dgm:prSet presAssocID="{D4A1225D-0413-4BE9-BF23-1B93B654C2A7}" presName="spPost1" presStyleCnt="0"/>
      <dgm:spPr/>
    </dgm:pt>
    <dgm:pt modelId="{1A7C6FBD-6171-4879-A08F-55F676707285}" type="pres">
      <dgm:prSet presAssocID="{ECC07C4F-98CB-438A-8CFA-0A8A299A6E8F}" presName="parTx2" presStyleLbl="node1" presStyleIdx="1" presStyleCnt="3" custLinFactNeighborX="-36155" custLinFactNeighborY="-24094"/>
      <dgm:spPr/>
      <dgm:t>
        <a:bodyPr/>
        <a:lstStyle/>
        <a:p>
          <a:endParaRPr lang="es-ES"/>
        </a:p>
      </dgm:t>
    </dgm:pt>
    <dgm:pt modelId="{75F7668F-9C94-4D3B-B633-769E450F9AE9}" type="pres">
      <dgm:prSet presAssocID="{CDC90B9E-B894-45D5-B2DA-71E82C508154}" presName="parTx3" presStyleLbl="node1" presStyleIdx="2" presStyleCnt="3" custLinFactX="-36155" custLinFactNeighborX="-100000" custLinFactNeighborY="50000"/>
      <dgm:spPr/>
      <dgm:t>
        <a:bodyPr/>
        <a:lstStyle/>
        <a:p>
          <a:endParaRPr lang="es-ES"/>
        </a:p>
      </dgm:t>
    </dgm:pt>
  </dgm:ptLst>
  <dgm:cxnLst>
    <dgm:cxn modelId="{D18A1654-5820-4CEC-822D-49F6988EC7DE}" srcId="{D23F3691-8215-4FC8-9C16-3E7BDBA9B163}" destId="{ECC07C4F-98CB-438A-8CFA-0A8A299A6E8F}" srcOrd="1" destOrd="0" parTransId="{3FA55964-19E6-429A-8E0A-96EF5211FAEB}" sibTransId="{38F12D2E-CD62-44A9-82F1-C17AE0A9E5B8}"/>
    <dgm:cxn modelId="{B81CFEAE-875F-48EC-BFB8-3C14782C0F1D}" type="presOf" srcId="{B18CF9DA-0F62-4CAE-9448-58A6C0AA3C40}" destId="{ECD4DC28-C81E-4860-9033-E321F7F57349}" srcOrd="0" destOrd="0" presId="urn:microsoft.com/office/officeart/2009/3/layout/SubStepProcess"/>
    <dgm:cxn modelId="{DDB57DF1-E0C8-49B3-9E45-2F8FA5BE4EFA}" type="presOf" srcId="{D23F3691-8215-4FC8-9C16-3E7BDBA9B163}" destId="{F05D7C31-44FA-4F46-9B8D-B1F97882E8E6}" srcOrd="0" destOrd="0" presId="urn:microsoft.com/office/officeart/2009/3/layout/SubStepProcess"/>
    <dgm:cxn modelId="{3FE1A249-F753-49A1-9DDB-333933E9974E}" type="presOf" srcId="{ECC07C4F-98CB-438A-8CFA-0A8A299A6E8F}" destId="{1A7C6FBD-6171-4879-A08F-55F676707285}" srcOrd="0" destOrd="0" presId="urn:microsoft.com/office/officeart/2009/3/layout/SubStepProcess"/>
    <dgm:cxn modelId="{EB88D882-A6FE-4A45-B0F4-BEF2927EA964}" srcId="{D23F3691-8215-4FC8-9C16-3E7BDBA9B163}" destId="{D4A1225D-0413-4BE9-BF23-1B93B654C2A7}" srcOrd="0" destOrd="0" parTransId="{FCCB09C8-DDEE-4FCB-9414-4BCEDDEB894A}" sibTransId="{1CD1E6DE-0CE5-4346-ABB3-9BD08251F1B4}"/>
    <dgm:cxn modelId="{7C79BF8F-99CF-4BC7-B21C-86B582316B44}" type="presOf" srcId="{D4A1225D-0413-4BE9-BF23-1B93B654C2A7}" destId="{BF8EC2FE-A533-491D-A190-0A53276AC3C9}" srcOrd="0" destOrd="0" presId="urn:microsoft.com/office/officeart/2009/3/layout/SubStepProcess"/>
    <dgm:cxn modelId="{0A34A489-9127-4B3D-BDEE-136680B74700}" srcId="{D23F3691-8215-4FC8-9C16-3E7BDBA9B163}" destId="{CDC90B9E-B894-45D5-B2DA-71E82C508154}" srcOrd="2" destOrd="0" parTransId="{6218EC17-5B54-4AFE-B475-9CC2F191BF83}" sibTransId="{50C0D647-B7C7-4E78-85A3-CB3E852A6490}"/>
    <dgm:cxn modelId="{8365159E-5296-4711-A85D-3F2F94107165}" srcId="{D4A1225D-0413-4BE9-BF23-1B93B654C2A7}" destId="{B18CF9DA-0F62-4CAE-9448-58A6C0AA3C40}" srcOrd="0" destOrd="0" parTransId="{1F6A0065-32AE-4772-BF3A-3D2317D18786}" sibTransId="{1440E67C-3B10-483E-B193-430D63B4A7C4}"/>
    <dgm:cxn modelId="{E1E451A2-03EE-40DF-AFA6-9AEADA4EF6E6}" type="presOf" srcId="{CDC90B9E-B894-45D5-B2DA-71E82C508154}" destId="{75F7668F-9C94-4D3B-B633-769E450F9AE9}" srcOrd="0" destOrd="0" presId="urn:microsoft.com/office/officeart/2009/3/layout/SubStepProcess"/>
    <dgm:cxn modelId="{74768842-3040-4CCE-A7A7-A80A0F26373D}" type="presOf" srcId="{1A9ADAD7-E12C-4C13-AC64-D0AFD30CB01A}" destId="{072A7AC0-5869-4916-93A2-ECCE849A9E27}" srcOrd="0" destOrd="0" presId="urn:microsoft.com/office/officeart/2009/3/layout/SubStepProcess"/>
    <dgm:cxn modelId="{B0D0E210-05C0-4B90-80E2-CDCA9A0A25DF}" srcId="{D4A1225D-0413-4BE9-BF23-1B93B654C2A7}" destId="{1A9ADAD7-E12C-4C13-AC64-D0AFD30CB01A}" srcOrd="1" destOrd="0" parTransId="{A06E428F-2E19-44C2-8054-C99F8361A4FD}" sibTransId="{CDB78238-937F-45AF-A92B-B0AB993A5F0B}"/>
    <dgm:cxn modelId="{B1281507-C39A-43DE-ADB9-00D6DF9FF3DA}" type="presParOf" srcId="{F05D7C31-44FA-4F46-9B8D-B1F97882E8E6}" destId="{BF8EC2FE-A533-491D-A190-0A53276AC3C9}" srcOrd="0" destOrd="0" presId="urn:microsoft.com/office/officeart/2009/3/layout/SubStepProcess"/>
    <dgm:cxn modelId="{2D7B11EE-8686-4636-8E93-A18A69B5A0D2}" type="presParOf" srcId="{F05D7C31-44FA-4F46-9B8D-B1F97882E8E6}" destId="{E53C838D-2C89-428C-8733-6D4F951C2F19}" srcOrd="1" destOrd="0" presId="urn:microsoft.com/office/officeart/2009/3/layout/SubStepProcess"/>
    <dgm:cxn modelId="{F9EF0E7B-1774-4886-87CF-6DAD0E8F03CF}" type="presParOf" srcId="{F05D7C31-44FA-4F46-9B8D-B1F97882E8E6}" destId="{64102FB4-6ED3-42A3-B32F-6286F3BC5FCF}" srcOrd="2" destOrd="0" presId="urn:microsoft.com/office/officeart/2009/3/layout/SubStepProcess"/>
    <dgm:cxn modelId="{C9AB26AA-D2F1-4EE5-97E6-291E3DC514E5}" type="presParOf" srcId="{64102FB4-6ED3-42A3-B32F-6286F3BC5FCF}" destId="{FBA62D49-B210-4AC4-AECA-7FA860628FD8}" srcOrd="0" destOrd="0" presId="urn:microsoft.com/office/officeart/2009/3/layout/SubStepProcess"/>
    <dgm:cxn modelId="{6935C40C-A95A-4C4F-B685-A60A7F17419E}" type="presParOf" srcId="{64102FB4-6ED3-42A3-B32F-6286F3BC5FCF}" destId="{07B54BF0-FC21-4B03-8F6A-716017EF5CFB}" srcOrd="1" destOrd="0" presId="urn:microsoft.com/office/officeart/2009/3/layout/SubStepProcess"/>
    <dgm:cxn modelId="{5D75CD1A-B2FE-4F31-ABD4-CFA152A3CC88}" type="presParOf" srcId="{64102FB4-6ED3-42A3-B32F-6286F3BC5FCF}" destId="{EC50737C-B955-40DB-860F-4128B8D7EA51}" srcOrd="2" destOrd="0" presId="urn:microsoft.com/office/officeart/2009/3/layout/SubStepProcess"/>
    <dgm:cxn modelId="{97DFDADB-0DB4-48B3-BC4F-F9231771B402}" type="presParOf" srcId="{EC50737C-B955-40DB-860F-4128B8D7EA51}" destId="{988B11DB-588C-4BFF-B410-57324193BBBA}" srcOrd="0" destOrd="0" presId="urn:microsoft.com/office/officeart/2009/3/layout/SubStepProcess"/>
    <dgm:cxn modelId="{60498A11-3976-41B2-9E71-C9092FCAD44F}" type="presParOf" srcId="{EC50737C-B955-40DB-860F-4128B8D7EA51}" destId="{ED8EE1BE-EEB6-4797-87C2-E56B7DD77215}" srcOrd="1" destOrd="0" presId="urn:microsoft.com/office/officeart/2009/3/layout/SubStepProcess"/>
    <dgm:cxn modelId="{9099D288-3430-4564-A7DB-727051D4A1DA}" type="presParOf" srcId="{EC50737C-B955-40DB-860F-4128B8D7EA51}" destId="{1804E78D-8C53-43BE-A644-7F9AFC271E16}" srcOrd="2" destOrd="0" presId="urn:microsoft.com/office/officeart/2009/3/layout/SubStepProcess"/>
    <dgm:cxn modelId="{6D2F6085-0D90-4C50-AD30-71C03B87417D}" type="presParOf" srcId="{EC50737C-B955-40DB-860F-4128B8D7EA51}" destId="{ECD4DC28-C81E-4860-9033-E321F7F57349}" srcOrd="3" destOrd="0" presId="urn:microsoft.com/office/officeart/2009/3/layout/SubStepProcess"/>
    <dgm:cxn modelId="{77B06E18-E790-4FCD-BFD2-46289C2E9B27}" type="presParOf" srcId="{EC50737C-B955-40DB-860F-4128B8D7EA51}" destId="{C75FA3AC-29E3-4AD9-9DA2-A0727775A5CA}" srcOrd="4" destOrd="0" presId="urn:microsoft.com/office/officeart/2009/3/layout/SubStepProcess"/>
    <dgm:cxn modelId="{9EB1E73C-673A-40CA-B8EC-2DDE502596F7}" type="presParOf" srcId="{64102FB4-6ED3-42A3-B32F-6286F3BC5FCF}" destId="{B3A071AC-C410-4312-B560-BB6FCA1471F1}" srcOrd="3" destOrd="0" presId="urn:microsoft.com/office/officeart/2009/3/layout/SubStepProcess"/>
    <dgm:cxn modelId="{54DEB986-A806-4F49-AA6F-31FEE9160ECF}" type="presParOf" srcId="{64102FB4-6ED3-42A3-B32F-6286F3BC5FCF}" destId="{2A823BC6-3A87-47B5-8BF4-C90959C24417}" srcOrd="4" destOrd="0" presId="urn:microsoft.com/office/officeart/2009/3/layout/SubStepProcess"/>
    <dgm:cxn modelId="{3F7DC0C6-1ADA-4385-B36E-16DAECBFE360}" type="presParOf" srcId="{64102FB4-6ED3-42A3-B32F-6286F3BC5FCF}" destId="{3581FD52-8159-4087-A717-8F77C2C562AA}" srcOrd="5" destOrd="0" presId="urn:microsoft.com/office/officeart/2009/3/layout/SubStepProcess"/>
    <dgm:cxn modelId="{627D494B-5455-4B6C-8924-3EA9AEBECF83}" type="presParOf" srcId="{3581FD52-8159-4087-A717-8F77C2C562AA}" destId="{C5472121-27EE-4003-998B-F8001129608B}" srcOrd="0" destOrd="0" presId="urn:microsoft.com/office/officeart/2009/3/layout/SubStepProcess"/>
    <dgm:cxn modelId="{5C538FF2-ADC8-490A-A2A7-811E62CBA01A}" type="presParOf" srcId="{3581FD52-8159-4087-A717-8F77C2C562AA}" destId="{30C49265-94C6-4C88-8CBD-7061E0CDEDB4}" srcOrd="1" destOrd="0" presId="urn:microsoft.com/office/officeart/2009/3/layout/SubStepProcess"/>
    <dgm:cxn modelId="{0A14CA90-A37D-4622-84FE-71176852009E}" type="presParOf" srcId="{3581FD52-8159-4087-A717-8F77C2C562AA}" destId="{4B9870A7-EE7D-4587-8646-F76905308D1C}" srcOrd="2" destOrd="0" presId="urn:microsoft.com/office/officeart/2009/3/layout/SubStepProcess"/>
    <dgm:cxn modelId="{127130F8-548C-4F4D-87CC-284FA658D6D8}" type="presParOf" srcId="{3581FD52-8159-4087-A717-8F77C2C562AA}" destId="{072A7AC0-5869-4916-93A2-ECCE849A9E27}" srcOrd="3" destOrd="0" presId="urn:microsoft.com/office/officeart/2009/3/layout/SubStepProcess"/>
    <dgm:cxn modelId="{201E6255-9CA7-4853-ADC6-E20F40D80EAE}" type="presParOf" srcId="{3581FD52-8159-4087-A717-8F77C2C562AA}" destId="{C420B558-709D-4D46-9924-5EC63D27EF3D}" srcOrd="4" destOrd="0" presId="urn:microsoft.com/office/officeart/2009/3/layout/SubStepProcess"/>
    <dgm:cxn modelId="{6E6574DD-6629-4F30-A8D8-B8702C4B26E6}" type="presParOf" srcId="{F05D7C31-44FA-4F46-9B8D-B1F97882E8E6}" destId="{AA3B99A6-38D4-4447-BCBD-26E13635CF6F}" srcOrd="3" destOrd="0" presId="urn:microsoft.com/office/officeart/2009/3/layout/SubStepProcess"/>
    <dgm:cxn modelId="{DD3EDF8D-12F8-4C94-BF3B-00B05D42656C}" type="presParOf" srcId="{F05D7C31-44FA-4F46-9B8D-B1F97882E8E6}" destId="{1A7C6FBD-6171-4879-A08F-55F676707285}" srcOrd="4" destOrd="0" presId="urn:microsoft.com/office/officeart/2009/3/layout/SubStepProcess"/>
    <dgm:cxn modelId="{2ADCE977-EE83-4DDE-9755-E4B42A737078}" type="presParOf" srcId="{F05D7C31-44FA-4F46-9B8D-B1F97882E8E6}" destId="{75F7668F-9C94-4D3B-B633-769E450F9AE9}" srcOrd="5"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EFC6A-73E1-4DD8-ABDF-BAC56240E224}">
      <dsp:nvSpPr>
        <dsp:cNvPr id="0" name=""/>
        <dsp:cNvSpPr/>
      </dsp:nvSpPr>
      <dsp:spPr>
        <a:xfrm>
          <a:off x="0" y="889051"/>
          <a:ext cx="6144074"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2F7FDF-5DFA-40D6-BDFA-340D1A25CF0B}">
      <dsp:nvSpPr>
        <dsp:cNvPr id="0" name=""/>
        <dsp:cNvSpPr/>
      </dsp:nvSpPr>
      <dsp:spPr>
        <a:xfrm>
          <a:off x="307203" y="505291"/>
          <a:ext cx="4300851" cy="767520"/>
        </a:xfrm>
        <a:prstGeom prst="roundRect">
          <a:avLst/>
        </a:prstGeom>
        <a:solidFill>
          <a:srgbClr val="CC0000"/>
        </a:solidFill>
        <a:ln>
          <a:solidFill>
            <a:srgbClr val="CC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562" tIns="0" rIns="162562" bIns="0" numCol="1" spcCol="1270" anchor="ctr" anchorCtr="0">
          <a:noAutofit/>
        </a:bodyPr>
        <a:lstStyle/>
        <a:p>
          <a:pPr lvl="0" algn="l" defTabSz="1155700">
            <a:lnSpc>
              <a:spcPct val="90000"/>
            </a:lnSpc>
            <a:spcBef>
              <a:spcPct val="0"/>
            </a:spcBef>
            <a:spcAft>
              <a:spcPct val="35000"/>
            </a:spcAft>
          </a:pPr>
          <a:r>
            <a:rPr lang="es-MX" sz="2600" kern="1200" dirty="0" smtClean="0"/>
            <a:t>  Disposición para aprender</a:t>
          </a:r>
          <a:endParaRPr lang="es-MX" sz="2600" kern="1200" dirty="0"/>
        </a:p>
      </dsp:txBody>
      <dsp:txXfrm>
        <a:off x="344670" y="542758"/>
        <a:ext cx="4225917" cy="692586"/>
      </dsp:txXfrm>
    </dsp:sp>
    <dsp:sp modelId="{E8CE0B86-93F4-49F5-8528-DF00E4887020}">
      <dsp:nvSpPr>
        <dsp:cNvPr id="0" name=""/>
        <dsp:cNvSpPr/>
      </dsp:nvSpPr>
      <dsp:spPr>
        <a:xfrm>
          <a:off x="0" y="2068412"/>
          <a:ext cx="6144074" cy="655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63A914-A3AA-46E3-BDB1-F5F34643ECAD}">
      <dsp:nvSpPr>
        <dsp:cNvPr id="0" name=""/>
        <dsp:cNvSpPr/>
      </dsp:nvSpPr>
      <dsp:spPr>
        <a:xfrm>
          <a:off x="307203" y="1684652"/>
          <a:ext cx="4300851" cy="767520"/>
        </a:xfrm>
        <a:prstGeom prst="roundRect">
          <a:avLst/>
        </a:prstGeom>
        <a:solidFill>
          <a:srgbClr val="008000"/>
        </a:solidFill>
        <a:ln>
          <a:solidFill>
            <a:srgbClr val="008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562" tIns="0" rIns="162562" bIns="0" numCol="1" spcCol="1270" anchor="ctr" anchorCtr="0">
          <a:noAutofit/>
        </a:bodyPr>
        <a:lstStyle/>
        <a:p>
          <a:pPr lvl="0" algn="l" defTabSz="1155700">
            <a:lnSpc>
              <a:spcPct val="90000"/>
            </a:lnSpc>
            <a:spcBef>
              <a:spcPct val="0"/>
            </a:spcBef>
            <a:spcAft>
              <a:spcPct val="35000"/>
            </a:spcAft>
          </a:pPr>
          <a:r>
            <a:rPr lang="es-MX" sz="2600" kern="1200" dirty="0" smtClean="0"/>
            <a:t> Nivel de desarrollo evolutivo </a:t>
          </a:r>
          <a:endParaRPr lang="es-MX" sz="2600" kern="1200" dirty="0"/>
        </a:p>
      </dsp:txBody>
      <dsp:txXfrm>
        <a:off x="344670" y="1722119"/>
        <a:ext cx="4225917" cy="692586"/>
      </dsp:txXfrm>
    </dsp:sp>
    <dsp:sp modelId="{74B44506-E2D1-43CA-A509-B14C8AE1B6F5}">
      <dsp:nvSpPr>
        <dsp:cNvPr id="0" name=""/>
        <dsp:cNvSpPr/>
      </dsp:nvSpPr>
      <dsp:spPr>
        <a:xfrm>
          <a:off x="0" y="3247772"/>
          <a:ext cx="6144074" cy="655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523B539-CF5C-4549-B32D-600C26C2F879}">
      <dsp:nvSpPr>
        <dsp:cNvPr id="0" name=""/>
        <dsp:cNvSpPr/>
      </dsp:nvSpPr>
      <dsp:spPr>
        <a:xfrm>
          <a:off x="307203" y="2864012"/>
          <a:ext cx="4300851" cy="767520"/>
        </a:xfrm>
        <a:prstGeom prst="round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562" tIns="0" rIns="162562" bIns="0" numCol="1" spcCol="1270" anchor="ctr" anchorCtr="0">
          <a:noAutofit/>
        </a:bodyPr>
        <a:lstStyle/>
        <a:p>
          <a:pPr lvl="0" algn="l" defTabSz="1155700">
            <a:lnSpc>
              <a:spcPct val="90000"/>
            </a:lnSpc>
            <a:spcBef>
              <a:spcPct val="0"/>
            </a:spcBef>
            <a:spcAft>
              <a:spcPct val="35000"/>
            </a:spcAft>
          </a:pPr>
          <a:r>
            <a:rPr lang="es-MX" sz="2600" kern="1200" dirty="0" smtClean="0"/>
            <a:t> Conocimientos previos </a:t>
          </a:r>
          <a:endParaRPr lang="es-MX" sz="2600" kern="1200" dirty="0"/>
        </a:p>
      </dsp:txBody>
      <dsp:txXfrm>
        <a:off x="344670" y="2901479"/>
        <a:ext cx="4225917"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58523-082F-4FD6-939A-F949E2209780}">
      <dsp:nvSpPr>
        <dsp:cNvPr id="0" name=""/>
        <dsp:cNvSpPr/>
      </dsp:nvSpPr>
      <dsp:spPr>
        <a:xfrm rot="5400000">
          <a:off x="3174274" y="3863489"/>
          <a:ext cx="2427759" cy="2189598"/>
        </a:xfrm>
        <a:prstGeom prst="hexagon">
          <a:avLst>
            <a:gd name="adj" fmla="val 25000"/>
            <a:gd name="vf" fmla="val 115470"/>
          </a:avLst>
        </a:prstGeom>
        <a:solidFill>
          <a:srgbClr val="FF0066"/>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Operatoria concreta 7-10/11 años aproximadamente </a:t>
          </a:r>
          <a:endParaRPr lang="es-MX" sz="1300" kern="1200" dirty="0"/>
        </a:p>
      </dsp:txBody>
      <dsp:txXfrm rot="-5400000">
        <a:off x="3640387" y="4129189"/>
        <a:ext cx="1495532" cy="1658199"/>
      </dsp:txXfrm>
    </dsp:sp>
    <dsp:sp modelId="{D6C92180-9462-4C34-885B-2DEE6AEDB1EF}">
      <dsp:nvSpPr>
        <dsp:cNvPr id="0" name=""/>
        <dsp:cNvSpPr/>
      </dsp:nvSpPr>
      <dsp:spPr>
        <a:xfrm>
          <a:off x="2386608" y="2376256"/>
          <a:ext cx="3558116" cy="137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b="1" kern="1200" dirty="0" smtClean="0"/>
            <a:t>Nivel de desarrollo evolutivo </a:t>
          </a:r>
          <a:endParaRPr lang="es-MX" sz="3200" b="1" kern="1200" dirty="0"/>
        </a:p>
      </dsp:txBody>
      <dsp:txXfrm>
        <a:off x="2386608" y="2376256"/>
        <a:ext cx="3558116" cy="1370260"/>
      </dsp:txXfrm>
    </dsp:sp>
    <dsp:sp modelId="{B25A6A0C-A042-479B-8467-EEC911476D58}">
      <dsp:nvSpPr>
        <dsp:cNvPr id="0" name=""/>
        <dsp:cNvSpPr/>
      </dsp:nvSpPr>
      <dsp:spPr>
        <a:xfrm rot="5400000">
          <a:off x="2721719" y="139588"/>
          <a:ext cx="2468775" cy="2189598"/>
        </a:xfrm>
        <a:prstGeom prst="hexagon">
          <a:avLst>
            <a:gd name="adj" fmla="val 25000"/>
            <a:gd name="vf" fmla="val 115470"/>
          </a:avLst>
        </a:prstGeom>
        <a:solidFill>
          <a:srgbClr val="008000"/>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t>Sensoriomotora de 3-2 años aproximadamente </a:t>
          </a:r>
          <a:endParaRPr lang="es-MX" sz="1400" kern="1200" dirty="0"/>
        </a:p>
      </dsp:txBody>
      <dsp:txXfrm rot="-5400000">
        <a:off x="3205606" y="388198"/>
        <a:ext cx="1501000" cy="1692379"/>
      </dsp:txXfrm>
    </dsp:sp>
    <dsp:sp modelId="{EA11E8FD-5115-4161-BA7B-A02CB5632C7D}">
      <dsp:nvSpPr>
        <dsp:cNvPr id="0" name=""/>
        <dsp:cNvSpPr/>
      </dsp:nvSpPr>
      <dsp:spPr>
        <a:xfrm rot="5400000">
          <a:off x="5766552" y="2083795"/>
          <a:ext cx="2283767" cy="2189598"/>
        </a:xfrm>
        <a:prstGeom prst="hexagon">
          <a:avLst>
            <a:gd name="adj" fmla="val 25000"/>
            <a:gd name="vf" fmla="val 115470"/>
          </a:avLst>
        </a:prstGeom>
        <a:solidFill>
          <a:srgbClr val="660066"/>
        </a:solidFill>
        <a:ln w="25400" cap="flat" cmpd="sng" algn="ctr">
          <a:solidFill>
            <a:srgbClr val="66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 intuitiva o preoperatoria  de 2-6/7 años aproximadamente</a:t>
          </a:r>
          <a:endParaRPr lang="es-MX" sz="1300" kern="1200" dirty="0"/>
        </a:p>
      </dsp:txBody>
      <dsp:txXfrm rot="-5400000">
        <a:off x="6171045" y="2409491"/>
        <a:ext cx="1474780" cy="1538207"/>
      </dsp:txXfrm>
    </dsp:sp>
    <dsp:sp modelId="{A58F5DCA-C531-4BBA-BCF9-46BE62F803DE}">
      <dsp:nvSpPr>
        <dsp:cNvPr id="0" name=""/>
        <dsp:cNvSpPr/>
      </dsp:nvSpPr>
      <dsp:spPr>
        <a:xfrm>
          <a:off x="1134475" y="3544956"/>
          <a:ext cx="205555" cy="1370260"/>
        </a:xfrm>
        <a:prstGeom prst="rect">
          <a:avLst/>
        </a:prstGeom>
        <a:noFill/>
        <a:ln>
          <a:noFill/>
        </a:ln>
        <a:effectLst/>
      </dsp:spPr>
      <dsp:style>
        <a:lnRef idx="0">
          <a:scrgbClr r="0" g="0" b="0"/>
        </a:lnRef>
        <a:fillRef idx="0">
          <a:scrgbClr r="0" g="0" b="0"/>
        </a:fillRef>
        <a:effectRef idx="0">
          <a:scrgbClr r="0" g="0" b="0"/>
        </a:effectRef>
        <a:fontRef idx="minor"/>
      </dsp:style>
    </dsp:sp>
    <dsp:sp modelId="{7BAD1789-A508-4245-A157-953C5FF6AC71}">
      <dsp:nvSpPr>
        <dsp:cNvPr id="0" name=""/>
        <dsp:cNvSpPr/>
      </dsp:nvSpPr>
      <dsp:spPr>
        <a:xfrm rot="5400000">
          <a:off x="-66103" y="2155805"/>
          <a:ext cx="2571819" cy="2333607"/>
        </a:xfrm>
        <a:prstGeom prst="hexagon">
          <a:avLst>
            <a:gd name="adj" fmla="val 25000"/>
            <a:gd name="vf" fmla="val 115470"/>
          </a:avLst>
        </a:prstGeom>
        <a:solidFill>
          <a:srgbClr val="0000CC"/>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t>Operatoria formal de los 11-14/15 años aproximadamente</a:t>
          </a:r>
          <a:endParaRPr lang="es-MX" sz="1400" kern="1200" dirty="0"/>
        </a:p>
      </dsp:txBody>
      <dsp:txXfrm rot="-5400000">
        <a:off x="423925" y="2445486"/>
        <a:ext cx="1591763" cy="1754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D00DF-E5D2-4B83-9B26-F225621BC9D4}">
      <dsp:nvSpPr>
        <dsp:cNvPr id="0" name=""/>
        <dsp:cNvSpPr/>
      </dsp:nvSpPr>
      <dsp:spPr>
        <a:xfrm>
          <a:off x="1453999" y="1766"/>
          <a:ext cx="2463530" cy="1478118"/>
        </a:xfrm>
        <a:prstGeom prst="roundRect">
          <a:avLst>
            <a:gd name="adj" fmla="val 10000"/>
          </a:avLst>
        </a:prstGeom>
        <a:solidFill>
          <a:srgbClr val="CC0000"/>
        </a:solidFill>
        <a:ln w="25400" cap="flat" cmpd="sng" algn="ctr">
          <a:solidFill>
            <a:srgbClr val="C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CONOCIMIENTOS PREVIOS </a:t>
          </a:r>
          <a:endParaRPr lang="es-MX" sz="1600" kern="1200" dirty="0"/>
        </a:p>
      </dsp:txBody>
      <dsp:txXfrm>
        <a:off x="1497292" y="45059"/>
        <a:ext cx="2376944" cy="1391532"/>
      </dsp:txXfrm>
    </dsp:sp>
    <dsp:sp modelId="{6E9742E1-7B61-4771-9392-CB6982B9C1A4}">
      <dsp:nvSpPr>
        <dsp:cNvPr id="0" name=""/>
        <dsp:cNvSpPr/>
      </dsp:nvSpPr>
      <dsp:spPr>
        <a:xfrm>
          <a:off x="4134320" y="435347"/>
          <a:ext cx="522268" cy="610955"/>
        </a:xfrm>
        <a:prstGeom prst="rightArrow">
          <a:avLst>
            <a:gd name="adj1" fmla="val 60000"/>
            <a:gd name="adj2" fmla="val 50000"/>
          </a:avLst>
        </a:prstGeom>
        <a:solidFill>
          <a:srgbClr val="CC0000"/>
        </a:solidFill>
        <a:ln>
          <a:solidFill>
            <a:srgbClr val="CC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4134320" y="557538"/>
        <a:ext cx="365588" cy="366573"/>
      </dsp:txXfrm>
    </dsp:sp>
    <dsp:sp modelId="{ACCFA98E-9390-47A6-B40E-BE2578106242}">
      <dsp:nvSpPr>
        <dsp:cNvPr id="0" name=""/>
        <dsp:cNvSpPr/>
      </dsp:nvSpPr>
      <dsp:spPr>
        <a:xfrm>
          <a:off x="4902942" y="1766"/>
          <a:ext cx="2463530" cy="1478118"/>
        </a:xfrm>
        <a:prstGeom prst="roundRect">
          <a:avLst>
            <a:gd name="adj" fmla="val 10000"/>
          </a:avLst>
        </a:prstGeom>
        <a:solidFill>
          <a:srgbClr val="008000"/>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Esquemas de conocimientos</a:t>
          </a:r>
          <a:endParaRPr lang="es-MX" sz="1600" kern="1200" dirty="0"/>
        </a:p>
      </dsp:txBody>
      <dsp:txXfrm>
        <a:off x="4946235" y="45059"/>
        <a:ext cx="2376944" cy="1391532"/>
      </dsp:txXfrm>
    </dsp:sp>
    <dsp:sp modelId="{394B1FC0-21E0-4BFC-9CAF-E928AF0BC6AC}">
      <dsp:nvSpPr>
        <dsp:cNvPr id="0" name=""/>
        <dsp:cNvSpPr/>
      </dsp:nvSpPr>
      <dsp:spPr>
        <a:xfrm rot="5400000">
          <a:off x="5873572" y="1652331"/>
          <a:ext cx="522268" cy="610955"/>
        </a:xfrm>
        <a:prstGeom prst="rightArrow">
          <a:avLst>
            <a:gd name="adj1" fmla="val 60000"/>
            <a:gd name="adj2" fmla="val 50000"/>
          </a:avLst>
        </a:prstGeom>
        <a:solidFill>
          <a:srgbClr val="008000"/>
        </a:solidFill>
        <a:ln>
          <a:solidFill>
            <a:srgbClr val="008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rot="-5400000">
        <a:off x="5951420" y="1696674"/>
        <a:ext cx="366573" cy="365588"/>
      </dsp:txXfrm>
    </dsp:sp>
    <dsp:sp modelId="{23F8FD4F-AC0E-4932-9677-A87D7DF4673E}">
      <dsp:nvSpPr>
        <dsp:cNvPr id="0" name=""/>
        <dsp:cNvSpPr/>
      </dsp:nvSpPr>
      <dsp:spPr>
        <a:xfrm>
          <a:off x="4902942" y="2465296"/>
          <a:ext cx="2463530" cy="1478118"/>
        </a:xfrm>
        <a:prstGeom prst="roundRect">
          <a:avLst>
            <a:gd name="adj" fmla="val 10000"/>
          </a:avLst>
        </a:prstGeom>
        <a:solidFill>
          <a:srgbClr val="660066"/>
        </a:solidFill>
        <a:ln w="25400" cap="flat" cmpd="sng" algn="ctr">
          <a:solidFill>
            <a:srgbClr val="66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“Representación que posee una persona en un momento determinado de su historia sobre una parcela de la realidad”</a:t>
          </a:r>
          <a:endParaRPr lang="es-MX" sz="1400" kern="1200" dirty="0"/>
        </a:p>
      </dsp:txBody>
      <dsp:txXfrm>
        <a:off x="4946235" y="2508589"/>
        <a:ext cx="2376944" cy="1391532"/>
      </dsp:txXfrm>
    </dsp:sp>
    <dsp:sp modelId="{1E3E6EC9-9DC9-40E5-9EF8-556350A886D7}">
      <dsp:nvSpPr>
        <dsp:cNvPr id="0" name=""/>
        <dsp:cNvSpPr/>
      </dsp:nvSpPr>
      <dsp:spPr>
        <a:xfrm rot="10800000">
          <a:off x="4163882" y="2898878"/>
          <a:ext cx="522268" cy="610955"/>
        </a:xfrm>
        <a:prstGeom prst="rightArrow">
          <a:avLst>
            <a:gd name="adj1" fmla="val 60000"/>
            <a:gd name="adj2" fmla="val 50000"/>
          </a:avLst>
        </a:prstGeom>
        <a:solidFill>
          <a:srgbClr val="660066"/>
        </a:solidFill>
        <a:ln>
          <a:solidFill>
            <a:srgbClr val="66006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rot="10800000">
        <a:off x="4320562" y="3021069"/>
        <a:ext cx="365588" cy="366573"/>
      </dsp:txXfrm>
    </dsp:sp>
    <dsp:sp modelId="{C59B25FD-2384-4835-9E71-A6B682CB528E}">
      <dsp:nvSpPr>
        <dsp:cNvPr id="0" name=""/>
        <dsp:cNvSpPr/>
      </dsp:nvSpPr>
      <dsp:spPr>
        <a:xfrm>
          <a:off x="1453999" y="2465296"/>
          <a:ext cx="2463530" cy="1478118"/>
        </a:xfrm>
        <a:prstGeom prst="roundRect">
          <a:avLst>
            <a:gd name="adj" fmla="val 10000"/>
          </a:avLst>
        </a:prstGeom>
        <a:solidFill>
          <a:srgbClr val="0000CC"/>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Están formados por la gran variedad de tipos de conocimientos, de conceptos, procedimientos, normas, valores , actitudes, principios, teorías, experiencias, anécdotas personales, etc.</a:t>
          </a:r>
          <a:endParaRPr lang="es-MX" sz="1400" kern="1200" dirty="0"/>
        </a:p>
      </dsp:txBody>
      <dsp:txXfrm>
        <a:off x="1497292" y="2508589"/>
        <a:ext cx="2376944" cy="1391532"/>
      </dsp:txXfrm>
    </dsp:sp>
    <dsp:sp modelId="{7C5260A6-4033-497C-8A47-94086A2C9B10}">
      <dsp:nvSpPr>
        <dsp:cNvPr id="0" name=""/>
        <dsp:cNvSpPr/>
      </dsp:nvSpPr>
      <dsp:spPr>
        <a:xfrm rot="5400000">
          <a:off x="2424630" y="4115862"/>
          <a:ext cx="522268" cy="610955"/>
        </a:xfrm>
        <a:prstGeom prst="rightArrow">
          <a:avLst>
            <a:gd name="adj1" fmla="val 60000"/>
            <a:gd name="adj2" fmla="val 50000"/>
          </a:avLst>
        </a:prstGeom>
        <a:solidFill>
          <a:srgbClr val="0000CC"/>
        </a:solidFill>
        <a:ln>
          <a:solidFill>
            <a:srgbClr val="0000C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rot="-5400000">
        <a:off x="2502478" y="4160205"/>
        <a:ext cx="366573" cy="365588"/>
      </dsp:txXfrm>
    </dsp:sp>
    <dsp:sp modelId="{A5698D5B-FC1E-42E0-BA58-A0192364AA31}">
      <dsp:nvSpPr>
        <dsp:cNvPr id="0" name=""/>
        <dsp:cNvSpPr/>
      </dsp:nvSpPr>
      <dsp:spPr>
        <a:xfrm>
          <a:off x="1453999" y="4928827"/>
          <a:ext cx="2463530" cy="1478118"/>
        </a:xfrm>
        <a:prstGeom prst="roundRect">
          <a:avLst>
            <a:gd name="adj" fmla="val 10000"/>
          </a:avLst>
        </a:prstGeom>
        <a:solidFill>
          <a:srgbClr val="FF3300"/>
        </a:solidFill>
        <a:ln w="25400" cap="flat" cmpd="sng" algn="ctr">
          <a:solidFill>
            <a:srgbClr val="FF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Como dice Ausubel: “ el factor mas importante que influye en el aprendizaje es lo que el alumno ya sabe. Averígüese esto y enséñese en consecuencia”. </a:t>
          </a:r>
          <a:endParaRPr lang="es-MX" sz="1500" kern="1200" dirty="0"/>
        </a:p>
      </dsp:txBody>
      <dsp:txXfrm>
        <a:off x="1497292" y="4972120"/>
        <a:ext cx="2376944" cy="1391532"/>
      </dsp:txXfrm>
    </dsp:sp>
    <dsp:sp modelId="{488738BE-A2C9-4B9A-B854-C3F1CB83C39A}">
      <dsp:nvSpPr>
        <dsp:cNvPr id="0" name=""/>
        <dsp:cNvSpPr/>
      </dsp:nvSpPr>
      <dsp:spPr>
        <a:xfrm>
          <a:off x="4134320" y="5362408"/>
          <a:ext cx="522268" cy="610955"/>
        </a:xfrm>
        <a:prstGeom prst="rightArrow">
          <a:avLst>
            <a:gd name="adj1" fmla="val 60000"/>
            <a:gd name="adj2" fmla="val 50000"/>
          </a:avLst>
        </a:prstGeom>
        <a:solidFill>
          <a:srgbClr val="FF3300"/>
        </a:solidFill>
        <a:ln>
          <a:solidFill>
            <a:srgbClr val="FF33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4134320" y="5484599"/>
        <a:ext cx="365588" cy="366573"/>
      </dsp:txXfrm>
    </dsp:sp>
    <dsp:sp modelId="{8B87D429-2E06-4747-8098-6C7716425FC4}">
      <dsp:nvSpPr>
        <dsp:cNvPr id="0" name=""/>
        <dsp:cNvSpPr/>
      </dsp:nvSpPr>
      <dsp:spPr>
        <a:xfrm>
          <a:off x="4902942" y="4928827"/>
          <a:ext cx="2463530" cy="1478118"/>
        </a:xfrm>
        <a:prstGeom prst="roundRect">
          <a:avLst>
            <a:gd name="adj" fmla="val 10000"/>
          </a:avLst>
        </a:prstGeom>
        <a:solidFill>
          <a:srgbClr val="FF0066"/>
        </a:solidFill>
        <a:ln w="25400" cap="flat" cmpd="sng" algn="ctr">
          <a:solidFill>
            <a:srgbClr val="FF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smtClean="0"/>
            <a:t>M. Marín se refiere a los esquemas como “redes” en las cuales esta almacenados nuestros conocimientos </a:t>
          </a:r>
          <a:endParaRPr lang="es-MX" sz="1500" kern="1200" dirty="0"/>
        </a:p>
      </dsp:txBody>
      <dsp:txXfrm>
        <a:off x="4946235" y="4972120"/>
        <a:ext cx="2376944" cy="1391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BF89B-25FF-44DC-8DC4-FAACD73BD1DB}">
      <dsp:nvSpPr>
        <dsp:cNvPr id="0" name=""/>
        <dsp:cNvSpPr/>
      </dsp:nvSpPr>
      <dsp:spPr>
        <a:xfrm>
          <a:off x="0" y="0"/>
          <a:ext cx="6096000" cy="1625600"/>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MX" sz="4100" kern="1200" dirty="0" smtClean="0"/>
            <a:t>Los conocimientos previos pertenecen a tres ámbitos: </a:t>
          </a:r>
          <a:endParaRPr lang="es-MX" sz="4100" kern="1200" dirty="0"/>
        </a:p>
      </dsp:txBody>
      <dsp:txXfrm>
        <a:off x="0" y="0"/>
        <a:ext cx="6096000" cy="1625600"/>
      </dsp:txXfrm>
    </dsp:sp>
    <dsp:sp modelId="{E8032050-D2C2-4E7E-B63E-13195A934507}">
      <dsp:nvSpPr>
        <dsp:cNvPr id="0" name=""/>
        <dsp:cNvSpPr/>
      </dsp:nvSpPr>
      <dsp:spPr>
        <a:xfrm>
          <a:off x="2976" y="1625600"/>
          <a:ext cx="2030015" cy="3413760"/>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solidFill>
                <a:schemeClr val="tx1"/>
              </a:solidFill>
            </a:rPr>
            <a:t>Conceptuales: “El conjunto de informaciones que caracterizan a una disciplina o campo del </a:t>
          </a:r>
          <a:r>
            <a:rPr lang="es-MX" sz="1500" b="1" kern="1200" dirty="0" err="1" smtClean="0">
              <a:solidFill>
                <a:schemeClr val="tx1"/>
              </a:solidFill>
            </a:rPr>
            <a:t>saber”.”Son</a:t>
          </a:r>
          <a:r>
            <a:rPr lang="es-MX" sz="1500" b="1" kern="1200" dirty="0" smtClean="0">
              <a:solidFill>
                <a:schemeClr val="tx1"/>
              </a:solidFill>
            </a:rPr>
            <a:t> los que tradicionalmente se denominaban “contenidos” a secas. </a:t>
          </a:r>
          <a:endParaRPr lang="es-MX" sz="1500" b="1" kern="1200" dirty="0">
            <a:solidFill>
              <a:schemeClr val="tx1"/>
            </a:solidFill>
          </a:endParaRPr>
        </a:p>
      </dsp:txBody>
      <dsp:txXfrm>
        <a:off x="2976" y="1625600"/>
        <a:ext cx="2030015" cy="3413760"/>
      </dsp:txXfrm>
    </dsp:sp>
    <dsp:sp modelId="{FEC6270E-5ABB-4305-AE56-51D29E7BD209}">
      <dsp:nvSpPr>
        <dsp:cNvPr id="0" name=""/>
        <dsp:cNvSpPr/>
      </dsp:nvSpPr>
      <dsp:spPr>
        <a:xfrm>
          <a:off x="2032992" y="1625600"/>
          <a:ext cx="2030015" cy="3413760"/>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solidFill>
                <a:schemeClr val="tx1"/>
              </a:solidFill>
            </a:rPr>
            <a:t>Procedimentales: “conjunto de acciones ordenadas, orientadas a la consecución de una meta”, que aumenta la capacidad de actuación del alumno (definir, </a:t>
          </a:r>
          <a:r>
            <a:rPr lang="es-MX" sz="1500" b="1" kern="1200" dirty="0" err="1" smtClean="0">
              <a:solidFill>
                <a:schemeClr val="tx1"/>
              </a:solidFill>
            </a:rPr>
            <a:t>hipotetizar</a:t>
          </a:r>
          <a:r>
            <a:rPr lang="es-MX" sz="1500" b="1" kern="1200" dirty="0" smtClean="0">
              <a:solidFill>
                <a:schemeClr val="tx1"/>
              </a:solidFill>
            </a:rPr>
            <a:t>, ordenar, evaluar, resolver problemas. </a:t>
          </a:r>
          <a:endParaRPr lang="es-MX" sz="1500" b="1" kern="1200" dirty="0">
            <a:solidFill>
              <a:schemeClr val="tx1"/>
            </a:solidFill>
          </a:endParaRPr>
        </a:p>
      </dsp:txBody>
      <dsp:txXfrm>
        <a:off x="2032992" y="1625600"/>
        <a:ext cx="2030015" cy="3413760"/>
      </dsp:txXfrm>
    </dsp:sp>
    <dsp:sp modelId="{68051C51-B5D6-435A-AF4B-6CDFE3110355}">
      <dsp:nvSpPr>
        <dsp:cNvPr id="0" name=""/>
        <dsp:cNvSpPr/>
      </dsp:nvSpPr>
      <dsp:spPr>
        <a:xfrm>
          <a:off x="4063007" y="1625600"/>
          <a:ext cx="2030015" cy="3413760"/>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solidFill>
                <a:schemeClr val="tx1"/>
              </a:solidFill>
            </a:rPr>
            <a:t>Actitudinal: son los valores, normas y actitudes “los valores son la base para promover determinadas actitudes, es decir, un concepto más amplio. De forma que un determinado valor pueda generar un conjunto más específico de actitudes que serían una forma concreta de reaccionar ante el mismo. </a:t>
          </a:r>
          <a:endParaRPr lang="es-MX" sz="1500" b="1" kern="1200" dirty="0">
            <a:solidFill>
              <a:schemeClr val="tx1"/>
            </a:solidFill>
          </a:endParaRPr>
        </a:p>
      </dsp:txBody>
      <dsp:txXfrm>
        <a:off x="4063007" y="1625600"/>
        <a:ext cx="2030015" cy="3413760"/>
      </dsp:txXfrm>
    </dsp:sp>
    <dsp:sp modelId="{010156F4-CD0A-4C71-AA02-2466E879EAB5}">
      <dsp:nvSpPr>
        <dsp:cNvPr id="0" name=""/>
        <dsp:cNvSpPr/>
      </dsp:nvSpPr>
      <dsp:spPr>
        <a:xfrm>
          <a:off x="0" y="5039360"/>
          <a:ext cx="6096000" cy="3793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F23DE-320E-4BF4-9D17-1080BACD12D9}">
      <dsp:nvSpPr>
        <dsp:cNvPr id="0" name=""/>
        <dsp:cNvSpPr/>
      </dsp:nvSpPr>
      <dsp:spPr>
        <a:xfrm rot="5400000">
          <a:off x="4955352" y="-2065400"/>
          <a:ext cx="1006893" cy="5137693"/>
        </a:xfrm>
        <a:prstGeom prst="round2SameRect">
          <a:avLst/>
        </a:prstGeom>
        <a:solidFill>
          <a:schemeClr val="accent1">
            <a:alpha val="90000"/>
            <a:tint val="40000"/>
            <a:hueOff val="0"/>
            <a:satOff val="0"/>
            <a:lumOff val="0"/>
            <a:alphaOff val="0"/>
          </a:schemeClr>
        </a:solidFill>
        <a:ln w="38100" cap="flat" cmpd="sng" algn="ctr">
          <a:solidFill>
            <a:schemeClr val="accent6">
              <a:lumMod val="75000"/>
              <a:alpha val="9000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Char char="••"/>
          </a:pPr>
          <a:r>
            <a:rPr lang="es-MX" sz="1600" b="1" kern="1200" dirty="0" smtClean="0"/>
            <a:t>Constituye un tipo de discurso argumentativo, en el que alguien procura persuadir a otro para que sostenga su misma opinión, o para que comprenda porque ve las cosas de ese modo. Siempre se centra en un tema problemático por lo cual no puede usarse indiscriminadamente para diagnosticar. </a:t>
          </a:r>
          <a:endParaRPr lang="es-MX" sz="1600" b="1" kern="1200" dirty="0"/>
        </a:p>
      </dsp:txBody>
      <dsp:txXfrm rot="-5400000">
        <a:off x="2889952" y="49152"/>
        <a:ext cx="5088541" cy="908589"/>
      </dsp:txXfrm>
    </dsp:sp>
    <dsp:sp modelId="{D7FC6DEA-7093-48F5-A2B9-39DF02375FE6}">
      <dsp:nvSpPr>
        <dsp:cNvPr id="0" name=""/>
        <dsp:cNvSpPr/>
      </dsp:nvSpPr>
      <dsp:spPr>
        <a:xfrm>
          <a:off x="0" y="1906"/>
          <a:ext cx="2889952" cy="1258616"/>
        </a:xfrm>
        <a:prstGeom prst="roundRect">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dirty="0" smtClean="0"/>
            <a:t>Debate </a:t>
          </a:r>
          <a:endParaRPr lang="es-MX" sz="3000" kern="1200" dirty="0"/>
        </a:p>
      </dsp:txBody>
      <dsp:txXfrm>
        <a:off x="61441" y="63347"/>
        <a:ext cx="2767070" cy="1135734"/>
      </dsp:txXfrm>
    </dsp:sp>
    <dsp:sp modelId="{D4EC4A4B-15CC-4FED-A599-EFB384D75E1B}">
      <dsp:nvSpPr>
        <dsp:cNvPr id="0" name=""/>
        <dsp:cNvSpPr/>
      </dsp:nvSpPr>
      <dsp:spPr>
        <a:xfrm rot="5400000">
          <a:off x="4955352" y="-616084"/>
          <a:ext cx="1006893" cy="5137693"/>
        </a:xfrm>
        <a:prstGeom prst="round2SameRect">
          <a:avLst/>
        </a:prstGeom>
        <a:solidFill>
          <a:schemeClr val="accent1">
            <a:alpha val="90000"/>
            <a:tint val="40000"/>
            <a:hueOff val="0"/>
            <a:satOff val="0"/>
            <a:lumOff val="0"/>
            <a:alphaOff val="0"/>
          </a:schemeClr>
        </a:solidFill>
        <a:ln w="38100" cap="flat" cmpd="sng" algn="ctr">
          <a:solidFill>
            <a:schemeClr val="accent6">
              <a:lumMod val="75000"/>
              <a:alpha val="9000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Char char="••"/>
          </a:pPr>
          <a:r>
            <a:rPr lang="es-MX" sz="1600" b="1" kern="1200" dirty="0" smtClean="0"/>
            <a:t>Los alumnos son libres de organizar el tema, parece evidente que también este instrumento de diagnóstico queda reservado preferentemente para grupos muy reducidos y requiere bastante tiempo para escuchar a todos. </a:t>
          </a:r>
          <a:endParaRPr lang="es-MX" sz="1600" b="1" kern="1200" dirty="0"/>
        </a:p>
      </dsp:txBody>
      <dsp:txXfrm rot="-5400000">
        <a:off x="2889952" y="1498468"/>
        <a:ext cx="5088541" cy="908589"/>
      </dsp:txXfrm>
    </dsp:sp>
    <dsp:sp modelId="{182756DB-67EA-4918-BDA6-A5A741869D69}">
      <dsp:nvSpPr>
        <dsp:cNvPr id="0" name=""/>
        <dsp:cNvSpPr/>
      </dsp:nvSpPr>
      <dsp:spPr>
        <a:xfrm>
          <a:off x="0" y="1323454"/>
          <a:ext cx="2889952" cy="1258616"/>
        </a:xfrm>
        <a:prstGeom prst="roundRect">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dirty="0" smtClean="0"/>
            <a:t>Exposición autónoma</a:t>
          </a:r>
          <a:endParaRPr lang="es-MX" sz="3000" kern="1200" dirty="0"/>
        </a:p>
      </dsp:txBody>
      <dsp:txXfrm>
        <a:off x="61441" y="1384895"/>
        <a:ext cx="2767070" cy="1135734"/>
      </dsp:txXfrm>
    </dsp:sp>
    <dsp:sp modelId="{9BB67893-0259-4AEB-88A4-E15CB210F832}">
      <dsp:nvSpPr>
        <dsp:cNvPr id="0" name=""/>
        <dsp:cNvSpPr/>
      </dsp:nvSpPr>
      <dsp:spPr>
        <a:xfrm rot="5400000">
          <a:off x="4482106" y="334157"/>
          <a:ext cx="1204888" cy="5880305"/>
        </a:xfrm>
        <a:prstGeom prst="round2SameRect">
          <a:avLst/>
        </a:prstGeom>
        <a:solidFill>
          <a:schemeClr val="accent1">
            <a:alpha val="90000"/>
            <a:tint val="40000"/>
            <a:hueOff val="0"/>
            <a:satOff val="0"/>
            <a:lumOff val="0"/>
            <a:alphaOff val="0"/>
          </a:schemeClr>
        </a:solidFill>
        <a:ln w="38100" cap="flat" cmpd="sng" algn="ctr">
          <a:solidFill>
            <a:schemeClr val="accent6">
              <a:lumMod val="75000"/>
              <a:alpha val="9000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Char char="••"/>
          </a:pPr>
          <a:r>
            <a:rPr lang="es-MX" sz="1600" b="1" kern="1200" dirty="0" smtClean="0">
              <a:solidFill>
                <a:schemeClr val="tx1"/>
              </a:solidFill>
            </a:rPr>
            <a:t>A través de preguntas intenta lograr del/ el estudiante informaciones vinculadas con el contenido en cuestión. Generalmente es utilizada para diagnosticar cuando un grupo de alumnos es pequeño y saber cuánto y que saben acerca de ciertos contenidos. Es preferible empezar con preguntas más abiertas también se debe tener en cuenta que las respuestas “no lo sé y no me acuerdo” no siempre quiere decir eso; eso quiere decir que los alumnos tiene las ideas confusas. </a:t>
          </a:r>
          <a:endParaRPr lang="es-MX" sz="1600" b="1" kern="1200" dirty="0">
            <a:solidFill>
              <a:schemeClr val="tx1"/>
            </a:solidFill>
          </a:endParaRPr>
        </a:p>
      </dsp:txBody>
      <dsp:txXfrm rot="-5400000">
        <a:off x="2144398" y="2730683"/>
        <a:ext cx="5821487" cy="1087252"/>
      </dsp:txXfrm>
    </dsp:sp>
    <dsp:sp modelId="{0F38936C-35D1-4E44-9125-C16E71A3D912}">
      <dsp:nvSpPr>
        <dsp:cNvPr id="0" name=""/>
        <dsp:cNvSpPr/>
      </dsp:nvSpPr>
      <dsp:spPr>
        <a:xfrm>
          <a:off x="168347" y="2645001"/>
          <a:ext cx="2144398" cy="1258616"/>
        </a:xfrm>
        <a:prstGeom prst="roundRect">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dirty="0" smtClean="0"/>
            <a:t>Entrevistas</a:t>
          </a:r>
          <a:endParaRPr lang="es-MX" sz="3000" kern="1200" dirty="0"/>
        </a:p>
      </dsp:txBody>
      <dsp:txXfrm>
        <a:off x="229788" y="2706442"/>
        <a:ext cx="2021516" cy="1135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134031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399382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161630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234720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24783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89243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243486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206974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38776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79498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3FA76E-29D8-46F5-B686-1DCBE98F050D}" type="datetimeFigureOut">
              <a:rPr lang="es-ES" smtClean="0"/>
              <a:t>28/10/2014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102FEE-F896-476C-BA5E-C08C3CB06161}" type="slidenum">
              <a:rPr lang="es-ES" smtClean="0"/>
              <a:t>‹Nº›</a:t>
            </a:fld>
            <a:endParaRPr lang="es-ES"/>
          </a:p>
        </p:txBody>
      </p:sp>
    </p:spTree>
    <p:extLst>
      <p:ext uri="{BB962C8B-B14F-4D97-AF65-F5344CB8AC3E}">
        <p14:creationId xmlns:p14="http://schemas.microsoft.com/office/powerpoint/2010/main" val="202352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FA76E-29D8-46F5-B686-1DCBE98F050D}" type="datetimeFigureOut">
              <a:rPr lang="es-ES" smtClean="0"/>
              <a:t>28/10/2014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02FEE-F896-476C-BA5E-C08C3CB06161}" type="slidenum">
              <a:rPr lang="es-ES" smtClean="0"/>
              <a:t>‹Nº›</a:t>
            </a:fld>
            <a:endParaRPr lang="es-ES"/>
          </a:p>
        </p:txBody>
      </p:sp>
    </p:spTree>
    <p:extLst>
      <p:ext uri="{BB962C8B-B14F-4D97-AF65-F5344CB8AC3E}">
        <p14:creationId xmlns:p14="http://schemas.microsoft.com/office/powerpoint/2010/main" val="2751035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8551" y="332656"/>
            <a:ext cx="8994193" cy="1569660"/>
          </a:xfrm>
          <a:prstGeom prst="rect">
            <a:avLst/>
          </a:prstGeom>
          <a:noFill/>
        </p:spPr>
        <p:txBody>
          <a:bodyPr wrap="none" lIns="91440" tIns="45720" rIns="91440" bIns="45720">
            <a:spAutoFit/>
          </a:bodyPr>
          <a:lstStyle/>
          <a:p>
            <a:pPr algn="ctr"/>
            <a:r>
              <a:rPr lang="es-E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 DIÁGNOSTICO</a:t>
            </a:r>
            <a:endParaRPr lang="es-E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47" y="2273151"/>
            <a:ext cx="4123114" cy="274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4499992" y="5366251"/>
            <a:ext cx="3744416" cy="1231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lumMod val="95000"/>
                    <a:lumOff val="5000"/>
                  </a:schemeClr>
                </a:solidFill>
              </a:rPr>
              <a:t>203 LEPRE</a:t>
            </a:r>
            <a:endParaRPr lang="es-ES" sz="3200" b="1" dirty="0">
              <a:solidFill>
                <a:schemeClr val="tx1">
                  <a:lumMod val="95000"/>
                  <a:lumOff val="5000"/>
                </a:schemeClr>
              </a:solidFill>
            </a:endParaRPr>
          </a:p>
        </p:txBody>
      </p:sp>
    </p:spTree>
    <p:extLst>
      <p:ext uri="{BB962C8B-B14F-4D97-AF65-F5344CB8AC3E}">
        <p14:creationId xmlns:p14="http://schemas.microsoft.com/office/powerpoint/2010/main" val="1637573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redondeado"/>
          <p:cNvSpPr/>
          <p:nvPr/>
        </p:nvSpPr>
        <p:spPr>
          <a:xfrm>
            <a:off x="2555776" y="548680"/>
            <a:ext cx="3456384" cy="897573"/>
          </a:xfrm>
          <a:prstGeom prst="round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DESEOS PARA APRENDER  </a:t>
            </a:r>
            <a:endParaRPr lang="es-MX" sz="2400" dirty="0"/>
          </a:p>
        </p:txBody>
      </p:sp>
      <p:sp>
        <p:nvSpPr>
          <p:cNvPr id="20" name="19 Rectángulo redondeado"/>
          <p:cNvSpPr/>
          <p:nvPr/>
        </p:nvSpPr>
        <p:spPr>
          <a:xfrm>
            <a:off x="251520" y="2708920"/>
            <a:ext cx="3168352" cy="936104"/>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Deseo de aprender</a:t>
            </a:r>
            <a:endParaRPr lang="es-MX" sz="2400" dirty="0"/>
          </a:p>
        </p:txBody>
      </p:sp>
      <p:sp>
        <p:nvSpPr>
          <p:cNvPr id="21" name="20 Rectángulo redondeado"/>
          <p:cNvSpPr/>
          <p:nvPr/>
        </p:nvSpPr>
        <p:spPr>
          <a:xfrm>
            <a:off x="4867655" y="2708920"/>
            <a:ext cx="3384376" cy="936104"/>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t>Confianza en las propias posibilidades</a:t>
            </a:r>
            <a:endParaRPr lang="es-MX" sz="2000" dirty="0"/>
          </a:p>
        </p:txBody>
      </p:sp>
      <p:sp>
        <p:nvSpPr>
          <p:cNvPr id="22" name="21 Rectángulo redondeado"/>
          <p:cNvSpPr/>
          <p:nvPr/>
        </p:nvSpPr>
        <p:spPr>
          <a:xfrm>
            <a:off x="1835696" y="4329718"/>
            <a:ext cx="5328592" cy="2424625"/>
          </a:xfrm>
          <a:prstGeom prst="round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ea typeface="Calibri"/>
                <a:cs typeface="Times New Roman"/>
              </a:rPr>
              <a:t>Grado </a:t>
            </a:r>
            <a:r>
              <a:rPr lang="es-MX" dirty="0">
                <a:ea typeface="Calibri"/>
                <a:cs typeface="Times New Roman"/>
              </a:rPr>
              <a:t>de equilibrio personal  del alumno, autoimagen, autoestima, experiencias previas de aprendizaje exitoso, capacidad de asumir riesgos y esfuerzo, representaciones y expectativas en relación con el/la docente y sus propios compañeros (a) y sobre las características de la tarea que han de realizar, etc.</a:t>
            </a:r>
            <a:endParaRPr lang="es-MX" dirty="0"/>
          </a:p>
        </p:txBody>
      </p:sp>
      <p:cxnSp>
        <p:nvCxnSpPr>
          <p:cNvPr id="24" name="23 Conector recto"/>
          <p:cNvCxnSpPr>
            <a:stCxn id="19" idx="2"/>
          </p:cNvCxnSpPr>
          <p:nvPr/>
        </p:nvCxnSpPr>
        <p:spPr>
          <a:xfrm>
            <a:off x="4283968" y="1446253"/>
            <a:ext cx="0" cy="576064"/>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3923928" y="1988840"/>
            <a:ext cx="2991993"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1729521" y="1988840"/>
            <a:ext cx="2520280"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1729521" y="1988840"/>
            <a:ext cx="0" cy="720080"/>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6915921" y="1988840"/>
            <a:ext cx="0" cy="720080"/>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1835696" y="3645024"/>
            <a:ext cx="2088232" cy="684694"/>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flipH="1">
            <a:off x="4867655" y="3645024"/>
            <a:ext cx="1944216" cy="684694"/>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3493717" y="1964399"/>
            <a:ext cx="1512168" cy="369332"/>
          </a:xfrm>
          <a:prstGeom prst="rect">
            <a:avLst/>
          </a:prstGeom>
          <a:noFill/>
        </p:spPr>
        <p:txBody>
          <a:bodyPr wrap="square" rtlCol="0">
            <a:spAutoFit/>
          </a:bodyPr>
          <a:lstStyle/>
          <a:p>
            <a:r>
              <a:rPr lang="es-MX" dirty="0" smtClean="0"/>
              <a:t>Depende de </a:t>
            </a:r>
            <a:endParaRPr lang="es-MX" dirty="0"/>
          </a:p>
        </p:txBody>
      </p:sp>
    </p:spTree>
    <p:extLst>
      <p:ext uri="{BB962C8B-B14F-4D97-AF65-F5344CB8AC3E}">
        <p14:creationId xmlns:p14="http://schemas.microsoft.com/office/powerpoint/2010/main" val="3036113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75790856"/>
              </p:ext>
            </p:extLst>
          </p:nvPr>
        </p:nvGraphicFramePr>
        <p:xfrm>
          <a:off x="457200" y="260648"/>
          <a:ext cx="822960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298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3185" y="404664"/>
            <a:ext cx="8229600" cy="3312368"/>
          </a:xfrm>
        </p:spPr>
        <p:txBody>
          <a:bodyPr>
            <a:normAutofit fontScale="92500" lnSpcReduction="20000"/>
          </a:bodyPr>
          <a:lstStyle/>
          <a:p>
            <a:pPr marL="0" indent="0" algn="just">
              <a:lnSpc>
                <a:spcPct val="115000"/>
              </a:lnSpc>
              <a:spcAft>
                <a:spcPts val="1000"/>
              </a:spcAft>
              <a:buNone/>
            </a:pPr>
            <a:r>
              <a:rPr lang="es-MX" dirty="0">
                <a:ea typeface="Calibri"/>
                <a:cs typeface="Times New Roman"/>
              </a:rPr>
              <a:t>Estas etapas corresponden a una forma de organización mental, una estructura intelectual que se traduce en determinadas posibilidades de razonamiento y aprendizaje. El paso de un estadio de pensamiento a otro ocurre secuencialmente (no bruscamente) y en las distintas personas se desarrolla a diferentes velocidades. </a:t>
            </a:r>
          </a:p>
          <a:p>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1" y="3645024"/>
            <a:ext cx="7632848" cy="3024336"/>
          </a:xfrm>
          <a:prstGeom prst="rect">
            <a:avLst/>
          </a:prstGeom>
        </p:spPr>
      </p:pic>
    </p:spTree>
    <p:extLst>
      <p:ext uri="{BB962C8B-B14F-4D97-AF65-F5344CB8AC3E}">
        <p14:creationId xmlns:p14="http://schemas.microsoft.com/office/powerpoint/2010/main" val="2367696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16658890"/>
              </p:ext>
            </p:extLst>
          </p:nvPr>
        </p:nvGraphicFramePr>
        <p:xfrm>
          <a:off x="323528" y="260648"/>
          <a:ext cx="882047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752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 y="332656"/>
            <a:ext cx="913615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400" b="1" dirty="0" smtClean="0">
                <a:latin typeface="+mj-lt"/>
              </a:rPr>
              <a:t>Capítulo </a:t>
            </a:r>
            <a:r>
              <a:rPr lang="es-MX" sz="2400" b="1" dirty="0">
                <a:latin typeface="+mj-lt"/>
              </a:rPr>
              <a:t>3</a:t>
            </a:r>
          </a:p>
          <a:p>
            <a:pPr algn="ctr"/>
            <a:r>
              <a:rPr lang="es-MX" sz="2400" b="1" dirty="0">
                <a:latin typeface="+mj-lt"/>
              </a:rPr>
              <a:t>El diagnostico, el aprendizaje significativo y las zonas de desarrollo próximo</a:t>
            </a:r>
          </a:p>
        </p:txBody>
      </p:sp>
      <p:sp>
        <p:nvSpPr>
          <p:cNvPr id="5" name="4 Elipse"/>
          <p:cNvSpPr/>
          <p:nvPr/>
        </p:nvSpPr>
        <p:spPr>
          <a:xfrm>
            <a:off x="3275856" y="1532985"/>
            <a:ext cx="2232248" cy="141845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2000" b="1" dirty="0"/>
              <a:t>El aprendizaje significativo</a:t>
            </a:r>
          </a:p>
        </p:txBody>
      </p:sp>
      <p:sp>
        <p:nvSpPr>
          <p:cNvPr id="6" name="5 CuadroTexto"/>
          <p:cNvSpPr txBox="1"/>
          <p:nvPr/>
        </p:nvSpPr>
        <p:spPr>
          <a:xfrm>
            <a:off x="323528" y="3253656"/>
            <a:ext cx="2304256"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sz="2000" dirty="0" smtClean="0"/>
              <a:t>Es </a:t>
            </a:r>
            <a:r>
              <a:rPr lang="es-MX" sz="2000" dirty="0"/>
              <a:t>el que procura establecer vínculos sustantivos (no arbitrarios) entre el contenido por aprender y lo que la persona ya sabe (sus conocimientos previos). </a:t>
            </a:r>
          </a:p>
        </p:txBody>
      </p:sp>
      <p:sp>
        <p:nvSpPr>
          <p:cNvPr id="8" name="7 CuadroTexto"/>
          <p:cNvSpPr txBox="1"/>
          <p:nvPr/>
        </p:nvSpPr>
        <p:spPr>
          <a:xfrm>
            <a:off x="4838328" y="3088431"/>
            <a:ext cx="3168352"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sz="2000" dirty="0"/>
              <a:t>Las principales condiciones para el aprendizaje significativo son</a:t>
            </a:r>
            <a:r>
              <a:rPr lang="es-MX" sz="2000" dirty="0" smtClean="0"/>
              <a:t>:</a:t>
            </a:r>
            <a:endParaRPr lang="es-MX" sz="2000" dirty="0"/>
          </a:p>
        </p:txBody>
      </p:sp>
      <p:cxnSp>
        <p:nvCxnSpPr>
          <p:cNvPr id="11" name="10 Conector recto de flecha"/>
          <p:cNvCxnSpPr/>
          <p:nvPr/>
        </p:nvCxnSpPr>
        <p:spPr>
          <a:xfrm flipH="1">
            <a:off x="2051720" y="2242213"/>
            <a:ext cx="1224136" cy="101144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14 Conector recto de flecha"/>
          <p:cNvCxnSpPr/>
          <p:nvPr/>
        </p:nvCxnSpPr>
        <p:spPr>
          <a:xfrm>
            <a:off x="5508104" y="2175587"/>
            <a:ext cx="914400" cy="914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19 CuadroTexto"/>
          <p:cNvSpPr txBox="1"/>
          <p:nvPr/>
        </p:nvSpPr>
        <p:spPr>
          <a:xfrm>
            <a:off x="4567941" y="4581128"/>
            <a:ext cx="3851845"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sz="2000" dirty="0" smtClean="0"/>
              <a:t>Que </a:t>
            </a:r>
            <a:r>
              <a:rPr lang="es-MX" sz="2000" dirty="0"/>
              <a:t>el contenido por aprender sea potencialmente significativo, es lógicamente significativo cuando tiene organización interna y no constituye una simple ristra de elementos yuxtapuestos. </a:t>
            </a:r>
          </a:p>
        </p:txBody>
      </p:sp>
      <p:cxnSp>
        <p:nvCxnSpPr>
          <p:cNvPr id="22" name="21 Conector recto de flecha"/>
          <p:cNvCxnSpPr>
            <a:endCxn id="20" idx="0"/>
          </p:cNvCxnSpPr>
          <p:nvPr/>
        </p:nvCxnSpPr>
        <p:spPr>
          <a:xfrm>
            <a:off x="6493864" y="4104094"/>
            <a:ext cx="0" cy="4770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04441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987824" y="393692"/>
            <a:ext cx="2498576" cy="108012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2000" b="1" dirty="0"/>
              <a:t>¿Qué función cumple aquí el diagnostico? </a:t>
            </a:r>
          </a:p>
        </p:txBody>
      </p:sp>
      <p:sp>
        <p:nvSpPr>
          <p:cNvPr id="3" name="2 CuadroTexto"/>
          <p:cNvSpPr txBox="1"/>
          <p:nvPr/>
        </p:nvSpPr>
        <p:spPr>
          <a:xfrm>
            <a:off x="2309842" y="1931012"/>
            <a:ext cx="384157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2000" dirty="0"/>
              <a:t>Activar los conocimientos (al relevarlos) de modo que se facilite el tender puentes cognitivos entre ellos y los nuevos contenidos.</a:t>
            </a:r>
          </a:p>
        </p:txBody>
      </p:sp>
      <p:cxnSp>
        <p:nvCxnSpPr>
          <p:cNvPr id="5" name="4 Conector recto de flecha"/>
          <p:cNvCxnSpPr/>
          <p:nvPr/>
        </p:nvCxnSpPr>
        <p:spPr>
          <a:xfrm>
            <a:off x="4230630" y="1473812"/>
            <a:ext cx="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8 CuadroTexto"/>
          <p:cNvSpPr txBox="1"/>
          <p:nvPr/>
        </p:nvSpPr>
        <p:spPr>
          <a:xfrm>
            <a:off x="3549491" y="4427820"/>
            <a:ext cx="2382319" cy="40011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s-MX" dirty="0"/>
              <a:t> </a:t>
            </a:r>
            <a:r>
              <a:rPr lang="es-MX" sz="2000" dirty="0" smtClean="0"/>
              <a:t>Nuevos </a:t>
            </a:r>
            <a:r>
              <a:rPr lang="es-MX" sz="2000" dirty="0"/>
              <a:t>aprendizajes</a:t>
            </a:r>
            <a:endParaRPr lang="es-MX" dirty="0"/>
          </a:p>
        </p:txBody>
      </p:sp>
      <p:sp>
        <p:nvSpPr>
          <p:cNvPr id="10" name="9 Llamada de flecha a la derecha"/>
          <p:cNvSpPr/>
          <p:nvPr/>
        </p:nvSpPr>
        <p:spPr>
          <a:xfrm>
            <a:off x="1475656" y="3933056"/>
            <a:ext cx="1800200" cy="720080"/>
          </a:xfrm>
          <a:prstGeom prst="rightArrow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2000" b="1" dirty="0"/>
              <a:t>Puente cognitivo </a:t>
            </a:r>
          </a:p>
        </p:txBody>
      </p:sp>
      <p:sp>
        <p:nvSpPr>
          <p:cNvPr id="12" name="11 CuadroTexto"/>
          <p:cNvSpPr txBox="1"/>
          <p:nvPr/>
        </p:nvSpPr>
        <p:spPr>
          <a:xfrm>
            <a:off x="3512447" y="3748390"/>
            <a:ext cx="2395720" cy="40011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s-MX" sz="2000" dirty="0"/>
              <a:t>Aprendizajes  previos</a:t>
            </a:r>
          </a:p>
        </p:txBody>
      </p:sp>
    </p:spTree>
    <p:extLst>
      <p:ext uri="{BB962C8B-B14F-4D97-AF65-F5344CB8AC3E}">
        <p14:creationId xmlns:p14="http://schemas.microsoft.com/office/powerpoint/2010/main" val="3878282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115317" y="1844822"/>
            <a:ext cx="3618402" cy="480131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MX" dirty="0" smtClean="0"/>
              <a:t>No </a:t>
            </a:r>
            <a:r>
              <a:rPr lang="es-MX" dirty="0"/>
              <a:t>es uniforme en cada estudiante. El nivel de desarrollo real caracteriza el desarrollo mental retrospectivamente, mientras que la zona de desarrollo próximo caracteriza el desarrollo mental prospectivamente. </a:t>
            </a:r>
          </a:p>
          <a:p>
            <a:r>
              <a:rPr lang="es-MX" dirty="0"/>
              <a:t>El diagnostico es el medio para determinar el nivel real y así proponer nuevo material de aprendizaje situado en la distancia óptima en relación con lo que ya sabe el alumno. Cuando la distancia es excesivamente dilatada, (muy alejada del nivel real o aun par sobre nivel potencial) el efecto que se produce es la desmotivación. </a:t>
            </a:r>
          </a:p>
        </p:txBody>
      </p:sp>
      <p:sp>
        <p:nvSpPr>
          <p:cNvPr id="3" name="2 Elipse"/>
          <p:cNvSpPr/>
          <p:nvPr/>
        </p:nvSpPr>
        <p:spPr>
          <a:xfrm>
            <a:off x="539552" y="548680"/>
            <a:ext cx="1706488" cy="100811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r>
              <a:rPr lang="es-MX" b="1" dirty="0"/>
              <a:t>La zona de desarrollo próximo </a:t>
            </a:r>
          </a:p>
        </p:txBody>
      </p:sp>
      <p:sp>
        <p:nvSpPr>
          <p:cNvPr id="4" name="3 CuadroTexto"/>
          <p:cNvSpPr txBox="1"/>
          <p:nvPr/>
        </p:nvSpPr>
        <p:spPr>
          <a:xfrm>
            <a:off x="123782" y="1844823"/>
            <a:ext cx="2538028" cy="36933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dirty="0"/>
              <a:t>Es la distancia entre el nivel real de desarrollo, determinado por la capacidad de resolver independientemente un problema, y el nivel de desarrollo potencial, determinado a través de la resolución de un problema bajo la guía de un adulto o en colaboración de un compañero más capaz. </a:t>
            </a:r>
          </a:p>
        </p:txBody>
      </p:sp>
      <p:sp>
        <p:nvSpPr>
          <p:cNvPr id="5" name="4 Elipse"/>
          <p:cNvSpPr/>
          <p:nvPr/>
        </p:nvSpPr>
        <p:spPr>
          <a:xfrm>
            <a:off x="2987824" y="548680"/>
            <a:ext cx="1764196" cy="100811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MX" b="1" dirty="0">
                <a:solidFill>
                  <a:prstClr val="black"/>
                </a:solidFill>
              </a:rPr>
              <a:t>Zona de desarrollo próximo </a:t>
            </a:r>
          </a:p>
        </p:txBody>
      </p:sp>
      <p:sp>
        <p:nvSpPr>
          <p:cNvPr id="6" name="5 CuadroTexto"/>
          <p:cNvSpPr txBox="1"/>
          <p:nvPr/>
        </p:nvSpPr>
        <p:spPr>
          <a:xfrm>
            <a:off x="2987824" y="1844824"/>
            <a:ext cx="1872208"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dirty="0"/>
              <a:t>Son las estructuras que todavía no han madurado, pero que podrían madurar gracias a la interacción con un adulto o un par.</a:t>
            </a:r>
          </a:p>
        </p:txBody>
      </p:sp>
      <p:sp>
        <p:nvSpPr>
          <p:cNvPr id="7" name="6 Elipse"/>
          <p:cNvSpPr/>
          <p:nvPr/>
        </p:nvSpPr>
        <p:spPr>
          <a:xfrm>
            <a:off x="6156176" y="548680"/>
            <a:ext cx="1368152" cy="100811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b="1" dirty="0">
                <a:solidFill>
                  <a:prstClr val="black"/>
                </a:solidFill>
              </a:rPr>
              <a:t>El nivel real</a:t>
            </a:r>
            <a:endParaRPr lang="es-MX" dirty="0"/>
          </a:p>
        </p:txBody>
      </p:sp>
      <p:cxnSp>
        <p:nvCxnSpPr>
          <p:cNvPr id="9" name="8 Conector recto de flecha"/>
          <p:cNvCxnSpPr>
            <a:endCxn id="4" idx="0"/>
          </p:cNvCxnSpPr>
          <p:nvPr/>
        </p:nvCxnSpPr>
        <p:spPr>
          <a:xfrm>
            <a:off x="1392796" y="1556793"/>
            <a:ext cx="0" cy="2880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12 Conector recto de flecha"/>
          <p:cNvCxnSpPr>
            <a:stCxn id="5" idx="4"/>
          </p:cNvCxnSpPr>
          <p:nvPr/>
        </p:nvCxnSpPr>
        <p:spPr>
          <a:xfrm>
            <a:off x="3869922" y="1556792"/>
            <a:ext cx="0"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15 Conector recto de flecha"/>
          <p:cNvCxnSpPr>
            <a:stCxn id="7" idx="4"/>
          </p:cNvCxnSpPr>
          <p:nvPr/>
        </p:nvCxnSpPr>
        <p:spPr>
          <a:xfrm>
            <a:off x="6840252" y="1556792"/>
            <a:ext cx="0"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94516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782392" y="1331756"/>
            <a:ext cx="7830741" cy="2509838"/>
          </a:xfrm>
        </p:spPr>
        <p:txBody>
          <a:bodyPr>
            <a:noAutofit/>
          </a:bodyPr>
          <a:lstStyle/>
          <a:p>
            <a:r>
              <a:rPr lang="es-MX" sz="6000" b="1" dirty="0" smtClean="0"/>
              <a:t>Capítulo 4. el diagnóstico: instrumentos  </a:t>
            </a:r>
            <a:endParaRPr lang="es-MX" sz="6000" b="1" dirty="0"/>
          </a:p>
        </p:txBody>
      </p:sp>
      <p:sp>
        <p:nvSpPr>
          <p:cNvPr id="3" name="Subtítulo 2"/>
          <p:cNvSpPr>
            <a:spLocks noGrp="1"/>
          </p:cNvSpPr>
          <p:nvPr>
            <p:ph type="subTitle" idx="4294967295"/>
          </p:nvPr>
        </p:nvSpPr>
        <p:spPr>
          <a:xfrm>
            <a:off x="978250" y="4327122"/>
            <a:ext cx="7439025" cy="1371600"/>
          </a:xfrm>
        </p:spPr>
        <p:txBody>
          <a:bodyPr>
            <a:noAutofit/>
          </a:bodyPr>
          <a:lstStyle/>
          <a:p>
            <a:pPr marL="0" indent="0">
              <a:buNone/>
            </a:pPr>
            <a:r>
              <a:rPr lang="es-MX" sz="4000" b="1" dirty="0">
                <a:solidFill>
                  <a:schemeClr val="accent6">
                    <a:lumMod val="50000"/>
                  </a:schemeClr>
                </a:solidFill>
              </a:rPr>
              <a:t>1ª. Dimensión: conocimientos previos </a:t>
            </a:r>
          </a:p>
        </p:txBody>
      </p:sp>
    </p:spTree>
    <p:extLst>
      <p:ext uri="{BB962C8B-B14F-4D97-AF65-F5344CB8AC3E}">
        <p14:creationId xmlns:p14="http://schemas.microsoft.com/office/powerpoint/2010/main" val="2530363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896693543"/>
              </p:ext>
            </p:extLst>
          </p:nvPr>
        </p:nvGraphicFramePr>
        <p:xfrm>
          <a:off x="2493219" y="642395"/>
          <a:ext cx="609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96592" y="4456566"/>
            <a:ext cx="2396627" cy="1728715"/>
          </a:xfrm>
          <a:prstGeom prst="rect">
            <a:avLst/>
          </a:prstGeom>
        </p:spPr>
      </p:pic>
      <p:pic>
        <p:nvPicPr>
          <p:cNvPr id="3" name="Imagen 2"/>
          <p:cNvPicPr>
            <a:picLocks noChangeAspect="1"/>
          </p:cNvPicPr>
          <p:nvPr/>
        </p:nvPicPr>
        <p:blipFill>
          <a:blip r:embed="rId8"/>
          <a:stretch>
            <a:fillRect/>
          </a:stretch>
        </p:blipFill>
        <p:spPr>
          <a:xfrm>
            <a:off x="405508" y="1298551"/>
            <a:ext cx="2087711" cy="2269373"/>
          </a:xfrm>
          <a:prstGeom prst="rect">
            <a:avLst/>
          </a:prstGeom>
        </p:spPr>
      </p:pic>
      <p:sp>
        <p:nvSpPr>
          <p:cNvPr id="5" name="CuadroTexto 4"/>
          <p:cNvSpPr txBox="1"/>
          <p:nvPr/>
        </p:nvSpPr>
        <p:spPr>
          <a:xfrm>
            <a:off x="4464054" y="1931833"/>
            <a:ext cx="3070087" cy="2585323"/>
          </a:xfrm>
          <a:prstGeom prst="rect">
            <a:avLst/>
          </a:prstGeom>
          <a:solidFill>
            <a:schemeClr val="accent1">
              <a:lumMod val="40000"/>
              <a:lumOff val="60000"/>
            </a:schemeClr>
          </a:solidFill>
          <a:ln w="38100">
            <a:solidFill>
              <a:schemeClr val="tx1"/>
            </a:solidFill>
            <a:prstDash val="sysDot"/>
          </a:ln>
        </p:spPr>
        <p:txBody>
          <a:bodyPr wrap="square" rtlCol="0">
            <a:spAutoFit/>
          </a:bodyPr>
          <a:lstStyle/>
          <a:p>
            <a:pPr algn="ctr"/>
            <a:r>
              <a:rPr lang="es-MX" sz="2400" dirty="0"/>
              <a:t>El diagnóstico puede desarrollarse en dos marcos de referencia principales; cuantitativo y </a:t>
            </a:r>
            <a:r>
              <a:rPr lang="es-MX" sz="2400" dirty="0" smtClean="0"/>
              <a:t>cualitativo. </a:t>
            </a:r>
            <a:endParaRPr lang="es-MX" sz="2400" dirty="0"/>
          </a:p>
          <a:p>
            <a:endParaRPr lang="es-MX" dirty="0"/>
          </a:p>
        </p:txBody>
      </p:sp>
    </p:spTree>
    <p:extLst>
      <p:ext uri="{BB962C8B-B14F-4D97-AF65-F5344CB8AC3E}">
        <p14:creationId xmlns:p14="http://schemas.microsoft.com/office/powerpoint/2010/main" val="47283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652962" y="433137"/>
            <a:ext cx="4042611" cy="818148"/>
          </a:xfrm>
          <a:prstGeom prst="roundRect">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b="1" dirty="0">
                <a:solidFill>
                  <a:schemeClr val="tx1"/>
                </a:solidFill>
              </a:rPr>
              <a:t>Algunas maneras de diagnosticar</a:t>
            </a:r>
          </a:p>
        </p:txBody>
      </p:sp>
      <p:sp>
        <p:nvSpPr>
          <p:cNvPr id="3" name="CuadroTexto 2"/>
          <p:cNvSpPr txBox="1"/>
          <p:nvPr/>
        </p:nvSpPr>
        <p:spPr>
          <a:xfrm>
            <a:off x="3429000" y="1876927"/>
            <a:ext cx="2887579" cy="1107996"/>
          </a:xfrm>
          <a:prstGeom prst="rect">
            <a:avLst/>
          </a:prstGeom>
          <a:noFill/>
        </p:spPr>
        <p:txBody>
          <a:bodyPr wrap="square" rtlCol="0">
            <a:spAutoFit/>
          </a:bodyPr>
          <a:lstStyle/>
          <a:p>
            <a:r>
              <a:rPr lang="es-MX" sz="2400" b="1" dirty="0"/>
              <a:t>Los contenidos conceptuales</a:t>
            </a:r>
            <a:r>
              <a:rPr lang="es-MX" b="1" dirty="0"/>
              <a:t>.</a:t>
            </a:r>
            <a:endParaRPr lang="es-MX" dirty="0"/>
          </a:p>
          <a:p>
            <a:endParaRPr lang="es-MX" dirty="0"/>
          </a:p>
        </p:txBody>
      </p:sp>
      <p:cxnSp>
        <p:nvCxnSpPr>
          <p:cNvPr id="5" name="Conector recto de flecha 4"/>
          <p:cNvCxnSpPr>
            <a:stCxn id="2" idx="2"/>
          </p:cNvCxnSpPr>
          <p:nvPr/>
        </p:nvCxnSpPr>
        <p:spPr>
          <a:xfrm>
            <a:off x="4674268" y="1251285"/>
            <a:ext cx="18048" cy="6256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6" name="Diagrama 5"/>
          <p:cNvGraphicFramePr/>
          <p:nvPr>
            <p:extLst>
              <p:ext uri="{D42A27DB-BD31-4B8C-83A1-F6EECF244321}">
                <p14:modId xmlns:p14="http://schemas.microsoft.com/office/powerpoint/2010/main" val="3984058211"/>
              </p:ext>
            </p:extLst>
          </p:nvPr>
        </p:nvGraphicFramePr>
        <p:xfrm>
          <a:off x="424115" y="2350897"/>
          <a:ext cx="8027646" cy="390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ipse 6"/>
          <p:cNvSpPr/>
          <p:nvPr/>
        </p:nvSpPr>
        <p:spPr>
          <a:xfrm>
            <a:off x="760468" y="540912"/>
            <a:ext cx="1269860" cy="869748"/>
          </a:xfrm>
          <a:prstGeom prst="ellipse">
            <a:avLst/>
          </a:prstGeom>
          <a:ln w="19050">
            <a:solidFill>
              <a:schemeClr val="tx1"/>
            </a:solidFill>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b="1" dirty="0" smtClean="0"/>
              <a:t>Oralmente </a:t>
            </a:r>
            <a:endParaRPr lang="es-MX" b="1" dirty="0"/>
          </a:p>
        </p:txBody>
      </p:sp>
      <p:pic>
        <p:nvPicPr>
          <p:cNvPr id="4" name="Imagen 3"/>
          <p:cNvPicPr>
            <a:picLocks noChangeAspect="1"/>
          </p:cNvPicPr>
          <p:nvPr/>
        </p:nvPicPr>
        <p:blipFill>
          <a:blip r:embed="rId7"/>
          <a:stretch>
            <a:fillRect/>
          </a:stretch>
        </p:blipFill>
        <p:spPr>
          <a:xfrm>
            <a:off x="6882047" y="465085"/>
            <a:ext cx="1928813" cy="1781175"/>
          </a:xfrm>
          <a:prstGeom prst="rect">
            <a:avLst/>
          </a:prstGeom>
        </p:spPr>
      </p:pic>
    </p:spTree>
    <p:extLst>
      <p:ext uri="{BB962C8B-B14F-4D97-AF65-F5344CB8AC3E}">
        <p14:creationId xmlns:p14="http://schemas.microsoft.com/office/powerpoint/2010/main" val="346561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07504" y="155607"/>
            <a:ext cx="5112568" cy="1368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lvl="0" indent="-285750">
              <a:buFont typeface="Wingdings" pitchFamily="2" charset="2"/>
              <a:buChar char="v"/>
            </a:pPr>
            <a:r>
              <a:rPr lang="es-MX" dirty="0"/>
              <a:t>Se entiende por diagnostico el proceso atraves del cual conocemos el estado o situaciones en el que se encuentra algo o alguien</a:t>
            </a:r>
          </a:p>
        </p:txBody>
      </p:sp>
      <p:sp>
        <p:nvSpPr>
          <p:cNvPr id="5" name="4 Rectángulo redondeado"/>
          <p:cNvSpPr/>
          <p:nvPr/>
        </p:nvSpPr>
        <p:spPr>
          <a:xfrm>
            <a:off x="101855" y="3501008"/>
            <a:ext cx="5112568" cy="1368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buFont typeface="Wingdings" pitchFamily="2" charset="2"/>
              <a:buChar char="v"/>
            </a:pPr>
            <a:r>
              <a:rPr lang="es-MX" dirty="0"/>
              <a:t>Todos los diagnósticos con la vida cotidiana, aun sin darnos cuenta solemos  hacerlo de manera implícita.</a:t>
            </a:r>
          </a:p>
          <a:p>
            <a:pPr lvl="0"/>
            <a:endParaRPr lang="es-MX" dirty="0"/>
          </a:p>
        </p:txBody>
      </p:sp>
      <p:sp>
        <p:nvSpPr>
          <p:cNvPr id="6" name="5 Rectángulo redondeado"/>
          <p:cNvSpPr/>
          <p:nvPr/>
        </p:nvSpPr>
        <p:spPr>
          <a:xfrm>
            <a:off x="4001522" y="1676159"/>
            <a:ext cx="5112568" cy="1368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lvl="0" indent="-285750">
              <a:buFont typeface="Wingdings" pitchFamily="2" charset="2"/>
              <a:buChar char="v"/>
            </a:pPr>
            <a:r>
              <a:rPr lang="es-MX" dirty="0"/>
              <a:t>La finalidad de intervenir, si es necesario para aproximarlo a lo ideal.</a:t>
            </a:r>
          </a:p>
        </p:txBody>
      </p:sp>
      <p:sp>
        <p:nvSpPr>
          <p:cNvPr id="7" name="6 Rectángulo redondeado"/>
          <p:cNvSpPr/>
          <p:nvPr/>
        </p:nvSpPr>
        <p:spPr>
          <a:xfrm>
            <a:off x="4084409" y="5589240"/>
            <a:ext cx="5112568" cy="1368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lvl="0" indent="-285750">
              <a:buFont typeface="Wingdings" pitchFamily="2" charset="2"/>
              <a:buChar char="v"/>
            </a:pPr>
            <a:r>
              <a:rPr lang="es-MX" dirty="0"/>
              <a:t>Los profesionales llevan a cabo diagnósticos  explícitos. </a:t>
            </a:r>
          </a:p>
        </p:txBody>
      </p:sp>
      <p:sp>
        <p:nvSpPr>
          <p:cNvPr id="8" name="AutoShape 2" descr="data:image/jpeg;base64,/9j/4AAQSkZJRgABAQAAAQABAAD/2wCEAAkGBhQSERUUEhMVFRUUFBcXFRgUFhgVFBQVGBYVFRYWFxgXHCYeGRkjHRcWHy8gJScpLi0sFR4xQTwqNScrOCkBCQoKDgwOGg8PGiwkHyUtLykwLCopLSwsMDQvLCwpLCosLCwsLCksLCksLCwpLCwsLCwsLCwsLCwsLCwpLCwsLP/AABEIAOIA3wMBIgACEQEDEQH/xAAcAAACAgMBAQAAAAAAAAAAAAAABgUHAQMECAL/xABUEAACAQMBBQUCCAkHCQYHAAABAgMABBESBQYTITEHIkFRYTJxFEJScoGRocEjM2KCkqKxstEXQ0RTVMLSFRYkJTVzg6PTY2STpLO0NISUw+Hw8f/EABsBAAIDAQEBAAAAAAAAAAAAAAAEAgMFAQYH/8QANBEAAgEDAwEFBwMEAwEAAAAAAAECAwQREiExEwUyQVFhFHGBkbHR8CKhwSMzQlIVQ+EG/9oADAMBAAIRAxEAPwC3BtNvT6q7Y71SM5A9Caj1uEIyITjz8Kpbenfqa6uH4EjwwRuUjWJijPp6ySMDk5PRc4Ax45rjeFklGOp4L2sXyXI6FuVdea81R7Zu/C8uh/8AMzD7A9dUVxfPEZBezkKGYr8Nk4uhThnEfE1aR/8AnpVfVRZ0Wei6K80NtO7xk3F5gjUDx58FQdJbOrpnlnz5Vu4N08Rl+EyMAuor8LcyhNQQuY9eoLkgfTnpR1UHRfmekKw8oHUge84ry27k+07n50jn9rVpazQ9VU+8Z/bXOsiXQfmenZtv2ye3cQr86VB+01wT7+7PT2r62H/GQ/sNecRZp8hf0RX2IwOgH1Cudb0O9D1L7l7V9lr1vIz80SP+6prFj2r7NlkWNbnDMcKXSSNCT0Gt1ABPqaofFDLkYIyD1z41zreh3oep6mFZpR7Kb55dlwGQlivEjBPMlY5HRMnzCgD6KbqYFWFFFFABRRWq6ukjRnkZURRlmYhVUDxJPICgDbRS3Bv7bOX0FysY1O+AAi+LshYSBBz72jHI0xg1GM4ybSfAYIXbW+VpaNpnmCNjOkK7sB1yQikqMZPPyNduydtQ3Ka4JFkXzU9PQg81PoRSLvvs2Y38fwaOxieaMqLid1WUuVaNlVSSxfSVUFUbk2MjpW3s67OJ7CYyzTRkCExLFCH0kFlbU7PgsRp5DHxjXcleZZ42LDoqqt/98b2O8NtA7QgGJYgkaNJcNJp7waVSugMdOFHLQ2T4Vs3R7Rbhbj4Pessg4xgMmlUkhmDaAkgTuMpbA1LjqDzByLlRk1le8i60VLS/cWjRRRVRcFFFFAC/Er8IsG7urBX6Rk5rzoqaZZ1+TPIPoDYH2Yr1QIgBgAY8scq8y7cj0398vgLybA8gXYj7MVVV7pbR7xzE1NWt7apBhRIk7pw3kkIMCq7ASPhe+vd8cNgauWedQlbLa2WR0jkbQkjrGzfJV2CE/bSye45JZQx3bTR2MsAiLwxPra4t5hNExJDEjTzMOgqSNPJxqJ8uJL+2W2YRLMs8kYR2bS0RBZWfRggrq0jmQeXLHPNWXtW2hhTj3DO0cCDSjN3F04AAQYDOThQWz1wMZNUygwPL0HQeg9B0+iuKerdBoxsyTXbREBh0LggjVls+1q5jODUbR+08hyySfAADr7q5Lm2uYTmVHXuk6ZUMeoDqyZAyOnuzg1JLJ1LyOuivlZAehB91fVRAKzWKKAL17Ih/qm39Wn/9xNTlSf2R/wCyLf3z/wDuZqcKeXBnPkKKKK6cClDe2MzXMcBbSOBNJF+VcAoivj4xiDawPNg3VRhvqN25u7BeRiO5jEig6l5lWVumpXUhlPhkEVRcU3VpuEXhvxOp4eSvtswkWyPwcSWlrPZSpFqkDO8duVRSBkqy5I1AYZwDg1Y77TiSFpS6iJFLMwIKqq+1zXI5Y8PKuaLYVvBatbooihKspwxBGvIZi7HJYk+0STmkeznNiZdnWCanLaprg8NRbu6xFnMMaBAOGRoUY1Mp5EZNEIdPMpPd4z8Du8tkR132hpcTwTnZ8LvE7YdpC7rF7SPGOGCpbky6xy5dM5DVZdp9u82h1MMWgnjSugQPqVVjbSSEJBJGoj2aj9lzJbQgCMRxGD4QnDJcuhALa+QJmGpCeueIOfXHFvPsOS40kwqJ4TG7xcX8dbvqJhMoA0tlDg9FZMg4Oap6tRS34GulTcduSf7R9tPFCkdvcRRzyyDSrzJC8ic17jP075jz0JAIHPkYbYfZJIkyyXNykirIJmWONlaWYMHzJI7sSNYyeWTgdK27LuLLbNzmeJorm0IzC0nN49QkXiJgE6XXmvQHxZWGbFxWhGo0sRZnyppvMlwZFFFFQLAooooAK8173pp2rfj/ALxn9JQ3316Urzjv4mNr33rJGfriSq6vdLaPeIasMgIwRkHkfdWa13AbSdBw3hmlEOvgsC5jWfYMPEk76KhUsxLSTQyEcMeLMdLKBz6g+FJFtZSSSrAsbcZzgI/cPs68tnounnn7+VOW7FlbiIPBqYnOWkbVIrHm6HwQ56hQAevOu+WExzx3UaBpIwyMvIGSJvaVSejjqpPLOQeTHGer6Kqum158+f2EPa1rSawuDp3b3Wj2ejXFzIpkA5vg8OFTgELnnz8XOOXkM18dqBh+CLrxxDIvB8z/AFn5ujOfzfHFTyGC9jyGZ0wVdAzL19qOaMEEHwKsPE+B5qfapfwvCLbCtNqByMardPjHPgWHd0+IOTyFMQblNNmomorK4K6toQpcDpnI8hkdB9VbRIM4yM+8VHbTLKmNWdTHJ6cschyqIxTqhq3yLVKqUnhDXRUbsi7LAqeZXofSpGq2sPBOMtSyXr2RN/qmH0ecf+YlP305Uj9jj52Wg8ppx/zWP308U6uDPlyFFFFdOBWM18yzBVLMQFUEkk4AAGSST0Aqm99O0Wa51R2kjwxDOl0JSWU+DZ6omeijmfHyqE6kYLMhm3talxJqmuBo3ht2vjdKwUiPiQ28cgzGsgjwZpF5gsWbA5HCqCPaNRmxLkwMlqkLR6FDPrIZnJ9qYuCQ+SDlvoOOlbdyeNJF8LuJVeS6jiLLGpVAyJw9bZJzKQoDEYHcAxyzS5vRvS42gj26o6W6SRPrJCzGQrxFBXwXQozzGQeuKzqknOTWdh+2pS20xy/zckEtoVnKW5h03aiPVcPcgtGP5u2yoRlxjTpfwXHICpESxWMIEJecs4jHe40rMi6ViGPFVHTljmT4moiff2GWPhz2TOvLK6opEyOmNenp4HArFrvvD8JhJt2hijjkj1HQRHrMRBCxk4X8GQfLV76jlyWP55LPZqsHlw/Y33NjcFLi6kiSG5aS3+BqjB5UkQ8OIO45d8yEMoJGlmFWzHexl2jDoXUAsgYF1B6ErnIB86U7i3SZVOo4BDo8chUg4IDK6HmMMfMc6pyRALqW4jllZ2mZ45y/4fT7KnWAORA5DGMEDFXUrhRi9RTCwqXM9NPyPSuazSn2f73m9hKy448WNeBgOpzpkA8M4IIHQjyIpsp+MlJZRm1acqU3Caw0FFFFdKwrzv2jLjbF574T/wAlK9EV567Sv9sXfut//QSq6ndLaPeF2iiilB4lN2tocK4UZ7spCMPDUeSN78933N6Cn6qviBLoB1MkePfxExVoE1idpwSlGXmZF5FKeV4miexjc5ZFJxjOO9jyz1xUdc7qW7LhYxGflRdxs+Z8G+kGpiuTashEEpHUROR7whIpCnVqJqMZNCqlJcMrLfPd6S2KM0qvG5Kpy0sCBnvDp08R9QpcVSTgdTVgwdolq9xC08DNFwpFkDIjhXk4eGCnIcAK3r3vTBdot0tlTQieOOMRtzEkbvGBz046jSc8sY68sV6qnVnTprqrc1KNOVRZb3KlsNn8M5zkkAe7xNdlMu+u6qWRiMbuyylwVfBKlQpGGUDqCeR58vfS1Rq1bjijp2Lo7FH/ANXMPk3Uw+vS396n+q47DpP9DuF+Tdt9TQwH+NWPTseDPl3mFFFaL2+SGNpJXVEUZZmICge81IiKXa1cumzm05w8sKSHyjaQas+hOFPzqpx3wMk4HiTyq0t4tuyX0bwxgw2zgqzMgM8ynkQEcERIfNgXPkniv2Wwo0lSC2jElwRkNKTIIUHIzSMT3VHgBgseQ8SMm5qwqTUYvL/PE9J2ZcSs6UnOPO5ybqC7kjNtENKOS66tSOqN7bM3WKEkE8gHYlguOZEhc9nsaYCJG/kUivZE92uGR8fSKb9khYW+DRI5ZiTJNLpHHYDm2pJNY6YHcwBgchXLJJbRia4eBxHCNRYohEzZ0rGgdAxZmwBjxIGQamomVUu5ym5R2yJcW5ha8NoLKAusSyu4u7gRojMVQNmPUshwSEx0Gc123XZUoOMWobGdLXdyp+vH24p52Bs5ra3knuGC3Fw3GuG9oIxAVIl81jULGB4kE9TWvaUEo1g3MAEacRxIs6hY+ffZ/hBXHI88csV3Czt9X9yt3NR8srPbm6d1Y2spSKWGAKxka2vOPDpI7+qKbQSD+Tg86iv8jXIRW4PEVlDAxEZwQCMxuQyn0GasnexWNrFaNwzx5xr4ba14MOJpM5UEZYRpg5/Gda1UpdVtGFjJqdm1KsdUovBD9j9rM93JMEZIokeGXiYVjITG4QJnIxjVkgdfWriquNjXgtbsS9I7jRDN5BskQSn3M3DPpIvyasetS1nGdNOJnX8qkqzlU5YUUUUyIhXnrtL/ANsXfut//QWvQtef+1e2aLa8rOMLPHE0ZPRtCCNhnzBHT1HnVdTultJ/qFjFFfDTqOrL9YrW1/GOrr9YpXDHco79mjM8APjPH9jA/dVhDaEerTxI9Xyda6vqzmqxEPGGlUkfmPxccjdDkeytM+6uy0W20vEAeJKGDphgRIwwwYZBGMYNZvaFKOlTlnbYpVn7XUwpY2G+ue/TVFIPONx9akVwRWxj/FOVHyW78Y9ykgr+aQK5tqX12sZ4YgZjhUXEhZ3YhVVRnqSQOtZNKlqmtD8Ret2VcUnnGV5lWbIjBYBhkaT191Nuzt6PgduITDxUW8juEy2FAXmyHx1alUg4I5+nP5suynakbKTZucdcPF5Y+XUhLuHtDGGsZiPTht+x69fNNvgtg1p53F7fLe9ry4LJJMIAwaOOUjuNoAYhVJA56sczyPrX3bTakVvMfb410XO4dwneexuwB1xE7AfoZrhN7GndJ0Y+KwKkfQRUJLZJInB7ttlvdhcvcvF8po2/Six/dq06rLsQ2RKkNxcSKUW4ePhBhgskasOJg+BLHHzfdVm0xHhCs+8zBqpdpR3c99ctK8cotrgpBE5aNIlKJIki6VYNIVkxqYE8jggGrbqH2hufZzyGWa1hkkbGXeNWY4AAySPAAD6Kqr05VIOMXj4Z+xKlPRLVgr5ru4X2rOUjzheKUfUWVvsqHsJ5LZpTHcXsJmfVJxrJZAxxgAsYT3QOQGoAfTWjenYcUG0rpI41RCsDIijCqDHhtI8MspPKuaKEj2DIPmPIv7rVjaXbycc/Jfds1VJ14ptfnwGKz3pZchb2z5jB1WyxMR5ErKhrZJtOSQw6Li0ZYZOKE0O6vIAdDOTcsx05yBnAIB8BiFSG5PR7n9ORh+vkVn4LcHqQ3pJHbN+8ma71p+D/AD5B0IeMPqNV3tN7gAXVta3IAOAHljAyMEhSJBq8m6jwxWNo7WDyK8ltdIhjdJlt+E/HDAKpeQSLKdI1YGk+14Gl2OwlHM2ts3vt4x9qEV9GPHWxj/N1r+7mq/aqkfDPy+6OO1g/Br4kls0o2DFG8UMMYggSROG4UHXI5TwLMQM9TwgfGu+lv/KUQ5NayL8y5kH2ErWuTalqObRXy/Mmlf7FnJ+yl6jlVm5aX+33Gac1Rgo4GSeBXVkYZVgQw8wRg01bmbe40bQyNme3wkmerqRmOb3Oo5+TK48KrSPa1g0QkJvhG2QHPw7QSCQQGQkHBBHXwru7O/gsm19dnJK+m0l4xdpm5mSFY0PG5+LnHpT3Z8pQnocZJPzjhfMSvKkKscrGV6lw0UUVumWFR+2tgW92nDuYUlUHIDjOD5qeqn1FSFFACzbdmezY/ZsYPzk1/v5qXtNg28X4q3hT5kSL+wV30UAYxVP3sem4uR/3qc/pSFvvq4arHezcTaMl1NJaSW4ilYOAxIlB4aKwyUZcZUn86kb63lcU9MfMesa8aFTVLyIS5VipCMFbHIkagD6jxqItNqLA0d1NMGe3uC2CyoCiSNHIEjBxqMZbHU5xUvY7nXiSyRXcrB2gMluYnQrqVtDhvwYB5vFyx0zWNibgLFC2uQXP+UbNpctGqlZBpfAIJPMz9Rj2fdhC3s5UW23w09luaFxeRqrCXOV6FzwyBlDKQQwBBHQgjII9K+8Vw7Emje3haEBYmijMYHILGUBQADoAMCu6t0wQxWma0R8FkVsdNSg492a3UUAFFFFABRRRQBXu91oBtIMVH4W0XGRnnDKwP2TrXNsmwe6umhD8KOKNJHKgGSTiNIqqmoFUA4ZyxBPMAY61Ob/2+Pg03yJTE3zZlIGf+IkQ+movd2fh7Rj8p4JIve8ZWZP1ePWTUpxd2tS2aNSnOXsr0vdDLNuRaPE8bwhg6lSzlnkwRjIdySreRGMV5v2psf4NdTWrMrtA5XUMHWvIq3LocEZHgcivSO+m2mtrR3jIErlY4i3MCSRgobHjpBLY8dOKoPbmzIQhLmSJ1LMJnw2uQ5YlnBOS5znVjOa0ZKK2SEItt5ZDxwspyrFT5ozIfrUimPdPaV3JcC3W6XVIp4K3ILpI64JjMg76Erkg8+Yx4iuAbp3QlWO6Uwa7dZk0sMtkgEEgEqQTgryI9a59rbHa34YiZ3uJZUSEg5dWDKw0HAw2rTz68x5VU4KT0zWS7qNLMXgsWPajCUW17A1vOc6VfDxygdTDIO6/u6193WwkbmvdPpzH1GrCvd3Rd2aw3oV5NClnj7pSYKMywnqjBskH7uVIEVw6wyiUgyW5ljkI5Bmiz3wPAMul8eGusy7tVRanDjI/a3PVTjPkbOyi30bItB8pGf8A8SR5P71NgQZzgZ8/Gonc+24ez7RPkWsCn3iJAftqYrdMUKKKKACiiigAooooAKKK5NqbUitommncRxoMszdBzwBgcySSAAOZJAoAgt850he2nkYKqvJGzHoqPE0hJPlqgSqrXeS4aC1hjUxaHn4cuoFxbPrIQoV7kgUxhTkgaPAjFNm/G9UF/bLDGkhBmR24kZQaY8v8bnkkKMeRNJN1fqjszHPDTAUc3d3wdKjqWwFx8+rIUVlykKVrqSxCmWf2UlhbSR8+HFKFiyS2AY0dlBJzjLZ/ONO9Q26GyDbWkUbfjNOuX/ev33HuBOkeiipmoPnYYgmopMKKKK4TCiiigAooooAjd49kfCraWHVpLp3G66JAQ0b48dLhW+ikWfYG0BcWpFuh4VzFI8qTpoCd5JcK4V+aO3LH11ZlYquVKMpKT5RZGpKKcVwyI3q3eW9tmhJ0tlXjfGeHKhDI2PEZHMeIJHjVTbW3WupQ1tLbPHqIDy8jbJGGDPMJumkKCQDhunKrxrk2rs5Z4JYXzpljeNsddLqUOPXBqTimRUmiot5dox7QmSddXCWPRCMldaFtWtwCCdRCkKegAzzJxO9mtks1xLMUDLAojjcrkcVmJlCE+KhYwSOhbHnWrYXZVOAsd1OgijAX/Ry4knVeQ1MwHCBAGQuT5MKsmyskhjWOJFREAVVUYVQOgAFRUXnLJOSxhG41T20roOm05B7LT3QHroiWAn64zVwmlfafZzbSxuiGSASatQhbCnXkt3HDKMknOAKruKTqxSXmmToVVTk2/IY7WHQir8lQv1AD7q3VjFZpgoCiiigAoorBNAGaKW77tH2dC2iS9hDDqFbXj36M4rn/AJVtl/22L9f/AA0ANlRG827Md9EsUrOqrIkgMZAOpMlc6gQRk9CPAVFfyq7L/tsX63+Gs/yp7M/tsX638K7hnNjQOzCD+uuD9MX/AEqYdibCjtYhHEDgEks2C7FiSSxAGTz9w5DoKhv5Utmf22H62/hWf5UNmf22H6z/AArr1PkhGEI8IaaKV/5T9mf22H6z/CtT9q2yx/TI/oDn9i1zDJ5Q20UpR9q+y26XsY94dR9bKKYNm7ZguF1QTRyr4mN1cD36Ty+muHTtooooAKKKKACiiigAoopQ3p36NtPHDBEs7M2mQ5k0wMQCgkKRsEByOZORkHGOdRlJRWWdSb4G6s1XKdr8czLFbxosxyr/AAmZI0SQEqVTRqM5yPi4ByOec469hdoDo0cG0UMUjvKOPmJLQ4ZmRVPELKShQANzz51DrQ16M7+RLRLGcD3RRRVpAKKKKACiiigAqs9+ZZNoXUlikzRW9uiG54ftzSSAskefkBRk+ZPpysyqj2AxbaO1WP8Aa1X9BWX+FWU1mW5VWk4wbRwjs4jQYicD5yD7SDmlp4ApIIHIkH3g4q1qrLaS4mkHlI/7xrftJaspnmbtacNP9zfsvdya4BMUeoA4JJVVB64yTzPPw867zuBdf1afppTjuBFiyU/Kdz+tp+6py6uNI9T0/jXz67/+ovv+QlaW0ItKWlbb+/k2aHZlF0FVqSe6zyVUN0Lj5C/prX0Nz7j5K/pin2ivdK6njdIzfZY+bEL/ADOuPkp+mK+G3RuP6sH89fvNWBRXfapeSOeyx82VldboyY79sT6hQ32rzqDXZktrKJrOR4pUPTOD6rz6j8lsg1dNJO+kIE6t8pBn3gkfsxXY6Lh6JxXvBupbLXCT9zLM3B3sG0LNJyAsgJSZR0WVcasZ8CCGHo1MdVB2L3ei8vIPB0jnA8iCY3P06l+qrfrEqQ0TcfI9DSn1IKa8QoooqBYFFFFAGDVTf5vyNtKaC50vGpFy7553QkLJbJMvIYjCONI7p0Jyq2TVXWtxM9xfGV8SPeQ2qlV0GGIylECnxPDlDhvNx5VRXjqiXUXiRP3OzInTRJFGyAeyyKVA9xGBStc7q2yIk8Lu0STpLcAStKk8KSI7h+ZDcMKCPHEennmprbFqjR3EFo/EWS1LR/hDIoduNEVDkk6S0eOvI6q4I98bOe7iS17rOojmiMYUMpheRTgdGhKGJgQMcQjngYUjSlHLzwNSmpYWOSw9j7ahuo+JBIsiaiuVzyZTgqQeYPv8xXdSluLax2xntkznXx11HJMbgRqB4nRwtHuCedNtaEZKSyhGS0vDCiiipEQooooADVS7rDM+0m+VtGf9UgVbVVPucvcuT8q/uj/zMfdV1HvC9z3Cequt4I8XMvz8/WAfvqxqQd7ExdP6hD+qB91bNm/1tehgXi/QveNW6NwwtEAYgZf941Ju/Uk+8k/tJpQs94VtLBZCjOTKyKF5DUeY1N8VcA8+dLaW20dp63TVoZTESshhtyuSGGGJ1nnhiFxkeFZdx0KFWUlFJt7vBp2lGpWpx32LTB//AH086Kp273bu7a5hiYoZZe6n4cOGUDAV9RVlQAd3kR3cDnTYdy5/lR/pN/hpi2lCtHLeCq7hUt5JJZHfFGKSRuhcDo6fQ7D+7X1/m1djo/1StTXQh/uJ9ef+jHTFI++NyGuNI+IgB95JYj6iK1XeyrtFJbWVAySJNWB5kA5qHJpm3oKL1J5Friu5R0tYGDssfG2MfKspM/RLGau6qQ7LUztnPlZSfbLGKu+sO7/vS956Kx/sR9wUUUUqOBRRURt7eeG1ADktI+eHEnOR8dSB0VR4sxCjz6VxtJZYEsTVawQx3j7RXiEg3ww8T4ZGigtdDIw6MrRjHqtaNtbRuL3KzOY4T/MQMVDDyll5M/uXSvvrh2PGLKVmij/AShRJHGACjpkLKi/GyDhl6nAIyeRyqt/Sm+nF7+fgdo1oKeHwSeyNhR7MiIiS4uNbANjQ7gd4qAuVATUzHl4uSfMdbLBbg3UkEcU0nJtCq0zs3sxBlGZHOByHU+gzXI22lfPD2jCg8eIkYkXw6OyYPvSuE7WgRtdvrv7nBUSu2Yo89fwgAjjXzWMFj41Fv/KTNJzhFeGDXtbeie22lbvFbGZ1s3+ERLIq6FlkQqNZGCQ0flz5+FTkvbBGBp+CXCzAamjk0Iqx/L4oLKQTkDAzkHoOdLUEXAWae4fXI54kzgYHdGFRB4Ko7qj19aV1ie5mMRyHnxJckfzMHRIQflEd36XPjVtrdatT/wAIrkxqtdyk3E9D7PvRNFHKudMiK65GDpZQwyPA4NdNVfu3tg7P7pZms/FGJdrUfLjJyxiHxkOcDmOhBs2OQMAykEEAgg5BB5ggjqKcoV4Vo6oMsjJSWx90UUVeSCqo3M/+Hc+d1dH/AMxJVrmqi3Bl1Wrelzcg/wDjM396rqHeFrnuDJSLvkP9J/4af3qeqQ973zct6Ig+zP31sWnfMK8/tkLtGy4y2iBgC07RHmcoJnhUP0wOjAZIzjlnBxa0tisaRhHMMMC5KoANSoBpUnBOgANkDmTjn1yubl2KT2U8ZJGudgxU4ZSEhaNgSDhl7pHrUpsgtNBPbTSl5I3lhZ+QlKEtwpWXoCVIIOMHTmvL9o1OpXl6PH/p6zs2n07eHqs/yZvdprPC4iKq3FEMnGGBG/MqHKnukvoUNnul89QRXNsjajcR7a40i4hJDFM8OYLpzJGT1xqUMvxSfIipCbZ076i8kDtLpWbVAdBiVWACx6yNZLMxLEg6iMYApWv7ppVit7eGO2liVbiKR2VBBGzsoPDCd53UPrQAKNYySajQuI0M47pK5t3WW/I4UUk2EQdrxhctNPDBHLHMjtw49IkJiwCUKkpkgg5Dn5NScVy9xHqg4xB6O08Mag+vADNkZ6ac+6nVfqWNEJPPkvrnBmSsZQWZSSGPGfWqvu4tMjr8l2X6mI+6mGDcq41fhL6SWN1GsPrLqcnVwu/pUEHGWDEYz1pevYQksiqMKrsAPIBiAK3rGTbeUYl/GKSw8jD2Qpnas5+TZgfpSqfuNXRVR9ikObu/fyS3QfTxGP3VblY9y81ZP1N20WKMF6BRRRVAyce1tppbwSTynCRIzt54UZOPXwHvqq7FpJC1xP8Aj58M468Nf5uFfJUBx6kseppv7Vx/q4gnum4thJnoUNxFkH06Ut1h9sVZRjGC8Sis9sGC3h//AGs1E70ootpJC2holLxuOTI4HdwfJjhSPHViomz2/cypEA0HHlA0wRRyT3BPjqTWqx+Z1cgPGsijZyrR1Q9xVClKazEa3QHqAfeM/trQl9GdYRgxiHeVCCV68sDp0Ix6VIbvdnl1KA20rjkefwe3wgx5SSr3j6qpA9TX32rboW3+TzMFWE2aZjCgrG6ZGLdwhU6WYjHPkTnxOXKfZ2dpy+RYqD8WRuzN3xf20U00sirKFlWOEooUZ1IGZlYuwwCegz4cqjrrd99mzI6SNLBczBJTKF4scrAiNtagZQkacEcsjzqH3Ovruy0xYYr1+BzLwpjGyA8a3aTAbLFmMYPLpyOaZt6t6IpbNwIrgMrwuQ9vKujRNG7Etp04ADdCa0J0tKdJd1+H59TS6NOVLZb4OqmrsxJ/ybEuchJLiNM8/wAHHczJGPcFUAegFV7b7aN0SloCw+NOykQp83ODI/ko5eZxU5uxtCfZoWIs1zZjOOQ+E24JySAo/DJkkkY1DPLPSqOzIOjnqbZ8BShbVdLnjYtGitNpdpKivGwdGAZWU5VgehBFbq3joGqX3AfQ99bnrDey8vRmI/ahq6Koveuc7K27LKyngXqa+XyjgMefLIcEn0kqyk8SRTWjqgx5ZgASeQHMnyHnVZ7Vvg8skhOAWJ58gF6Dr6YqQ23vTLPphhQAyusarnm7N01N4KMEnHgKkNj7mxSuVbEscTYmkYfj5h7UMS9EhQ8mI5se7nk1aNS7hZd7eT8DHp2sr1pR2ibOzMSZnfSeBJw2jc8g0i6lcoDzK6dHexju+Ndm8G0Vj2hbyRpJIY1kS64EbSlIZFBiEgXn+MAYDrjUcebDtXaSW0Dyv7Ma8lXqx5KiKPMkhQPUVH7JRbeNRM8azTM0smWVdcr83C5OSF5IPRBXla1d1KkqrXPgemli1pRpR3wbl3utCM/CEHo2pW/RYBs/RS1vlA15BM0aa4kQyhpoVH4tdfCtwyrKRIVXU5IGAQM55O+o+Z+s184pWNZReUiqd3KaxgVINgEbIMdpoL3Mas7LpQPxdJlZeijullVeQAwOWK69gvDmQIzmYsGnE3KfVgKC6csDAAGkacAYrp2UotZfg3SKQs1v5I3NpYPTHN1HkWHxK3bxbuLcqGVjFPHzhmT24z5H5UZ8UPI++tG3uulPLWU/Etq0Fc0k4v4HRVZ7U/Hy/wC9f9801bE3sVkZLorFcQuY5k541Do6fkMOYpQupNTu3ymY/WxNevsd05eDPHX60tQfKHbsPHevz/20Q+pG/jVqVU3YO+TtA+HHjx79Lj+FWzWFVeakn6s9JRWKcV6ICaQNq79zTkps5UEYJU3UwLIxBIPAjBBkAPLWxC5HLVTjt20eW2mjiYLJJDIiMcgK7IVUnHPAJFUbuttBrKQ2k4KJr0qH628x5mFj8hs5Vuh1eIIpSvKUY5jyO28ITnifAwXm7C3HO8lmunwcGVyEQkYJjiTCIforgtdtcNlt59RuMhECqSbgfFkTw7w65I0kNnAFNNR+05Vjkt5nzohmLOQpYqrQTRaiFBOAzrn66xpYrvTU3NG6sqc4LCxg3WO6xkdZLvBCENHADqRWHR5W6SOPAeyv5XWt95a69r2B5R4WduKPbmKoP9GJ+TpLPzzkIcYxXFtDemSaErawXCPLhY5nVFREJwZjltQwuSFK5PKtU+zJ+JFLHeTcSAlohMI5I9TIY2LgKGbKswzqyNRximKeKeE9l5FKt/6bjTRaorTd2SSqFkRXUMrAMMjUrBlOD4ggEe6oLd/fATERXC8C48FJzFKR4wSfG89Bww8sc6Y6lwItNPDOPamx4blNE8SSr1w6hsHzGeh9RzpeutxWUf6LcMnklwDcR+4MSJR9Lt7qbc0obw72sxaCxILglZbgjVFAfFUHSWYfJ6L8byPVvzwTp69WIciZNvJLDeGylttUqqCTayLJGFPMFtYQx8ueG8x5jLDXHsvZEcCkJks51SO51SSueZd2PNiedfd9tOKEDiuq59kE95vRVHeY+4GlajjKX6EblJSjH+oztsNrNZkuoLRElpY15kfKljHy/Er8br7XtPdhfxzRrJE4dHUMrKcqwPiDVUT39w6kxRi3j/r7vu49UhzqJ8tZX3Gpnse2DNarcqeN8HZ42gM40M7aW4zrH1RCdOMgZxmn7OtqThnOPz3GVexhq1RLGpe313Lh2lb8KXKsp1RyKMtG2MZGeqnoV8fQgEMBNVbvRvp8MLQ27EWoJV5ByNyRyZUPhCOhI9s5Hs51OVakacdUhOnTdSWlFYzbHuLdn0XKNHbSKY54gzZIYKTHkeyoLZPeHIgZq3YduWVtbqFuIREigJpkVywHTAUlmY9eQJJNKgXHQch5dKX94trra6QiKrORqcKqlVJwWHLvH6CASM56HL9pldSUWvdv4GjG3hbxbiTl1fXW07uP4MuhIGDosqZVT0FxcD4pxnhx828eXMh9tNz4AM3CJcysBrlnjRifyUUgiNBzwq/ackoGxe2OztoxElsQg5kpLrdmPtO5dFLufEk0z7L7YdmzYzOYifCZCv6y6l+2tOFNRRnTlqlk2bx7AitIGltA8EzMkcSxORC8ssixoGhbMZGWycKDgHmKkjudE4xcSz3HnrlaOM/8ODQuPeD9NLu3t9bN761Buofg9ur3UjhwytLgxQINOdTDU74AJ6V9XXbfs5DhWmk+ZFgfXIy1LRHOcFeDp3k3CxbsNnAQtyYxL7Dspyrxkn8FcD4sgIzgA8sERewd95gum4iabSSvEjCpKGXkyzQOV0yA9dJ+gV12/bRZucLFck/krAx+pZifspf303ntiRdwpcRyZVZklt5I0nToDqwVEq+BzzHLyqmvS1x2W4xQqKEtyN3pvc3ktzwnSJ0jXUcE6kBBaRUJK5yAD+T4VEtt6LHdbUx5KoU5Zj0A5dSabba5WVA6HKsMj1HkR9hFdW6M9ts6cyPbx8NzkyhMy22eRYHrwfMDmvM8xyE7HtmdOPQaS8ii+7Hp1Z9dN+o59km6r2VhiYaZp3MsgPVMgBUPqAASPAsadq1wyhlDKQysAVIOQQRkEEdQR41sq4OApM7QdxReIZIlXjquMHAWePmeE58DzJVj0J8iac6K41nZnU2nlFHbsbwYIgmLZDFEaTIcMvIwy55iQdAT16dfaa6+u0rs++EBrq2TM2nE0Q5fCUXoR5TL8VvHGPLChuxvVqCxTNnPdilbkWI5cOX5Mo6fle/rlXFu09UTZtbpSWmQ20UUUiaJrnt1dSrqGU9QRkelfKbevbQZjAu4h/NStpuFH/ZzHOsfkuCfyq4breOBG0BjJJ/VwqZZPpVM6fzsV8SS3TqWIis4x1edhJIB56FIjT85z7qmqvR7zx6P7c/IUrqlUWH+x33m81xeodSPZW2O8rNpuJR4h2GOBH6A6j5qOvBb7XjICWkTTBRgcFQsC48OK2Ix7lJPpXNZWKXBzBDPtJwfxkpC2ikeIZwIf0Fc03Wm41xLj4Zc6E/qbLMa48mnb8Iw+aEq3TWr9yOF5y2Xy5fxwJqtToLEef3+31FW6mfUEnuBG7dLezVprlh87SW+lUX31NbD3MnJ1JClmG6yS4uL1/fzKr+c7/Np32Ru/b2q6beFIweukd5j5ux7zn1Yk1I01Ds+P/a9XpwvkufjkVndTlwQ2y91YYSHw0ko/nZjrkHzeWmP3IFFTAFZorQjFRWIrAs23yJPbG0w2TOYXKewJCBkmFnCyDI5gYbJPkCPGqMt97pUVUQ2+FAAGDyAGB0evVDLkYPMGuN9iwHrBEffGh+6o1Kcam0kThUcODzX/nlP8mA/pj+9Wq43lkkGJLaBxkHBLYOOmcjnjJ+uvSEu6dm3tWlsffBGf2rXDc9m+zX9qxt/zY1T9zFVK1prdIsdxN8s8/R7wY/oUA9xA/8At19NvAh9qyhP5y/9Orxk7H9lH+iAfNlmX92QVpbsY2Z4QSD3XE/3yV32eH439w68vzBSkG2YkOVsoVPmCv8A0+Vdf+dg/s6/pD/BVu/yK7N/q5v/AKiX/FX0vYvswfzUp99xN9z1F2sHz9WSVzJcfwUrdbWhk9uziPrkA/WEBrkhmhQOFtRpfGVMzkDGendyOfPr4Cr7Tsf2WP6Mx99xcH9sldCdlmzB/Q4z85nb95jUlQUdk/3ZF1s8oo598JfCKMfOZz/CuSbfK487dfeGP7Wr0RDuDs9eljbfTCjfvA1I2+wreP2LeFPmxov7BXFa0k84Ou5m/ETuxJJxs38OCF48hgBBUCEhSNIPxNRkx6emKf6KKZFgooooAKrPtH7ODJrurOMNI3O4g8LgeLoPCYfre/rZlFcaTWGdTaeUee93t47l34EUkDARlw9yzLJEqsFKuBzcr64PLmeVSqwRzNpkuLjaD+MNkpEA9G4R04/3klWptDcmxnl401pBJJ4s8akt87Iw305qXgt1RQqKqqOgUAKPcByFI1LPXLOppemE/nz8sDXtUsYK82XunesuiOO32dF5ALPP+gmIlPqWep6w7OrVGDzB7uQcw903FCn8iPAjT6Fppoq6jaUaO8I7+fL+b3KJVZT5Z8quOQ6DpX1RRTJWFFFFABRRRQAUUUUAFFFFABRRRQAViiigDNFFFABRRRQAUUUUAFFFFABRRRQAUUUUAFFFFABRRRQAUUUUAFFFF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560" y="3284984"/>
            <a:ext cx="2124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433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trella de 5 puntas 1"/>
          <p:cNvSpPr/>
          <p:nvPr/>
        </p:nvSpPr>
        <p:spPr>
          <a:xfrm>
            <a:off x="197123" y="428893"/>
            <a:ext cx="1714500" cy="1263316"/>
          </a:xfrm>
          <a:prstGeom prst="star5">
            <a:avLst/>
          </a:prstGeom>
          <a:solidFill>
            <a:srgbClr val="FFFFCC"/>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Escritas </a:t>
            </a:r>
            <a:endParaRPr lang="es-MX" dirty="0"/>
          </a:p>
        </p:txBody>
      </p:sp>
      <p:sp>
        <p:nvSpPr>
          <p:cNvPr id="5" name="CuadroTexto 4"/>
          <p:cNvSpPr txBox="1"/>
          <p:nvPr/>
        </p:nvSpPr>
        <p:spPr>
          <a:xfrm>
            <a:off x="2143442" y="462825"/>
            <a:ext cx="6614361" cy="1754326"/>
          </a:xfrm>
          <a:prstGeom prst="rect">
            <a:avLst/>
          </a:prstGeom>
          <a:solidFill>
            <a:schemeClr val="accent3">
              <a:lumMod val="40000"/>
              <a:lumOff val="60000"/>
            </a:schemeClr>
          </a:solidFill>
          <a:ln w="38100">
            <a:solidFill>
              <a:schemeClr val="tx1"/>
            </a:solidFill>
          </a:ln>
        </p:spPr>
        <p:txBody>
          <a:bodyPr wrap="square" rtlCol="0">
            <a:spAutoFit/>
          </a:bodyPr>
          <a:lstStyle/>
          <a:p>
            <a:pPr lvl="0" algn="just"/>
            <a:r>
              <a:rPr lang="es-MX" dirty="0"/>
              <a:t>Resolución de problemas: se trata de presentar al alumnado situaciones- problema cuya solución implique la activación de los conceptos que se desee. Este diagnóstico “tiene la dificultad que no es siempre fácil (pero no imposible) encontrar situaciones problemáticas viables e interesantes para los alumnos”. </a:t>
            </a:r>
          </a:p>
          <a:p>
            <a:endParaRPr lang="es-MX" dirty="0"/>
          </a:p>
        </p:txBody>
      </p:sp>
      <p:sp>
        <p:nvSpPr>
          <p:cNvPr id="6" name="CuadroTexto 5"/>
          <p:cNvSpPr txBox="1"/>
          <p:nvPr/>
        </p:nvSpPr>
        <p:spPr>
          <a:xfrm>
            <a:off x="890722" y="2513483"/>
            <a:ext cx="6262436" cy="923330"/>
          </a:xfrm>
          <a:prstGeom prst="rect">
            <a:avLst/>
          </a:prstGeom>
          <a:solidFill>
            <a:srgbClr val="FFFF99"/>
          </a:solidFill>
          <a:ln w="38100">
            <a:solidFill>
              <a:schemeClr val="tx1"/>
            </a:solidFill>
          </a:ln>
        </p:spPr>
        <p:txBody>
          <a:bodyPr wrap="square" rtlCol="0">
            <a:spAutoFit/>
          </a:bodyPr>
          <a:lstStyle/>
          <a:p>
            <a:pPr lvl="0" algn="just"/>
            <a:r>
              <a:rPr lang="es-MX" dirty="0"/>
              <a:t>Mapas conceptuales: son esquemas construidos tomando como base un conjunto de conceptos jerarquizados y evidenciando las relaciones entre ellos. Fueron ideados por Joseph D. </a:t>
            </a:r>
            <a:r>
              <a:rPr lang="es-MX" dirty="0" err="1"/>
              <a:t>Novak</a:t>
            </a:r>
            <a:r>
              <a:rPr lang="es-MX" dirty="0"/>
              <a:t>. </a:t>
            </a:r>
          </a:p>
        </p:txBody>
      </p:sp>
      <p:sp>
        <p:nvSpPr>
          <p:cNvPr id="7" name="CuadroTexto 6"/>
          <p:cNvSpPr txBox="1"/>
          <p:nvPr/>
        </p:nvSpPr>
        <p:spPr>
          <a:xfrm>
            <a:off x="406067" y="4258087"/>
            <a:ext cx="4863766" cy="2862322"/>
          </a:xfrm>
          <a:prstGeom prst="rect">
            <a:avLst/>
          </a:prstGeom>
          <a:solidFill>
            <a:schemeClr val="accent6">
              <a:lumMod val="40000"/>
              <a:lumOff val="60000"/>
            </a:schemeClr>
          </a:solidFill>
          <a:ln w="38100">
            <a:solidFill>
              <a:schemeClr val="tx1"/>
            </a:solidFill>
          </a:ln>
        </p:spPr>
        <p:txBody>
          <a:bodyPr wrap="square" rtlCol="0">
            <a:spAutoFit/>
          </a:bodyPr>
          <a:lstStyle/>
          <a:p>
            <a:pPr lvl="0" algn="just"/>
            <a:r>
              <a:rPr lang="es-MX" dirty="0"/>
              <a:t>Los  conceptos preferentemente escritos en letras mayúsculas (se ubican en una </a:t>
            </a:r>
            <a:r>
              <a:rPr lang="es-MX" dirty="0" smtClean="0"/>
              <a:t>elipse </a:t>
            </a:r>
            <a:r>
              <a:rPr lang="es-MX" dirty="0"/>
              <a:t>o recuadros); las relaciones entre ellos se explican mediante líneas y “el sentido de la relación se aclara con </a:t>
            </a:r>
            <a:r>
              <a:rPr lang="es-MX" b="1" dirty="0"/>
              <a:t>palabras- enlace, </a:t>
            </a:r>
            <a:r>
              <a:rPr lang="es-MX" dirty="0"/>
              <a:t>que se escriben con minúsculas junto a las líneas de unión. Los conceptos más inclusivos ocupan lugares de la estructura gráfica. Los ejemplos se sitúan en último lugar y no se enmarcan. </a:t>
            </a:r>
          </a:p>
          <a:p>
            <a:endParaRPr lang="es-MX" dirty="0"/>
          </a:p>
        </p:txBody>
      </p:sp>
      <p:pic>
        <p:nvPicPr>
          <p:cNvPr id="3" name="Imagen 2"/>
          <p:cNvPicPr>
            <a:picLocks noChangeAspect="1"/>
          </p:cNvPicPr>
          <p:nvPr/>
        </p:nvPicPr>
        <p:blipFill>
          <a:blip r:embed="rId2"/>
          <a:stretch>
            <a:fillRect/>
          </a:stretch>
        </p:blipFill>
        <p:spPr>
          <a:xfrm>
            <a:off x="7153158" y="1890869"/>
            <a:ext cx="1850231" cy="1847850"/>
          </a:xfrm>
          <a:prstGeom prst="rect">
            <a:avLst/>
          </a:prstGeom>
        </p:spPr>
      </p:pic>
      <p:pic>
        <p:nvPicPr>
          <p:cNvPr id="4" name="Imagen 3"/>
          <p:cNvPicPr>
            <a:picLocks noChangeAspect="1"/>
          </p:cNvPicPr>
          <p:nvPr/>
        </p:nvPicPr>
        <p:blipFill>
          <a:blip r:embed="rId3"/>
          <a:stretch>
            <a:fillRect/>
          </a:stretch>
        </p:blipFill>
        <p:spPr>
          <a:xfrm>
            <a:off x="5395975" y="4258088"/>
            <a:ext cx="1671638" cy="2047875"/>
          </a:xfrm>
          <a:prstGeom prst="rect">
            <a:avLst/>
          </a:prstGeom>
        </p:spPr>
      </p:pic>
      <p:pic>
        <p:nvPicPr>
          <p:cNvPr id="8" name="Imagen 7"/>
          <p:cNvPicPr>
            <a:picLocks noChangeAspect="1"/>
          </p:cNvPicPr>
          <p:nvPr/>
        </p:nvPicPr>
        <p:blipFill>
          <a:blip r:embed="rId4"/>
          <a:stretch>
            <a:fillRect/>
          </a:stretch>
        </p:blipFill>
        <p:spPr>
          <a:xfrm>
            <a:off x="7193757" y="3874403"/>
            <a:ext cx="1950244" cy="1762125"/>
          </a:xfrm>
          <a:prstGeom prst="rect">
            <a:avLst/>
          </a:prstGeom>
        </p:spPr>
      </p:pic>
    </p:spTree>
    <p:extLst>
      <p:ext uri="{BB962C8B-B14F-4D97-AF65-F5344CB8AC3E}">
        <p14:creationId xmlns:p14="http://schemas.microsoft.com/office/powerpoint/2010/main" val="1524468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7845" y="428054"/>
            <a:ext cx="6217319" cy="2031325"/>
          </a:xfrm>
          <a:prstGeom prst="rect">
            <a:avLst/>
          </a:prstGeom>
          <a:solidFill>
            <a:schemeClr val="accent4">
              <a:lumMod val="40000"/>
              <a:lumOff val="60000"/>
            </a:schemeClr>
          </a:solidFill>
        </p:spPr>
        <p:txBody>
          <a:bodyPr wrap="square" rtlCol="0">
            <a:spAutoFit/>
          </a:bodyPr>
          <a:lstStyle/>
          <a:p>
            <a:pPr lvl="0" algn="just"/>
            <a:r>
              <a:rPr lang="es-MX" dirty="0"/>
              <a:t>Redes conceptuales: se diferencian de los “mapas conceptuales” en que no suponen una jerarquía entre conceptos, por lo que: </a:t>
            </a:r>
            <a:endParaRPr lang="es-MX" dirty="0" smtClean="0"/>
          </a:p>
          <a:p>
            <a:pPr lvl="0" algn="just"/>
            <a:endParaRPr lang="es-MX" dirty="0"/>
          </a:p>
          <a:p>
            <a:pPr lvl="0" algn="just"/>
            <a:r>
              <a:rPr lang="es-MX" dirty="0" smtClean="0"/>
              <a:t>1. Las </a:t>
            </a:r>
            <a:r>
              <a:rPr lang="es-MX" dirty="0"/>
              <a:t>líneas que vinculan los nodos llevan flechas para indicar la dirección de la relación. </a:t>
            </a:r>
          </a:p>
          <a:p>
            <a:pPr lvl="0" algn="just"/>
            <a:r>
              <a:rPr lang="es-MX" dirty="0" smtClean="0"/>
              <a:t>2. La </a:t>
            </a:r>
            <a:r>
              <a:rPr lang="es-MX" dirty="0"/>
              <a:t>lectura de la </a:t>
            </a:r>
            <a:r>
              <a:rPr lang="es-MX" dirty="0" smtClean="0"/>
              <a:t>red </a:t>
            </a:r>
            <a:r>
              <a:rPr lang="es-MX" dirty="0"/>
              <a:t>puede comenzar por cualquier </a:t>
            </a:r>
            <a:r>
              <a:rPr lang="es-MX" dirty="0" smtClean="0"/>
              <a:t>elipse</a:t>
            </a:r>
            <a:r>
              <a:rPr lang="es-MX" dirty="0"/>
              <a:t>. </a:t>
            </a:r>
          </a:p>
          <a:p>
            <a:endParaRPr lang="es-MX" dirty="0"/>
          </a:p>
        </p:txBody>
      </p:sp>
      <p:sp>
        <p:nvSpPr>
          <p:cNvPr id="3" name="CuadroTexto 2"/>
          <p:cNvSpPr txBox="1"/>
          <p:nvPr/>
        </p:nvSpPr>
        <p:spPr>
          <a:xfrm>
            <a:off x="1921113" y="2716469"/>
            <a:ext cx="7039364" cy="5078313"/>
          </a:xfrm>
          <a:prstGeom prst="rect">
            <a:avLst/>
          </a:prstGeom>
          <a:solidFill>
            <a:schemeClr val="accent1">
              <a:lumMod val="40000"/>
              <a:lumOff val="60000"/>
            </a:schemeClr>
          </a:solidFill>
        </p:spPr>
        <p:txBody>
          <a:bodyPr wrap="square" rtlCol="0">
            <a:spAutoFit/>
          </a:bodyPr>
          <a:lstStyle/>
          <a:p>
            <a:pPr lvl="0"/>
            <a:r>
              <a:rPr lang="es-MX" dirty="0"/>
              <a:t>Pruebas objetivas: con fines diagnósticos pueden emplearse </a:t>
            </a:r>
            <a:r>
              <a:rPr lang="es-MX" dirty="0" smtClean="0"/>
              <a:t>en </a:t>
            </a:r>
            <a:r>
              <a:rPr lang="es-MX" dirty="0"/>
              <a:t>varias clases. </a:t>
            </a:r>
          </a:p>
          <a:p>
            <a:pPr lvl="0"/>
            <a:r>
              <a:rPr lang="es-MX" dirty="0" smtClean="0"/>
              <a:t>1. Apareamiento</a:t>
            </a:r>
            <a:r>
              <a:rPr lang="es-MX" dirty="0"/>
              <a:t>: se presentan dos o más columnas de palabras símbolos, números u oraciones que el alumno tendrá que relacionar “en función de la base que se haya establecido en las instrucciones que la preceden”. Habrá que tener en una columna un elemento más para que sirva como distractor. </a:t>
            </a:r>
          </a:p>
          <a:p>
            <a:pPr lvl="0"/>
            <a:r>
              <a:rPr lang="es-MX" dirty="0" smtClean="0"/>
              <a:t>2. Recuerdo </a:t>
            </a:r>
            <a:r>
              <a:rPr lang="es-MX" dirty="0"/>
              <a:t>simple: son preguntas que demandan una respuesta que se exprese en una o muy pocas palabras.</a:t>
            </a:r>
          </a:p>
          <a:p>
            <a:pPr lvl="0"/>
            <a:r>
              <a:rPr lang="es-MX" dirty="0" smtClean="0"/>
              <a:t>3. Laguna</a:t>
            </a:r>
            <a:r>
              <a:rPr lang="es-MX" dirty="0"/>
              <a:t>: se integra de varias oraciones en las que aparecen espacios en blanco para llenar con cifras o palabras que completan su significado, pueden ser; diagramas, esquemas, mapas etc. </a:t>
            </a:r>
          </a:p>
          <a:p>
            <a:pPr lvl="0"/>
            <a:r>
              <a:rPr lang="es-MX" dirty="0" smtClean="0"/>
              <a:t>4. Selección </a:t>
            </a:r>
            <a:r>
              <a:rPr lang="es-MX" dirty="0"/>
              <a:t>múltiple: “un ítem de opción múltiple está constituido por una proposición (expresada de forma directa o como una oración incompleta) y una serie de soluciones establecidas en forma de opciones (palabras, frases, símbolos, números) una de las cuales es la correcta o la mejor respuesta y de las demás actúan como distractores. </a:t>
            </a:r>
          </a:p>
          <a:p>
            <a:endParaRPr lang="es-MX" dirty="0"/>
          </a:p>
        </p:txBody>
      </p:sp>
      <p:pic>
        <p:nvPicPr>
          <p:cNvPr id="4" name="Imagen 3"/>
          <p:cNvPicPr>
            <a:picLocks noChangeAspect="1"/>
          </p:cNvPicPr>
          <p:nvPr/>
        </p:nvPicPr>
        <p:blipFill>
          <a:blip r:embed="rId2"/>
          <a:stretch>
            <a:fillRect/>
          </a:stretch>
        </p:blipFill>
        <p:spPr>
          <a:xfrm>
            <a:off x="6831639" y="225096"/>
            <a:ext cx="2128838" cy="2337801"/>
          </a:xfrm>
          <a:prstGeom prst="rect">
            <a:avLst/>
          </a:prstGeom>
        </p:spPr>
      </p:pic>
      <p:pic>
        <p:nvPicPr>
          <p:cNvPr id="5" name="Imagen 4"/>
          <p:cNvPicPr>
            <a:picLocks noChangeAspect="1"/>
          </p:cNvPicPr>
          <p:nvPr/>
        </p:nvPicPr>
        <p:blipFill>
          <a:blip r:embed="rId3"/>
          <a:stretch>
            <a:fillRect/>
          </a:stretch>
        </p:blipFill>
        <p:spPr>
          <a:xfrm>
            <a:off x="201371" y="2459378"/>
            <a:ext cx="1621631" cy="2114550"/>
          </a:xfrm>
          <a:prstGeom prst="rect">
            <a:avLst/>
          </a:prstGeom>
        </p:spPr>
      </p:pic>
      <p:pic>
        <p:nvPicPr>
          <p:cNvPr id="6" name="Imagen 5"/>
          <p:cNvPicPr>
            <a:picLocks noChangeAspect="1"/>
          </p:cNvPicPr>
          <p:nvPr/>
        </p:nvPicPr>
        <p:blipFill>
          <a:blip r:embed="rId4"/>
          <a:stretch>
            <a:fillRect/>
          </a:stretch>
        </p:blipFill>
        <p:spPr>
          <a:xfrm>
            <a:off x="73853" y="5142896"/>
            <a:ext cx="1114425" cy="1638300"/>
          </a:xfrm>
          <a:prstGeom prst="rect">
            <a:avLst/>
          </a:prstGeom>
        </p:spPr>
      </p:pic>
    </p:spTree>
    <p:extLst>
      <p:ext uri="{BB962C8B-B14F-4D97-AF65-F5344CB8AC3E}">
        <p14:creationId xmlns:p14="http://schemas.microsoft.com/office/powerpoint/2010/main" val="392556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01711" y="373488"/>
            <a:ext cx="4085822" cy="1754326"/>
          </a:xfrm>
          <a:prstGeom prst="rect">
            <a:avLst/>
          </a:prstGeom>
          <a:solidFill>
            <a:srgbClr val="FFFFCC"/>
          </a:solidFill>
        </p:spPr>
        <p:txBody>
          <a:bodyPr wrap="square" rtlCol="0">
            <a:spAutoFit/>
          </a:bodyPr>
          <a:lstStyle/>
          <a:p>
            <a:pPr lvl="0"/>
            <a:r>
              <a:rPr lang="es-MX" dirty="0"/>
              <a:t>Cuestionario: correspondiente escrito de la modalidad “entrevista” cuando se sigue un cuestionario prefijado, generalmente elimina el inconveniente de la cantidad de alumnado. </a:t>
            </a:r>
          </a:p>
          <a:p>
            <a:endParaRPr lang="es-MX" dirty="0"/>
          </a:p>
        </p:txBody>
      </p:sp>
      <p:sp>
        <p:nvSpPr>
          <p:cNvPr id="3" name="CuadroTexto 2"/>
          <p:cNvSpPr txBox="1"/>
          <p:nvPr/>
        </p:nvSpPr>
        <p:spPr>
          <a:xfrm>
            <a:off x="5753637" y="373488"/>
            <a:ext cx="3390363" cy="1754326"/>
          </a:xfrm>
          <a:prstGeom prst="rect">
            <a:avLst/>
          </a:prstGeom>
          <a:solidFill>
            <a:schemeClr val="accent3">
              <a:lumMod val="60000"/>
              <a:lumOff val="40000"/>
            </a:schemeClr>
          </a:solidFill>
        </p:spPr>
        <p:txBody>
          <a:bodyPr wrap="square" rtlCol="0">
            <a:spAutoFit/>
          </a:bodyPr>
          <a:lstStyle/>
          <a:p>
            <a:pPr lvl="0"/>
            <a:r>
              <a:rPr lang="es-MX" dirty="0"/>
              <a:t>Ensayo: correspondiente escrito de la modalidad “exposición autónoma”; así se procura salvar la dificultad del número de alumnos. </a:t>
            </a:r>
          </a:p>
          <a:p>
            <a:endParaRPr lang="es-MX" dirty="0"/>
          </a:p>
        </p:txBody>
      </p:sp>
      <p:sp>
        <p:nvSpPr>
          <p:cNvPr id="4" name="CuadroTexto 3"/>
          <p:cNvSpPr txBox="1"/>
          <p:nvPr/>
        </p:nvSpPr>
        <p:spPr>
          <a:xfrm>
            <a:off x="280116" y="2073500"/>
            <a:ext cx="3902299" cy="646331"/>
          </a:xfrm>
          <a:prstGeom prst="rect">
            <a:avLst/>
          </a:prstGeom>
          <a:solidFill>
            <a:schemeClr val="accent6">
              <a:lumMod val="60000"/>
              <a:lumOff val="40000"/>
            </a:schemeClr>
          </a:solidFill>
        </p:spPr>
        <p:txBody>
          <a:bodyPr wrap="square" rtlCol="0">
            <a:spAutoFit/>
          </a:bodyPr>
          <a:lstStyle/>
          <a:p>
            <a:pPr algn="ctr"/>
            <a:r>
              <a:rPr lang="es-MX" dirty="0"/>
              <a:t>COMO DIAGNOSTICAR LOS CONTENIDOS PROCEDIMENTALES </a:t>
            </a:r>
          </a:p>
        </p:txBody>
      </p:sp>
      <p:sp>
        <p:nvSpPr>
          <p:cNvPr id="5" name="CuadroTexto 4"/>
          <p:cNvSpPr txBox="1"/>
          <p:nvPr/>
        </p:nvSpPr>
        <p:spPr>
          <a:xfrm>
            <a:off x="2187799" y="2751719"/>
            <a:ext cx="5399468" cy="507831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dirty="0"/>
              <a:t>Como los procedimientos (</a:t>
            </a:r>
            <a:r>
              <a:rPr lang="es-MX" dirty="0" err="1"/>
              <a:t>hipotetizar</a:t>
            </a:r>
            <a:r>
              <a:rPr lang="es-MX" dirty="0"/>
              <a:t>, ordenar, clasificar etc.), se sustentan en los contenidos conceptuales a la hora de diagnosticarlos es inevitable usar conceptos como plataforma, pero para que el alumnado no se vea incapacitado en la aplicación de los contenidos procedimentales es conveniente que el docente ofrezca la posibilidad de trabajar a libro abierto (apuntes, carpeta, monografías, informes, cuaderno, CD en fin cualquier material de información que crea útil). Se pueden diagnosticar de diferentes formas: </a:t>
            </a:r>
            <a:endParaRPr lang="es-MX" dirty="0" smtClean="0"/>
          </a:p>
          <a:p>
            <a:endParaRPr lang="es-MX" dirty="0"/>
          </a:p>
          <a:p>
            <a:pPr lvl="0"/>
            <a:r>
              <a:rPr lang="es-MX" dirty="0" smtClean="0"/>
              <a:t>1. Descripción </a:t>
            </a:r>
            <a:r>
              <a:rPr lang="es-MX" dirty="0"/>
              <a:t>teórica de cómo debe realizarse el procedimiento. </a:t>
            </a:r>
          </a:p>
          <a:p>
            <a:pPr lvl="0"/>
            <a:r>
              <a:rPr lang="es-MX" dirty="0" smtClean="0"/>
              <a:t>2. Aplicación </a:t>
            </a:r>
            <a:r>
              <a:rPr lang="es-MX" dirty="0"/>
              <a:t>del procedimiento a situaciones particulares. </a:t>
            </a:r>
          </a:p>
          <a:p>
            <a:pPr lvl="0"/>
            <a:r>
              <a:rPr lang="es-MX" dirty="0" smtClean="0"/>
              <a:t>2. Elección </a:t>
            </a:r>
            <a:r>
              <a:rPr lang="es-MX" dirty="0"/>
              <a:t>del procedimiento más adecuado a cierto contenido. </a:t>
            </a:r>
          </a:p>
          <a:p>
            <a:endParaRPr lang="es-MX" dirty="0"/>
          </a:p>
        </p:txBody>
      </p:sp>
      <p:sp>
        <p:nvSpPr>
          <p:cNvPr id="8" name="Flecha derecha 7"/>
          <p:cNvSpPr/>
          <p:nvPr/>
        </p:nvSpPr>
        <p:spPr>
          <a:xfrm>
            <a:off x="1374017" y="4418073"/>
            <a:ext cx="813783" cy="36060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1374016" y="2707570"/>
            <a:ext cx="193183" cy="19423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5146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3"/>
                                        </p:tgtEl>
                                        <p:attrNameLst>
                                          <p:attrName>ppt_x</p:attrName>
                                        </p:attrNameLst>
                                      </p:cBhvr>
                                      <p:tavLst>
                                        <p:tav tm="0">
                                          <p:val>
                                            <p:strVal val="ppt_x"/>
                                          </p:val>
                                        </p:tav>
                                        <p:tav tm="100000">
                                          <p:val>
                                            <p:strVal val="ppt_x"/>
                                          </p:val>
                                        </p:tav>
                                      </p:tavLst>
                                    </p:anim>
                                    <p:anim calcmode="lin" valueType="num">
                                      <p:cBhvr additive="base">
                                        <p:cTn id="27" dur="500"/>
                                        <p:tgtEl>
                                          <p:spTgt spid="3"/>
                                        </p:tgtEl>
                                        <p:attrNameLst>
                                          <p:attrName>ppt_y</p:attrName>
                                        </p:attrNameLst>
                                      </p:cBhvr>
                                      <p:tavLst>
                                        <p:tav tm="0">
                                          <p:val>
                                            <p:strVal val="ppt_y"/>
                                          </p:val>
                                        </p:tav>
                                        <p:tav tm="100000">
                                          <p:val>
                                            <p:strVal val="1+ppt_h/2"/>
                                          </p:val>
                                        </p:tav>
                                      </p:tavLst>
                                    </p:anim>
                                    <p:set>
                                      <p:cBhvr>
                                        <p:cTn id="2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39214" y="502277"/>
            <a:ext cx="6162541" cy="1200329"/>
          </a:xfrm>
          <a:prstGeom prst="rect">
            <a:avLst/>
          </a:prstGeom>
          <a:solidFill>
            <a:schemeClr val="accent1">
              <a:lumMod val="40000"/>
              <a:lumOff val="60000"/>
            </a:schemeClr>
          </a:solidFill>
          <a:ln>
            <a:solidFill>
              <a:schemeClr val="tx1"/>
            </a:solidFill>
          </a:ln>
        </p:spPr>
        <p:txBody>
          <a:bodyPr wrap="square" rtlCol="0">
            <a:spAutoFit/>
          </a:bodyPr>
          <a:lstStyle/>
          <a:p>
            <a:pPr algn="ctr"/>
            <a:r>
              <a:rPr lang="es-MX" dirty="0"/>
              <a:t>COMO DIAGNOSTICAR LOS CONTENIDOS ACTITUDINALES </a:t>
            </a:r>
          </a:p>
          <a:p>
            <a:r>
              <a:rPr lang="es-MX" dirty="0"/>
              <a:t>	La evaluación de contenidos actitudinales es únicamente cualitativa: no puede cuantificarse. </a:t>
            </a:r>
          </a:p>
          <a:p>
            <a:endParaRPr lang="es-MX" dirty="0"/>
          </a:p>
        </p:txBody>
      </p:sp>
      <p:sp>
        <p:nvSpPr>
          <p:cNvPr id="6" name="CuadroTexto 5"/>
          <p:cNvSpPr txBox="1"/>
          <p:nvPr/>
        </p:nvSpPr>
        <p:spPr>
          <a:xfrm>
            <a:off x="2492062" y="1517939"/>
            <a:ext cx="3757412" cy="646331"/>
          </a:xfrm>
          <a:prstGeom prst="rect">
            <a:avLst/>
          </a:prstGeom>
          <a:solidFill>
            <a:schemeClr val="accent5">
              <a:lumMod val="60000"/>
              <a:lumOff val="40000"/>
            </a:schemeClr>
          </a:solidFill>
          <a:ln>
            <a:solidFill>
              <a:schemeClr val="accent6">
                <a:lumMod val="50000"/>
              </a:schemeClr>
            </a:solidFill>
          </a:ln>
        </p:spPr>
        <p:txBody>
          <a:bodyPr wrap="square" rtlCol="0">
            <a:spAutoFit/>
          </a:bodyPr>
          <a:lstStyle/>
          <a:p>
            <a:r>
              <a:rPr lang="es-MX" dirty="0"/>
              <a:t>INSTRUMENTOS PARA DIAGNOSTICAR </a:t>
            </a:r>
            <a:r>
              <a:rPr lang="es-MX" dirty="0" smtClean="0"/>
              <a:t>ACTITUDES </a:t>
            </a:r>
            <a:endParaRPr lang="es-MX" dirty="0"/>
          </a:p>
        </p:txBody>
      </p:sp>
      <p:graphicFrame>
        <p:nvGraphicFramePr>
          <p:cNvPr id="7" name="Diagrama 6"/>
          <p:cNvGraphicFramePr/>
          <p:nvPr>
            <p:extLst>
              <p:ext uri="{D42A27DB-BD31-4B8C-83A1-F6EECF244321}">
                <p14:modId xmlns:p14="http://schemas.microsoft.com/office/powerpoint/2010/main" val="88839856"/>
              </p:ext>
            </p:extLst>
          </p:nvPr>
        </p:nvGraphicFramePr>
        <p:xfrm>
          <a:off x="167086" y="2099256"/>
          <a:ext cx="8671040" cy="3580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p:nvPr/>
        </p:nvPicPr>
        <p:blipFill rotWithShape="1">
          <a:blip r:embed="rId7" cstate="print">
            <a:extLst>
              <a:ext uri="{28A0092B-C50C-407E-A947-70E740481C1C}">
                <a14:useLocalDpi xmlns:a14="http://schemas.microsoft.com/office/drawing/2010/main" val="0"/>
              </a:ext>
            </a:extLst>
          </a:blip>
          <a:srcRect l="21598" t="10446" r="16259" b="4955"/>
          <a:stretch/>
        </p:blipFill>
        <p:spPr bwMode="auto">
          <a:xfrm>
            <a:off x="254019" y="5087156"/>
            <a:ext cx="2537477" cy="1594932"/>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4182414" y="5204760"/>
            <a:ext cx="3757412" cy="2031325"/>
          </a:xfrm>
          <a:prstGeom prst="rect">
            <a:avLst/>
          </a:prstGeom>
          <a:solidFill>
            <a:schemeClr val="accent6">
              <a:lumMod val="60000"/>
              <a:lumOff val="40000"/>
            </a:schemeClr>
          </a:solidFill>
        </p:spPr>
        <p:txBody>
          <a:bodyPr wrap="square" rtlCol="0">
            <a:spAutoFit/>
          </a:bodyPr>
          <a:lstStyle/>
          <a:p>
            <a:r>
              <a:rPr lang="es-MX" dirty="0"/>
              <a:t>Ejemplo: Juan esta en 4to. Toma clases particulares de inglés: por lo tanto pronuncia muy bien. Pedro, no. Cuando pedro lee en el aula, Juan se siente superior. Y la pregunta de evaluación es: </a:t>
            </a:r>
          </a:p>
          <a:p>
            <a:pPr lvl="0"/>
            <a:r>
              <a:rPr lang="es-MX" dirty="0"/>
              <a:t>Respecto de la actitud de Juan estás…. </a:t>
            </a:r>
          </a:p>
        </p:txBody>
      </p:sp>
    </p:spTree>
    <p:extLst>
      <p:ext uri="{BB962C8B-B14F-4D97-AF65-F5344CB8AC3E}">
        <p14:creationId xmlns:p14="http://schemas.microsoft.com/office/powerpoint/2010/main" val="181341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969052797"/>
              </p:ext>
            </p:extLst>
          </p:nvPr>
        </p:nvGraphicFramePr>
        <p:xfrm>
          <a:off x="1" y="442773"/>
          <a:ext cx="8789831" cy="5494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p:cNvSpPr txBox="1"/>
          <p:nvPr/>
        </p:nvSpPr>
        <p:spPr>
          <a:xfrm>
            <a:off x="531254" y="2982507"/>
            <a:ext cx="2347175" cy="3693319"/>
          </a:xfrm>
          <a:prstGeom prst="rect">
            <a:avLst/>
          </a:prstGeom>
          <a:noFill/>
        </p:spPr>
        <p:txBody>
          <a:bodyPr wrap="square" rtlCol="0">
            <a:spAutoFit/>
          </a:bodyPr>
          <a:lstStyle/>
          <a:p>
            <a:r>
              <a:rPr lang="es-MX" dirty="0"/>
              <a:t>Ejemplo: </a:t>
            </a:r>
          </a:p>
          <a:p>
            <a:pPr marL="285750" indent="-285750">
              <a:buFont typeface="Arial" panose="020B0604020202020204" pitchFamily="34" charset="0"/>
              <a:buChar char="•"/>
            </a:pPr>
            <a:r>
              <a:rPr lang="es-MX" dirty="0"/>
              <a:t>Esteban tiene una determinada opinión respecto de un asunto.</a:t>
            </a:r>
          </a:p>
          <a:p>
            <a:pPr marL="285750" indent="-285750">
              <a:buFont typeface="Arial" panose="020B0604020202020204" pitchFamily="34" charset="0"/>
              <a:buChar char="•"/>
            </a:pPr>
            <a:r>
              <a:rPr lang="es-MX" dirty="0"/>
              <a:t>Martin opina de manera diferente. </a:t>
            </a:r>
            <a:endParaRPr lang="es-MX" dirty="0" smtClean="0"/>
          </a:p>
          <a:p>
            <a:pPr marL="285750" indent="-285750">
              <a:buFont typeface="Arial" panose="020B0604020202020204" pitchFamily="34" charset="0"/>
              <a:buChar char="•"/>
            </a:pPr>
            <a:r>
              <a:rPr lang="es-MX" dirty="0" smtClean="0"/>
              <a:t>A </a:t>
            </a:r>
            <a:r>
              <a:rPr lang="es-MX" dirty="0"/>
              <a:t>Esteban ni siquiera le interesa oírlo.</a:t>
            </a:r>
          </a:p>
          <a:p>
            <a:r>
              <a:rPr lang="es-MX" dirty="0"/>
              <a:t>La actitud de Esteban te parece… </a:t>
            </a:r>
          </a:p>
          <a:p>
            <a:endParaRPr lang="es-MX" dirty="0"/>
          </a:p>
        </p:txBody>
      </p:sp>
      <p:sp>
        <p:nvSpPr>
          <p:cNvPr id="13" name="CuadroTexto 12"/>
          <p:cNvSpPr txBox="1"/>
          <p:nvPr/>
        </p:nvSpPr>
        <p:spPr>
          <a:xfrm>
            <a:off x="270457" y="5937161"/>
            <a:ext cx="2347175" cy="646331"/>
          </a:xfrm>
          <a:prstGeom prst="rect">
            <a:avLst/>
          </a:prstGeom>
          <a:noFill/>
          <a:ln w="28575">
            <a:solidFill>
              <a:schemeClr val="tx1"/>
            </a:solidFill>
          </a:ln>
        </p:spPr>
        <p:txBody>
          <a:bodyPr wrap="square" rtlCol="0">
            <a:spAutoFit/>
          </a:bodyPr>
          <a:lstStyle/>
          <a:p>
            <a:r>
              <a:rPr lang="es-MX" dirty="0" smtClean="0"/>
              <a:t>BIEN  °   °   °   °   °   °   ° MALA</a:t>
            </a:r>
            <a:endParaRPr lang="es-MX" dirty="0"/>
          </a:p>
        </p:txBody>
      </p:sp>
      <p:sp>
        <p:nvSpPr>
          <p:cNvPr id="14" name="CuadroTexto 13"/>
          <p:cNvSpPr txBox="1"/>
          <p:nvPr/>
        </p:nvSpPr>
        <p:spPr>
          <a:xfrm>
            <a:off x="2984679" y="3090930"/>
            <a:ext cx="2463085" cy="4801314"/>
          </a:xfrm>
          <a:prstGeom prst="rect">
            <a:avLst/>
          </a:prstGeom>
          <a:noFill/>
        </p:spPr>
        <p:txBody>
          <a:bodyPr wrap="square" rtlCol="0">
            <a:spAutoFit/>
          </a:bodyPr>
          <a:lstStyle/>
          <a:p>
            <a:r>
              <a:rPr lang="es-MX" dirty="0"/>
              <a:t>Ejemplo: </a:t>
            </a:r>
            <a:endParaRPr lang="es-MX" dirty="0" smtClean="0"/>
          </a:p>
          <a:p>
            <a:r>
              <a:rPr lang="es-MX" dirty="0" smtClean="0"/>
              <a:t>María </a:t>
            </a:r>
            <a:r>
              <a:rPr lang="es-MX" dirty="0"/>
              <a:t>está escribiendo un informe que le pidieron en la escuela. Tiene las ideas pero se da cuenta que no se ha expresado con entera clara, igual decide entregar el escrito tal como ha quedado. ¿Dónde ubicarías su actitud? (Redondea en No</a:t>
            </a:r>
            <a:r>
              <a:rPr lang="es-MX" dirty="0" smtClean="0"/>
              <a:t>.)</a:t>
            </a:r>
          </a:p>
          <a:p>
            <a:endParaRPr lang="es-MX" dirty="0"/>
          </a:p>
          <a:p>
            <a:r>
              <a:rPr lang="es-MX" dirty="0"/>
              <a:t>1 </a:t>
            </a:r>
            <a:r>
              <a:rPr lang="es-MX" dirty="0" smtClean="0"/>
              <a:t>        </a:t>
            </a:r>
            <a:r>
              <a:rPr lang="es-MX" dirty="0"/>
              <a:t>2         </a:t>
            </a:r>
            <a:r>
              <a:rPr lang="es-MX" dirty="0" smtClean="0"/>
              <a:t> 3         </a:t>
            </a:r>
            <a:r>
              <a:rPr lang="es-MX" dirty="0"/>
              <a:t>4   </a:t>
            </a:r>
            <a:r>
              <a:rPr lang="es-MX" dirty="0" smtClean="0"/>
              <a:t>      </a:t>
            </a:r>
            <a:r>
              <a:rPr lang="es-MX" dirty="0"/>
              <a:t>5</a:t>
            </a:r>
          </a:p>
          <a:p>
            <a:endParaRPr lang="es-MX" dirty="0"/>
          </a:p>
        </p:txBody>
      </p:sp>
      <p:sp>
        <p:nvSpPr>
          <p:cNvPr id="15" name="CuadroTexto 14"/>
          <p:cNvSpPr txBox="1"/>
          <p:nvPr/>
        </p:nvSpPr>
        <p:spPr>
          <a:xfrm>
            <a:off x="2984679" y="6121827"/>
            <a:ext cx="2569334" cy="369332"/>
          </a:xfrm>
          <a:prstGeom prst="rect">
            <a:avLst/>
          </a:prstGeom>
          <a:noFill/>
          <a:ln w="28575">
            <a:solidFill>
              <a:schemeClr val="tx1"/>
            </a:solidFill>
          </a:ln>
        </p:spPr>
        <p:txBody>
          <a:bodyPr wrap="square" rtlCol="0">
            <a:spAutoFit/>
          </a:bodyPr>
          <a:lstStyle/>
          <a:p>
            <a:endParaRPr lang="es-MX" dirty="0"/>
          </a:p>
        </p:txBody>
      </p:sp>
      <p:sp>
        <p:nvSpPr>
          <p:cNvPr id="16" name="CuadroTexto 15"/>
          <p:cNvSpPr txBox="1"/>
          <p:nvPr/>
        </p:nvSpPr>
        <p:spPr>
          <a:xfrm>
            <a:off x="6297769" y="3529900"/>
            <a:ext cx="2221606" cy="2862322"/>
          </a:xfrm>
          <a:prstGeom prst="rect">
            <a:avLst/>
          </a:prstGeom>
          <a:noFill/>
          <a:ln w="28575">
            <a:solidFill>
              <a:schemeClr val="tx1"/>
            </a:solidFill>
          </a:ln>
        </p:spPr>
        <p:txBody>
          <a:bodyPr wrap="square" rtlCol="0">
            <a:spAutoFit/>
          </a:bodyPr>
          <a:lstStyle/>
          <a:p>
            <a:r>
              <a:rPr lang="es-MX" dirty="0"/>
              <a:t>Preguntar luego: </a:t>
            </a:r>
            <a:endParaRPr lang="es-MX" dirty="0" smtClean="0"/>
          </a:p>
          <a:p>
            <a:endParaRPr lang="es-MX" dirty="0"/>
          </a:p>
          <a:p>
            <a:pPr lvl="0"/>
            <a:r>
              <a:rPr lang="es-MX" dirty="0"/>
              <a:t>¿Qué personajes te gustaría ser? ¿Por qué? Puede ser de realización oral, si se desea a un interesante debate o escrita. </a:t>
            </a:r>
          </a:p>
          <a:p>
            <a:endParaRPr lang="es-MX" dirty="0"/>
          </a:p>
        </p:txBody>
      </p:sp>
    </p:spTree>
    <p:extLst>
      <p:ext uri="{BB962C8B-B14F-4D97-AF65-F5344CB8AC3E}">
        <p14:creationId xmlns:p14="http://schemas.microsoft.com/office/powerpoint/2010/main" val="304413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2" grpId="0"/>
      <p:bldP spid="13" grpId="0" animBg="1"/>
      <p:bldP spid="14" grpId="0"/>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828778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67544" y="3366284"/>
            <a:ext cx="1728192" cy="400110"/>
          </a:xfrm>
          <a:prstGeom prst="rect">
            <a:avLst/>
          </a:prstGeom>
          <a:noFill/>
        </p:spPr>
        <p:txBody>
          <a:bodyPr wrap="square" rtlCol="0">
            <a:spAutoFit/>
          </a:bodyPr>
          <a:lstStyle/>
          <a:p>
            <a:r>
              <a:rPr lang="es-ES" sz="2000" dirty="0" smtClean="0"/>
              <a:t>El docente</a:t>
            </a:r>
            <a:endParaRPr lang="es-ES" sz="2000" dirty="0"/>
          </a:p>
        </p:txBody>
      </p:sp>
      <p:sp>
        <p:nvSpPr>
          <p:cNvPr id="6" name="5 CuadroTexto"/>
          <p:cNvSpPr txBox="1"/>
          <p:nvPr/>
        </p:nvSpPr>
        <p:spPr>
          <a:xfrm>
            <a:off x="2627784" y="4653136"/>
            <a:ext cx="2411288" cy="1323439"/>
          </a:xfrm>
          <a:prstGeom prst="rect">
            <a:avLst/>
          </a:prstGeom>
          <a:noFill/>
        </p:spPr>
        <p:txBody>
          <a:bodyPr wrap="square" rtlCol="0">
            <a:spAutoFit/>
          </a:bodyPr>
          <a:lstStyle/>
          <a:p>
            <a:pPr algn="just"/>
            <a:r>
              <a:rPr lang="es-ES" sz="2000" dirty="0" smtClean="0"/>
              <a:t>El dominio que tienen de aquellos contenidos para abordar nuevos</a:t>
            </a:r>
            <a:r>
              <a:rPr lang="es-ES" dirty="0" smtClean="0"/>
              <a:t>.</a:t>
            </a:r>
            <a:endParaRPr lang="es-ES" dirty="0"/>
          </a:p>
        </p:txBody>
      </p:sp>
      <p:cxnSp>
        <p:nvCxnSpPr>
          <p:cNvPr id="8" name="7 Conector recto de flecha"/>
          <p:cNvCxnSpPr/>
          <p:nvPr/>
        </p:nvCxnSpPr>
        <p:spPr>
          <a:xfrm>
            <a:off x="1115616" y="2924944"/>
            <a:ext cx="0" cy="432048"/>
          </a:xfrm>
          <a:prstGeom prst="straightConnector1">
            <a:avLst/>
          </a:prstGeom>
          <a:ln w="28575">
            <a:solidFill>
              <a:srgbClr val="660066"/>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1126" y="5010800"/>
            <a:ext cx="646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0037" y="3717032"/>
            <a:ext cx="829995" cy="35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97485885"/>
              </p:ext>
            </p:extLst>
          </p:nvPr>
        </p:nvGraphicFramePr>
        <p:xfrm>
          <a:off x="1475656" y="0"/>
          <a:ext cx="7920879"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60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0050" y="584201"/>
            <a:ext cx="8136451" cy="3835998"/>
          </a:xfrm>
        </p:spPr>
        <p:style>
          <a:lnRef idx="1">
            <a:schemeClr val="accent5"/>
          </a:lnRef>
          <a:fillRef idx="2">
            <a:schemeClr val="accent5"/>
          </a:fillRef>
          <a:effectRef idx="1">
            <a:schemeClr val="accent5"/>
          </a:effectRef>
          <a:fontRef idx="minor">
            <a:schemeClr val="dk1"/>
          </a:fontRef>
        </p:style>
        <p:txBody>
          <a:bodyPr/>
          <a:lstStyle/>
          <a:p>
            <a:r>
              <a:rPr lang="es-MX" sz="4000" dirty="0"/>
              <a:t>EL DIAGNOSTICO EN EL AULA </a:t>
            </a:r>
            <a:br>
              <a:rPr lang="es-MX" sz="4000" dirty="0"/>
            </a:br>
            <a:r>
              <a:rPr lang="es-MX" sz="4000" dirty="0"/>
              <a:t>Conceptos, procedimientos, actitudes y dimensiones complementarias. </a:t>
            </a:r>
            <a:br>
              <a:rPr lang="es-MX" sz="4000" dirty="0"/>
            </a:br>
            <a:r>
              <a:rPr lang="es-MX" sz="4000" dirty="0"/>
              <a:t> Elena L. </a:t>
            </a:r>
            <a:r>
              <a:rPr lang="es-MX" sz="4000" dirty="0" err="1"/>
              <a:t>Luchetti</a:t>
            </a:r>
            <a:r>
              <a:rPr lang="es-MX" sz="4000" dirty="0"/>
              <a:t/>
            </a:r>
            <a:br>
              <a:rPr lang="es-MX" sz="4000" dirty="0"/>
            </a:br>
            <a:r>
              <a:rPr lang="es-MX" sz="4000" dirty="0"/>
              <a:t>Omar G. </a:t>
            </a:r>
            <a:r>
              <a:rPr lang="es-MX" sz="4000" dirty="0" err="1"/>
              <a:t>Berlanda</a:t>
            </a:r>
            <a:r>
              <a:rPr lang="es-MX" sz="4000" dirty="0"/>
              <a:t> </a:t>
            </a:r>
            <a:br>
              <a:rPr lang="es-MX" sz="4000" dirty="0"/>
            </a:br>
            <a:endParaRPr lang="es-MX" sz="4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823" y="4077072"/>
            <a:ext cx="4175522" cy="2999681"/>
          </a:xfrm>
          <a:prstGeom prst="rect">
            <a:avLst/>
          </a:prstGeom>
        </p:spPr>
      </p:pic>
    </p:spTree>
    <p:extLst>
      <p:ext uri="{BB962C8B-B14F-4D97-AF65-F5344CB8AC3E}">
        <p14:creationId xmlns:p14="http://schemas.microsoft.com/office/powerpoint/2010/main" val="369913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4034" y="266700"/>
            <a:ext cx="7922465" cy="1150938"/>
          </a:xfrm>
        </p:spPr>
        <p:style>
          <a:lnRef idx="3">
            <a:schemeClr val="lt1"/>
          </a:lnRef>
          <a:fillRef idx="1">
            <a:schemeClr val="accent4"/>
          </a:fillRef>
          <a:effectRef idx="1">
            <a:schemeClr val="accent4"/>
          </a:effectRef>
          <a:fontRef idx="minor">
            <a:schemeClr val="lt1"/>
          </a:fontRef>
        </p:style>
        <p:txBody>
          <a:bodyPr/>
          <a:lstStyle/>
          <a:p>
            <a:r>
              <a:rPr lang="es-MX" sz="3200" dirty="0"/>
              <a:t>DURACION:</a:t>
            </a:r>
            <a:br>
              <a:rPr lang="es-MX" sz="3200" dirty="0"/>
            </a:br>
            <a:endParaRPr lang="es-MX" sz="3200" dirty="0"/>
          </a:p>
        </p:txBody>
      </p:sp>
      <p:sp>
        <p:nvSpPr>
          <p:cNvPr id="3" name="Marcador de contenido 2"/>
          <p:cNvSpPr>
            <a:spLocks noGrp="1"/>
          </p:cNvSpPr>
          <p:nvPr>
            <p:ph idx="1"/>
          </p:nvPr>
        </p:nvSpPr>
        <p:spPr>
          <a:xfrm>
            <a:off x="620568" y="1912939"/>
            <a:ext cx="7915931" cy="3636511"/>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indent="0">
              <a:buNone/>
            </a:pPr>
            <a:r>
              <a:rPr lang="es-MX" b="1" dirty="0"/>
              <a:t>El periodo que puede dedicarse al diagnóstico al comienzo del ciclo lectivo es variable, aunque no se aconseja que supere las tres semanas. </a:t>
            </a:r>
          </a:p>
          <a:p>
            <a:pPr marL="0" indent="0">
              <a:buNone/>
            </a:pPr>
            <a:r>
              <a:rPr lang="es-MX" b="1" dirty="0"/>
              <a:t>Su extensión depende de</a:t>
            </a:r>
            <a:r>
              <a:rPr lang="es-MX" b="1" dirty="0" smtClean="0"/>
              <a:t>:</a:t>
            </a:r>
          </a:p>
          <a:p>
            <a:pPr marL="0" indent="0">
              <a:buNone/>
            </a:pPr>
            <a:endParaRPr lang="es-MX" b="1" dirty="0"/>
          </a:p>
          <a:p>
            <a:pPr lvl="0"/>
            <a:r>
              <a:rPr lang="es-MX" b="1" dirty="0"/>
              <a:t>Cantidad de horas que el docente esta con ese grupo de alumnos</a:t>
            </a:r>
          </a:p>
          <a:p>
            <a:pPr lvl="0"/>
            <a:r>
              <a:rPr lang="es-MX" b="1" dirty="0"/>
              <a:t>Conocimiento previo que el docente tenga de ese grup</a:t>
            </a:r>
            <a:r>
              <a:rPr lang="es-MX" dirty="0"/>
              <a:t>o</a:t>
            </a:r>
          </a:p>
          <a:p>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622" y="4941168"/>
            <a:ext cx="2543175" cy="1916832"/>
          </a:xfrm>
          <a:prstGeom prst="rect">
            <a:avLst/>
          </a:prstGeom>
        </p:spPr>
      </p:pic>
    </p:spTree>
    <p:extLst>
      <p:ext uri="{BB962C8B-B14F-4D97-AF65-F5344CB8AC3E}">
        <p14:creationId xmlns:p14="http://schemas.microsoft.com/office/powerpoint/2010/main" val="116689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6300" y="317502"/>
            <a:ext cx="7063115" cy="3924299"/>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es-MX" b="1" dirty="0"/>
              <a:t>No es lo mismo un profesor de música, plástica, etc. que tiene poca carga semanal que un profesor de lengua con un horario más extenso.</a:t>
            </a:r>
          </a:p>
          <a:p>
            <a:r>
              <a:rPr lang="es-MX" b="1" dirty="0"/>
              <a:t>No ofrece las mismas dificultades diagnosticar con un grupo de chicos y chicas del cual ya se tiene información sistematizada que con un alumnado completamente desconocido.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8" y="4052094"/>
            <a:ext cx="1607344" cy="214312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4686300"/>
            <a:ext cx="1578769" cy="21717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233" y="4039236"/>
            <a:ext cx="3035767" cy="2872581"/>
          </a:xfrm>
          <a:prstGeom prst="rect">
            <a:avLst/>
          </a:prstGeom>
        </p:spPr>
      </p:pic>
    </p:spTree>
    <p:extLst>
      <p:ext uri="{BB962C8B-B14F-4D97-AF65-F5344CB8AC3E}">
        <p14:creationId xmlns:p14="http://schemas.microsoft.com/office/powerpoint/2010/main" val="4042330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07504" y="188640"/>
            <a:ext cx="6264696" cy="23762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lgn="just">
              <a:buFont typeface="Wingdings" pitchFamily="2" charset="2"/>
              <a:buChar char="v"/>
            </a:pPr>
            <a:r>
              <a:rPr lang="es-MX" b="1" dirty="0"/>
              <a:t>La enseñanza es en la práctica una actividad desarrollada por lo general con una fuerte dosis de improvisación.  Los años de experiencia son muy importantes por lo general con una fuerte dosis de improvisación. Los años de experiencia son muy importantes  pero igual se requiere el uso de instrumentos fiables, válidos y factibles para realizarlo.</a:t>
            </a:r>
          </a:p>
          <a:p>
            <a:pPr marL="285750" lvl="0" indent="-285750">
              <a:buFont typeface="Wingdings" pitchFamily="2" charset="2"/>
              <a:buChar char="v"/>
            </a:pPr>
            <a:endParaRPr lang="es-MX" dirty="0"/>
          </a:p>
        </p:txBody>
      </p:sp>
      <p:sp>
        <p:nvSpPr>
          <p:cNvPr id="6" name="5 Rectángulo redondeado"/>
          <p:cNvSpPr/>
          <p:nvPr/>
        </p:nvSpPr>
        <p:spPr>
          <a:xfrm>
            <a:off x="3815916" y="5489848"/>
            <a:ext cx="5112568" cy="1368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lvl="0" indent="-285750">
              <a:buFont typeface="Wingdings" pitchFamily="2" charset="2"/>
              <a:buChar char="v"/>
            </a:pPr>
            <a:r>
              <a:rPr lang="es-MX" dirty="0"/>
              <a:t>Es una instancia evaluativa la que debe iniciar todo proceso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87782"/>
            <a:ext cx="3996000"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737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0125" y="546102"/>
            <a:ext cx="7063115" cy="3911599"/>
          </a:xfrm>
        </p:spPr>
        <p:style>
          <a:lnRef idx="1">
            <a:schemeClr val="accent2"/>
          </a:lnRef>
          <a:fillRef idx="2">
            <a:schemeClr val="accent2"/>
          </a:fillRef>
          <a:effectRef idx="1">
            <a:schemeClr val="accent2"/>
          </a:effectRef>
          <a:fontRef idx="minor">
            <a:schemeClr val="dk1"/>
          </a:fontRef>
        </p:style>
        <p:txBody>
          <a:bodyPr/>
          <a:lstStyle/>
          <a:p>
            <a:pPr algn="just"/>
            <a:r>
              <a:rPr lang="es-MX" sz="2000" b="1" dirty="0"/>
              <a:t>Convendría que cada establecimiento institucionalizara una evaluación final que se constituyera en el término de comparación del diagnóstico inicial. Allí se harían patentes al docente tanto logros como las competencias/objetivos aun no alcanzados. Esto se entregara al responsable de esos alumnos en el próximo ciclo lectivo. </a:t>
            </a:r>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3149600"/>
            <a:ext cx="3486149" cy="3136900"/>
          </a:xfrm>
          <a:prstGeom prst="rect">
            <a:avLst/>
          </a:prstGeom>
        </p:spPr>
      </p:pic>
    </p:spTree>
    <p:extLst>
      <p:ext uri="{BB962C8B-B14F-4D97-AF65-F5344CB8AC3E}">
        <p14:creationId xmlns:p14="http://schemas.microsoft.com/office/powerpoint/2010/main" val="3790504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4034" y="431800"/>
            <a:ext cx="8022149" cy="120173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s-MX" sz="2400" dirty="0"/>
              <a:t>AL COMIENZO DE CADA SECUENCIA DE ENSEÑANZA-APRENDIZAJE</a:t>
            </a:r>
            <a:br>
              <a:rPr lang="es-MX" sz="2400" dirty="0"/>
            </a:br>
            <a:r>
              <a:rPr lang="es-MX" sz="2400" dirty="0"/>
              <a:t>(UNIDAD DIDACTICA, CENTRO DE INTERES, EJE TEMATICO, ETC)</a:t>
            </a:r>
            <a:br>
              <a:rPr lang="es-MX" sz="2400" dirty="0"/>
            </a:br>
            <a:endParaRPr lang="es-MX" sz="2400" dirty="0"/>
          </a:p>
        </p:txBody>
      </p:sp>
      <p:sp>
        <p:nvSpPr>
          <p:cNvPr id="3" name="Marcador de contenido 2"/>
          <p:cNvSpPr>
            <a:spLocks noGrp="1"/>
          </p:cNvSpPr>
          <p:nvPr>
            <p:ph idx="1"/>
          </p:nvPr>
        </p:nvSpPr>
        <p:spPr>
          <a:xfrm>
            <a:off x="419100" y="2057401"/>
            <a:ext cx="7996565" cy="4322098"/>
          </a:xfrm>
        </p:spPr>
        <p:style>
          <a:lnRef idx="1">
            <a:schemeClr val="accent3"/>
          </a:lnRef>
          <a:fillRef idx="2">
            <a:schemeClr val="accent3"/>
          </a:fillRef>
          <a:effectRef idx="1">
            <a:schemeClr val="accent3"/>
          </a:effectRef>
          <a:fontRef idx="minor">
            <a:schemeClr val="dk1"/>
          </a:fontRef>
        </p:style>
        <p:txBody>
          <a:bodyPr/>
          <a:lstStyle/>
          <a:p>
            <a:endParaRPr lang="es-MX" dirty="0"/>
          </a:p>
        </p:txBody>
      </p:sp>
      <p:sp>
        <p:nvSpPr>
          <p:cNvPr id="4" name="Elipse 3"/>
          <p:cNvSpPr/>
          <p:nvPr/>
        </p:nvSpPr>
        <p:spPr>
          <a:xfrm>
            <a:off x="2091897" y="4425956"/>
            <a:ext cx="1282065" cy="1558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b="1" dirty="0">
                <a:solidFill>
                  <a:schemeClr val="bg2"/>
                </a:solidFill>
                <a:effectLst/>
                <a:ea typeface="Calibri" panose="020F0502020204030204" pitchFamily="34" charset="0"/>
                <a:cs typeface="Times New Roman" panose="02020603050405020304" pitchFamily="18" charset="0"/>
              </a:rPr>
              <a:t>COMIENZO/FINAL</a:t>
            </a:r>
            <a:endParaRPr lang="es-MX" sz="1100" b="1" dirty="0">
              <a:solidFill>
                <a:schemeClr val="bg2"/>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s-MX" sz="1000" b="1" dirty="0">
                <a:solidFill>
                  <a:schemeClr val="bg2"/>
                </a:solidFill>
                <a:effectLst/>
                <a:ea typeface="Calibri" panose="020F0502020204030204" pitchFamily="34" charset="0"/>
                <a:cs typeface="Times New Roman" panose="02020603050405020304" pitchFamily="18" charset="0"/>
              </a:rPr>
              <a:t>DEL CICLO LECTIVO</a:t>
            </a:r>
            <a:endParaRPr lang="es-MX" sz="1100" b="1" dirty="0">
              <a:solidFill>
                <a:schemeClr val="bg2"/>
              </a:solidFill>
              <a:effectLst/>
              <a:ea typeface="Calibri" panose="020F0502020204030204" pitchFamily="34" charset="0"/>
              <a:cs typeface="Times New Roman" panose="02020603050405020304" pitchFamily="18" charset="0"/>
            </a:endParaRPr>
          </a:p>
        </p:txBody>
      </p:sp>
      <p:sp>
        <p:nvSpPr>
          <p:cNvPr id="5" name="Elipse 4"/>
          <p:cNvSpPr/>
          <p:nvPr/>
        </p:nvSpPr>
        <p:spPr>
          <a:xfrm>
            <a:off x="5069349" y="4568247"/>
            <a:ext cx="1299686" cy="1550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chemeClr val="bg2"/>
                </a:solidFill>
                <a:effectLst/>
                <a:ea typeface="Calibri" panose="020F0502020204030204" pitchFamily="34" charset="0"/>
                <a:cs typeface="Times New Roman" panose="02020603050405020304" pitchFamily="18" charset="0"/>
              </a:rPr>
              <a:t>COMIENZO </a:t>
            </a:r>
          </a:p>
          <a:p>
            <a:pPr algn="ctr">
              <a:lnSpc>
                <a:spcPct val="107000"/>
              </a:lnSpc>
              <a:spcAft>
                <a:spcPts val="800"/>
              </a:spcAft>
            </a:pPr>
            <a:r>
              <a:rPr lang="es-MX" sz="1100" b="1" dirty="0">
                <a:solidFill>
                  <a:schemeClr val="bg2"/>
                </a:solidFill>
                <a:effectLst/>
                <a:ea typeface="Calibri" panose="020F0502020204030204" pitchFamily="34" charset="0"/>
                <a:cs typeface="Times New Roman" panose="02020603050405020304" pitchFamily="18" charset="0"/>
              </a:rPr>
              <a:t>C/UNIDAD </a:t>
            </a:r>
          </a:p>
        </p:txBody>
      </p:sp>
      <p:sp>
        <p:nvSpPr>
          <p:cNvPr id="6" name="Elipse 5"/>
          <p:cNvSpPr/>
          <p:nvPr/>
        </p:nvSpPr>
        <p:spPr>
          <a:xfrm>
            <a:off x="3600861" y="2462464"/>
            <a:ext cx="1049179" cy="130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chemeClr val="bg2"/>
                </a:solidFill>
                <a:effectLst/>
                <a:ea typeface="Calibri" panose="020F0502020204030204" pitchFamily="34" charset="0"/>
                <a:cs typeface="Times New Roman" panose="02020603050405020304" pitchFamily="18" charset="0"/>
              </a:rPr>
              <a:t>MOMENTOS </a:t>
            </a:r>
          </a:p>
        </p:txBody>
      </p:sp>
      <p:sp>
        <p:nvSpPr>
          <p:cNvPr id="8" name="Flecha abajo 7"/>
          <p:cNvSpPr/>
          <p:nvPr/>
        </p:nvSpPr>
        <p:spPr>
          <a:xfrm rot="3325856">
            <a:off x="3528786" y="4613364"/>
            <a:ext cx="278130" cy="570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 name="Flecha abajo 8"/>
          <p:cNvSpPr/>
          <p:nvPr/>
        </p:nvSpPr>
        <p:spPr>
          <a:xfrm rot="18055309">
            <a:off x="4432936" y="4586560"/>
            <a:ext cx="278130" cy="641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 name="Flecha abajo 9"/>
          <p:cNvSpPr/>
          <p:nvPr/>
        </p:nvSpPr>
        <p:spPr>
          <a:xfrm rot="10800000">
            <a:off x="3961741" y="3880028"/>
            <a:ext cx="398179" cy="617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2" name="Rectangle 10"/>
          <p:cNvSpPr>
            <a:spLocks noChangeArrowheads="1"/>
          </p:cNvSpPr>
          <p:nvPr/>
        </p:nvSpPr>
        <p:spPr bwMode="auto">
          <a:xfrm>
            <a:off x="0" y="583997"/>
            <a:ext cx="184731"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anose="020B0604020202020204" pitchFamily="34" charset="0"/>
              </a:rPr>
              <a:t/>
            </a:r>
            <a:br>
              <a:rPr kumimoji="0" lang="es-MX" sz="1800" b="0" i="0" u="none" strike="noStrike" cap="none" normalizeH="0" baseline="0" smtClean="0">
                <a:ln>
                  <a:noFill/>
                </a:ln>
                <a:solidFill>
                  <a:schemeClr val="tx1"/>
                </a:solidFill>
                <a:effectLst/>
                <a:latin typeface="Arial" panose="020B0604020202020204" pitchFamily="34" charset="0"/>
              </a:rPr>
            </a:br>
            <a:endParaRPr kumimoji="0" 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0" y="853301"/>
            <a:ext cx="22794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MX"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14" name="Rectangle 14"/>
          <p:cNvSpPr>
            <a:spLocks noChangeArrowheads="1"/>
          </p:cNvSpPr>
          <p:nvPr/>
        </p:nvSpPr>
        <p:spPr bwMode="auto">
          <a:xfrm>
            <a:off x="0" y="9456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785241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9575" y="571501"/>
            <a:ext cx="8212651" cy="4382099"/>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MX" sz="3600" dirty="0"/>
              <a:t>Se hace exclusivamente diagnóstico de contenidos, sin las dimensiones complementarias (diagnostico macro</a:t>
            </a:r>
            <a:r>
              <a:rPr lang="es-MX" sz="3600" dirty="0" smtClean="0"/>
              <a:t>)</a:t>
            </a:r>
            <a:br>
              <a:rPr lang="es-MX" sz="3600" dirty="0" smtClean="0"/>
            </a:br>
            <a:r>
              <a:rPr lang="es-MX" sz="3600" dirty="0"/>
              <a:t/>
            </a:r>
            <a:br>
              <a:rPr lang="es-MX" sz="3600" dirty="0"/>
            </a:br>
            <a:r>
              <a:rPr lang="es-MX" sz="3600" dirty="0"/>
              <a:t>El micro consiste en relevar cantidad y calidad de los conocimientos previos relativos a los que tentativamente se propondrían para la unidad. </a:t>
            </a:r>
            <a:br>
              <a:rPr lang="es-MX" sz="3600" dirty="0"/>
            </a:br>
            <a:endParaRPr lang="es-MX" sz="36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851" y="4415346"/>
            <a:ext cx="2886075" cy="2188655"/>
          </a:xfrm>
          <a:prstGeom prst="rect">
            <a:avLst/>
          </a:prstGeom>
        </p:spPr>
      </p:pic>
    </p:spTree>
    <p:extLst>
      <p:ext uri="{BB962C8B-B14F-4D97-AF65-F5344CB8AC3E}">
        <p14:creationId xmlns:p14="http://schemas.microsoft.com/office/powerpoint/2010/main" val="839223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4034" y="406400"/>
            <a:ext cx="8103440" cy="13589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s-MX" dirty="0" smtClean="0"/>
              <a:t/>
            </a:r>
            <a:br>
              <a:rPr lang="es-MX" dirty="0" smtClean="0"/>
            </a:br>
            <a:r>
              <a:rPr lang="es-MX" sz="3600" dirty="0" smtClean="0"/>
              <a:t>PASOS </a:t>
            </a:r>
            <a:r>
              <a:rPr lang="es-MX" sz="3600" dirty="0"/>
              <a:t>POR SEGUIR EN UN DIAGNOSTICO</a:t>
            </a:r>
            <a:br>
              <a:rPr lang="es-MX" sz="3600" dirty="0"/>
            </a:br>
            <a:endParaRPr lang="es-MX" dirty="0"/>
          </a:p>
        </p:txBody>
      </p:sp>
      <p:sp>
        <p:nvSpPr>
          <p:cNvPr id="3" name="Marcador de contenido 2"/>
          <p:cNvSpPr>
            <a:spLocks noGrp="1"/>
          </p:cNvSpPr>
          <p:nvPr>
            <p:ph idx="1"/>
          </p:nvPr>
        </p:nvSpPr>
        <p:spPr>
          <a:xfrm>
            <a:off x="614034" y="2107988"/>
            <a:ext cx="7606040" cy="3086313"/>
          </a:xfrm>
        </p:spPr>
        <p:style>
          <a:lnRef idx="3">
            <a:schemeClr val="lt1"/>
          </a:lnRef>
          <a:fillRef idx="1">
            <a:schemeClr val="accent1"/>
          </a:fillRef>
          <a:effectRef idx="1">
            <a:schemeClr val="accent1"/>
          </a:effectRef>
          <a:fontRef idx="minor">
            <a:schemeClr val="lt1"/>
          </a:fontRef>
        </p:style>
        <p:txBody>
          <a:bodyPr/>
          <a:lstStyle/>
          <a:p>
            <a:r>
              <a:rPr lang="es-MX" sz="2000" b="1" dirty="0">
                <a:solidFill>
                  <a:schemeClr val="bg2"/>
                </a:solidFill>
              </a:rPr>
              <a:t>1.- Decisión acerca de que contenidos principales son los que tentativamente propone para este ciclo/unidad. Anótelos en una columna.</a:t>
            </a:r>
          </a:p>
          <a:p>
            <a:r>
              <a:rPr lang="es-MX" sz="2000" b="1" dirty="0">
                <a:solidFill>
                  <a:schemeClr val="bg2"/>
                </a:solidFill>
              </a:rPr>
              <a:t>2.- Determinación respecto de que conocimientos previos necesitaran poseer sus alumnos para poder abordar/construir –de acuerdo con su posición teórica- los que Ud. Provisoriamente propone. Anótelos en la columna paralela.</a:t>
            </a:r>
          </a:p>
          <a:p>
            <a:pPr marL="0" indent="0">
              <a:buNone/>
            </a:pPr>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870" y="4618038"/>
            <a:ext cx="2619374" cy="2239962"/>
          </a:xfrm>
          <a:prstGeom prst="rect">
            <a:avLst/>
          </a:prstGeom>
        </p:spPr>
      </p:pic>
    </p:spTree>
    <p:extLst>
      <p:ext uri="{BB962C8B-B14F-4D97-AF65-F5344CB8AC3E}">
        <p14:creationId xmlns:p14="http://schemas.microsoft.com/office/powerpoint/2010/main" val="170436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MX" dirty="0"/>
              <a:t>Por ejemplo, para el área de Lengua: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24121057"/>
              </p:ext>
            </p:extLst>
          </p:nvPr>
        </p:nvGraphicFramePr>
        <p:xfrm>
          <a:off x="539552" y="2060848"/>
          <a:ext cx="7848872" cy="3816423"/>
        </p:xfrm>
        <a:graphic>
          <a:graphicData uri="http://schemas.openxmlformats.org/drawingml/2006/table">
            <a:tbl>
              <a:tblPr firstRow="1" firstCol="1" bandRow="1">
                <a:tableStyleId>{5C22544A-7EE6-4342-B048-85BDC9FD1C3A}</a:tableStyleId>
              </a:tblPr>
              <a:tblGrid>
                <a:gridCol w="3924436"/>
                <a:gridCol w="3924436"/>
              </a:tblGrid>
              <a:tr h="1589848">
                <a:tc>
                  <a:txBody>
                    <a:bodyPr/>
                    <a:lstStyle/>
                    <a:p>
                      <a:pPr algn="ctr">
                        <a:lnSpc>
                          <a:spcPct val="107000"/>
                        </a:lnSpc>
                        <a:spcAft>
                          <a:spcPts val="0"/>
                        </a:spcAft>
                      </a:pPr>
                      <a:r>
                        <a:rPr lang="es-MX" sz="2800" dirty="0">
                          <a:effectLst/>
                        </a:rPr>
                        <a:t>1° Contenidos propuestos tentativamente</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MX" sz="2800" dirty="0">
                          <a:effectLst/>
                        </a:rPr>
                        <a:t>2° Conocimientos previos necesarios</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226575">
                <a:tc>
                  <a:txBody>
                    <a:bodyPr/>
                    <a:lstStyle/>
                    <a:p>
                      <a:pPr algn="just">
                        <a:lnSpc>
                          <a:spcPct val="107000"/>
                        </a:lnSpc>
                        <a:spcAft>
                          <a:spcPts val="0"/>
                        </a:spcAft>
                      </a:pPr>
                      <a:r>
                        <a:rPr lang="es-MX" sz="2800">
                          <a:effectLst/>
                        </a:rPr>
                        <a:t> </a:t>
                      </a:r>
                      <a:endParaRPr lang="es-MX" sz="2400">
                        <a:effectLst/>
                      </a:endParaRPr>
                    </a:p>
                    <a:p>
                      <a:pPr algn="just">
                        <a:lnSpc>
                          <a:spcPct val="107000"/>
                        </a:lnSpc>
                        <a:spcAft>
                          <a:spcPts val="0"/>
                        </a:spcAft>
                      </a:pPr>
                      <a:r>
                        <a:rPr lang="es-MX" sz="2800">
                          <a:effectLst/>
                        </a:rPr>
                        <a:t>Clasificación de sustantivos. </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s-MX" sz="2800" dirty="0">
                          <a:effectLst/>
                        </a:rPr>
                        <a:t>Identificación de sustantivos.</a:t>
                      </a:r>
                      <a:endParaRPr lang="es-MX" sz="2400" dirty="0">
                        <a:effectLst/>
                      </a:endParaRPr>
                    </a:p>
                    <a:p>
                      <a:pPr algn="just">
                        <a:lnSpc>
                          <a:spcPct val="107000"/>
                        </a:lnSpc>
                        <a:spcAft>
                          <a:spcPts val="0"/>
                        </a:spcAft>
                      </a:pPr>
                      <a:r>
                        <a:rPr lang="es-MX" sz="2800" dirty="0">
                          <a:effectLst/>
                        </a:rPr>
                        <a:t>Concepto de que es clasificar.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Tree>
    <p:extLst>
      <p:ext uri="{BB962C8B-B14F-4D97-AF65-F5344CB8AC3E}">
        <p14:creationId xmlns:p14="http://schemas.microsoft.com/office/powerpoint/2010/main" val="597276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44501"/>
            <a:ext cx="8072765" cy="5414298"/>
          </a:xfrm>
        </p:spPr>
        <p:style>
          <a:lnRef idx="3">
            <a:schemeClr val="lt1"/>
          </a:lnRef>
          <a:fillRef idx="1">
            <a:schemeClr val="dk1"/>
          </a:fillRef>
          <a:effectRef idx="1">
            <a:schemeClr val="dk1"/>
          </a:effectRef>
          <a:fontRef idx="minor">
            <a:schemeClr val="lt1"/>
          </a:fontRef>
        </p:style>
        <p:txBody>
          <a:bodyPr/>
          <a:lstStyle/>
          <a:p>
            <a:pPr marL="0" indent="0" algn="ctr">
              <a:buNone/>
            </a:pPr>
            <a:r>
              <a:rPr lang="es-MX" b="1" dirty="0">
                <a:solidFill>
                  <a:srgbClr val="FFFF00"/>
                </a:solidFill>
              </a:rPr>
              <a:t>Tener en cuenta, además, las observaciones hechas en el cap. 2</a:t>
            </a:r>
          </a:p>
          <a:p>
            <a:pPr lvl="0"/>
            <a:r>
              <a:rPr lang="es-MX" sz="2000" b="1" dirty="0">
                <a:solidFill>
                  <a:schemeClr val="tx1"/>
                </a:solidFill>
              </a:rPr>
              <a:t>Selección del tipo de instrumento de diagnóstico más adecuado para evaluar el dominio de esos prerrequisitos</a:t>
            </a:r>
          </a:p>
          <a:p>
            <a:pPr lvl="0"/>
            <a:r>
              <a:rPr lang="es-MX" sz="2000" b="1" dirty="0">
                <a:solidFill>
                  <a:schemeClr val="tx1"/>
                </a:solidFill>
              </a:rPr>
              <a:t>Díselo del/de los instrumentos</a:t>
            </a:r>
          </a:p>
          <a:p>
            <a:pPr lvl="0"/>
            <a:r>
              <a:rPr lang="es-MX" sz="2000" b="1" dirty="0">
                <a:solidFill>
                  <a:schemeClr val="tx1"/>
                </a:solidFill>
              </a:rPr>
              <a:t>Aplicación </a:t>
            </a:r>
          </a:p>
          <a:p>
            <a:pPr lvl="0"/>
            <a:r>
              <a:rPr lang="es-MX" sz="2000" b="1" dirty="0">
                <a:solidFill>
                  <a:schemeClr val="tx1"/>
                </a:solidFill>
              </a:rPr>
              <a:t>Análisis y valoración de los resultados</a:t>
            </a:r>
          </a:p>
          <a:p>
            <a:pPr lvl="0"/>
            <a:r>
              <a:rPr lang="es-MX" sz="2000" b="1" dirty="0">
                <a:solidFill>
                  <a:schemeClr val="tx1"/>
                </a:solidFill>
              </a:rPr>
              <a:t>Utilización de los resultados en las próximas decisiones: “seleccionando medios y estrategias, ajustando recursos e instrumentando las acciones correspondientes, incluso las compensatorias. </a:t>
            </a:r>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753" y="4381500"/>
            <a:ext cx="1607344" cy="2133600"/>
          </a:xfrm>
          <a:prstGeom prst="rect">
            <a:avLst/>
          </a:prstGeom>
        </p:spPr>
      </p:pic>
    </p:spTree>
    <p:extLst>
      <p:ext uri="{BB962C8B-B14F-4D97-AF65-F5344CB8AC3E}">
        <p14:creationId xmlns:p14="http://schemas.microsoft.com/office/powerpoint/2010/main" val="2690658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0" y="5085184"/>
            <a:ext cx="5112568" cy="17728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buFont typeface="Wingdings" pitchFamily="2" charset="2"/>
              <a:buChar char="v"/>
            </a:pPr>
            <a:r>
              <a:rPr lang="es-MX" dirty="0"/>
              <a:t>Requiere instrumentos con buenas calidades psicométricas, fiables, válidos y factibles que contemplan la intuición o la expresión profesional. </a:t>
            </a:r>
          </a:p>
          <a:p>
            <a:pPr lvl="0"/>
            <a:endParaRPr lang="es-MX" dirty="0"/>
          </a:p>
        </p:txBody>
      </p:sp>
      <p:sp>
        <p:nvSpPr>
          <p:cNvPr id="5" name="4 Rectángulo redondeado"/>
          <p:cNvSpPr/>
          <p:nvPr/>
        </p:nvSpPr>
        <p:spPr>
          <a:xfrm>
            <a:off x="323528" y="188640"/>
            <a:ext cx="5400600" cy="1800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buFont typeface="Wingdings" pitchFamily="2" charset="2"/>
              <a:buChar char="v"/>
            </a:pPr>
            <a:r>
              <a:rPr lang="es-MX" dirty="0"/>
              <a:t>Es la primera de las evaluaciones formativas, por lo tanto no incide en la calificación de los alumnos ya que el objetivo primordial es determinar el nivel de dominio de un aprendizaje.</a:t>
            </a:r>
          </a:p>
          <a:p>
            <a:pPr marL="285750" lvl="0" indent="-285750">
              <a:buFont typeface="Wingdings" pitchFamily="2" charset="2"/>
              <a:buChar char="v"/>
            </a:pPr>
            <a:endParaRPr lang="es-MX" dirty="0"/>
          </a:p>
        </p:txBody>
      </p:sp>
      <p:sp>
        <p:nvSpPr>
          <p:cNvPr id="6" name="5 Rectángulo redondeado"/>
          <p:cNvSpPr/>
          <p:nvPr/>
        </p:nvSpPr>
        <p:spPr>
          <a:xfrm>
            <a:off x="3707904" y="2564904"/>
            <a:ext cx="5372980" cy="1800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buFont typeface="Wingdings" pitchFamily="2" charset="2"/>
              <a:buChar char="v"/>
            </a:pPr>
            <a:r>
              <a:rPr lang="es-MX" dirty="0"/>
              <a:t>Es dinámico: se parte de una situación real procurando llegar a lo ideal. El diagnostico tiene la finalidad en sí mismo, que es establecer los criterios pedagógicos y metodológicos  que se van a emplear.</a:t>
            </a:r>
          </a:p>
          <a:p>
            <a:pPr marL="285750" lvl="0" indent="-285750">
              <a:buFont typeface="Wingdings" pitchFamily="2" charset="2"/>
              <a:buChar char="v"/>
            </a:pPr>
            <a:endParaRPr lang="es-MX" dirty="0"/>
          </a:p>
        </p:txBody>
      </p:sp>
    </p:spTree>
    <p:extLst>
      <p:ext uri="{BB962C8B-B14F-4D97-AF65-F5344CB8AC3E}">
        <p14:creationId xmlns:p14="http://schemas.microsoft.com/office/powerpoint/2010/main" val="2463961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07504" y="0"/>
            <a:ext cx="5112568" cy="17728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buFont typeface="Wingdings" pitchFamily="2" charset="2"/>
              <a:buChar char="v"/>
            </a:pPr>
            <a:r>
              <a:rPr lang="es-MX" dirty="0"/>
              <a:t>Su función es de regulación, es decir que tiene “ como meta asegurar la articulación, y otra, las características del sistema deformación</a:t>
            </a:r>
          </a:p>
          <a:p>
            <a:pPr lvl="0"/>
            <a:endParaRPr lang="es-MX" dirty="0"/>
          </a:p>
        </p:txBody>
      </p:sp>
      <p:sp>
        <p:nvSpPr>
          <p:cNvPr id="3" name="2 Rectángulo redondeado"/>
          <p:cNvSpPr/>
          <p:nvPr/>
        </p:nvSpPr>
        <p:spPr>
          <a:xfrm>
            <a:off x="4031432" y="2564904"/>
            <a:ext cx="5112568" cy="17728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buFont typeface="Wingdings" pitchFamily="2" charset="2"/>
              <a:buChar char="v"/>
            </a:pPr>
            <a:r>
              <a:rPr lang="es-MX" dirty="0"/>
              <a:t>Esta regulación debe de hacerse en el sentido sistema--- personas.</a:t>
            </a:r>
          </a:p>
          <a:p>
            <a:pPr lvl="0"/>
            <a:endParaRPr lang="es-MX" dirty="0"/>
          </a:p>
        </p:txBody>
      </p:sp>
      <p:sp>
        <p:nvSpPr>
          <p:cNvPr id="4" name="3 Rectángulo redondeado"/>
          <p:cNvSpPr/>
          <p:nvPr/>
        </p:nvSpPr>
        <p:spPr>
          <a:xfrm>
            <a:off x="183584" y="4941168"/>
            <a:ext cx="5112568" cy="17728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lvl="0" indent="-285750">
              <a:buFont typeface="Wingdings" pitchFamily="2" charset="2"/>
              <a:buChar char="v"/>
            </a:pPr>
            <a:r>
              <a:rPr lang="es-MX" dirty="0"/>
              <a:t>Su evaluación será referente cualitativa si la docente considera necesario cuantificar, la nota obtenida no incidirá en la calificación del alumnos</a:t>
            </a:r>
          </a:p>
        </p:txBody>
      </p:sp>
    </p:spTree>
    <p:extLst>
      <p:ext uri="{BB962C8B-B14F-4D97-AF65-F5344CB8AC3E}">
        <p14:creationId xmlns:p14="http://schemas.microsoft.com/office/powerpoint/2010/main" val="1873400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548680"/>
            <a:ext cx="8060432" cy="2880320"/>
          </a:xfrm>
        </p:spPr>
        <p:txBody>
          <a:bodyPr>
            <a:normAutofit fontScale="90000"/>
          </a:bodyPr>
          <a:lstStyle/>
          <a:p>
            <a:pPr>
              <a:lnSpc>
                <a:spcPct val="115000"/>
              </a:lnSpc>
              <a:spcAft>
                <a:spcPts val="1000"/>
              </a:spcAft>
            </a:pPr>
            <a:r>
              <a:rPr lang="es-MX" sz="4900" b="1" cap="all" dirty="0">
                <a:ln w="9000" cmpd="sng">
                  <a:solidFill>
                    <a:srgbClr val="0000CC"/>
                  </a:solidFill>
                  <a:prstDash val="solid"/>
                </a:ln>
                <a:solidFill>
                  <a:srgbClr val="0000CC"/>
                </a:solidFill>
                <a:effectLst>
                  <a:reflection blurRad="12700" stA="28000" endPos="45000" dist="1000" dir="5400000" sy="-100000" algn="bl" rotWithShape="0"/>
                </a:effectLst>
                <a:ea typeface="Calibri"/>
                <a:cs typeface="Times New Roman"/>
              </a:rPr>
              <a:t>CAPÍTULO </a:t>
            </a:r>
            <a:r>
              <a:rPr lang="es-MX" sz="4900" b="1" cap="all" dirty="0" smtClean="0">
                <a:ln w="9000" cmpd="sng">
                  <a:solidFill>
                    <a:srgbClr val="0000CC"/>
                  </a:solidFill>
                  <a:prstDash val="solid"/>
                </a:ln>
                <a:solidFill>
                  <a:srgbClr val="0000CC"/>
                </a:solidFill>
                <a:effectLst>
                  <a:reflection blurRad="12700" stA="28000" endPos="45000" dist="1000" dir="5400000" sy="-100000" algn="bl" rotWithShape="0"/>
                </a:effectLst>
                <a:ea typeface="Calibri"/>
                <a:cs typeface="Times New Roman"/>
              </a:rPr>
              <a:t>2</a:t>
            </a:r>
            <a:r>
              <a:rPr lang="es-MX" sz="4900" b="1" cap="all" dirty="0" smtClean="0">
                <a:ln w="9000" cmpd="sng">
                  <a:solidFill>
                    <a:schemeClr val="accent4">
                      <a:shade val="50000"/>
                      <a:satMod val="120000"/>
                    </a:schemeClr>
                  </a:solidFill>
                  <a:prstDash val="solid"/>
                </a:ln>
                <a:solidFill>
                  <a:srgbClr val="660066"/>
                </a:solidFill>
                <a:effectLst>
                  <a:reflection blurRad="12700" stA="28000" endPos="45000" dist="1000" dir="5400000" sy="-100000" algn="bl" rotWithShape="0"/>
                </a:effectLst>
                <a:ea typeface="Calibri"/>
                <a:cs typeface="Times New Roman"/>
              </a:rPr>
              <a:t/>
            </a:r>
            <a:br>
              <a:rPr lang="es-MX" sz="4900" b="1" cap="all" dirty="0" smtClean="0">
                <a:ln w="9000" cmpd="sng">
                  <a:solidFill>
                    <a:schemeClr val="accent4">
                      <a:shade val="50000"/>
                      <a:satMod val="120000"/>
                    </a:schemeClr>
                  </a:solidFill>
                  <a:prstDash val="solid"/>
                </a:ln>
                <a:solidFill>
                  <a:srgbClr val="660066"/>
                </a:solidFill>
                <a:effectLst>
                  <a:reflection blurRad="12700" stA="28000" endPos="45000" dist="1000" dir="5400000" sy="-100000" algn="bl" rotWithShape="0"/>
                </a:effectLst>
                <a:ea typeface="Calibri"/>
                <a:cs typeface="Times New Roman"/>
              </a:rPr>
            </a:br>
            <a:r>
              <a:rPr lang="es-MX" sz="4900" b="1" cap="all" dirty="0" smtClean="0">
                <a:ln w="9000" cmpd="sng">
                  <a:solidFill>
                    <a:srgbClr val="FF0066"/>
                  </a:solidFill>
                  <a:prstDash val="solid"/>
                </a:ln>
                <a:solidFill>
                  <a:srgbClr val="FF0066"/>
                </a:solidFill>
                <a:effectLst>
                  <a:reflection blurRad="12700" stA="28000" endPos="45000" dist="1000" dir="5400000" sy="-100000" algn="bl" rotWithShape="0"/>
                </a:effectLst>
                <a:ea typeface="Calibri"/>
                <a:cs typeface="Times New Roman"/>
              </a:rPr>
              <a:t>DIMENSIONES </a:t>
            </a:r>
            <a:r>
              <a:rPr lang="es-MX" sz="4900" b="1" cap="all" dirty="0">
                <a:ln w="9000" cmpd="sng">
                  <a:solidFill>
                    <a:srgbClr val="FF0066"/>
                  </a:solidFill>
                  <a:prstDash val="solid"/>
                </a:ln>
                <a:solidFill>
                  <a:srgbClr val="FF0066"/>
                </a:solidFill>
                <a:effectLst>
                  <a:reflection blurRad="12700" stA="28000" endPos="45000" dist="1000" dir="5400000" sy="-100000" algn="bl" rotWithShape="0"/>
                </a:effectLst>
                <a:ea typeface="Calibri"/>
                <a:cs typeface="Times New Roman"/>
              </a:rPr>
              <a:t>DEL DIAGNÓSTICO SEGÚN EL CONSTRUCTIVISMO</a:t>
            </a:r>
            <a:r>
              <a:rPr lang="es-MX"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Times New Roman"/>
              </a:rPr>
              <a:t/>
            </a:r>
            <a:br>
              <a:rPr lang="es-MX"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Times New Roman"/>
              </a:rPr>
            </a:br>
            <a:endParaRPr lang="es-MX"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429000"/>
            <a:ext cx="7668344" cy="3262119"/>
          </a:xfrm>
          <a:prstGeom prst="rect">
            <a:avLst/>
          </a:prstGeom>
        </p:spPr>
      </p:pic>
    </p:spTree>
    <p:extLst>
      <p:ext uri="{BB962C8B-B14F-4D97-AF65-F5344CB8AC3E}">
        <p14:creationId xmlns:p14="http://schemas.microsoft.com/office/powerpoint/2010/main" val="270188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1556792"/>
            <a:ext cx="3347864" cy="4896544"/>
          </a:xfrm>
          <a:prstGeom prst="rect">
            <a:avLst/>
          </a:prstGeom>
        </p:spPr>
      </p:pic>
      <p:sp>
        <p:nvSpPr>
          <p:cNvPr id="2" name="1 Título"/>
          <p:cNvSpPr>
            <a:spLocks noGrp="1"/>
          </p:cNvSpPr>
          <p:nvPr>
            <p:ph type="title"/>
          </p:nvPr>
        </p:nvSpPr>
        <p:spPr>
          <a:xfrm>
            <a:off x="179512" y="260648"/>
            <a:ext cx="8964488" cy="1012974"/>
          </a:xfrm>
        </p:spPr>
        <p:txBody>
          <a:bodyPr>
            <a:normAutofit fontScale="90000"/>
          </a:bodyPr>
          <a:lstStyle/>
          <a:p>
            <a:r>
              <a:rPr lang="es-MX" b="1" dirty="0"/>
              <a:t> </a:t>
            </a:r>
            <a:r>
              <a:rPr lang="es-MX" dirty="0"/>
              <a:t/>
            </a:r>
            <a:br>
              <a:rPr lang="es-MX" dirty="0"/>
            </a:br>
            <a:r>
              <a:rPr lang="es-MX" sz="4000" b="1" dirty="0">
                <a:ln>
                  <a:solidFill>
                    <a:srgbClr val="FF0066"/>
                  </a:solidFill>
                </a:ln>
                <a:solidFill>
                  <a:srgbClr val="FF0066"/>
                </a:solidFill>
              </a:rPr>
              <a:t>EL DIAGNOSTICO Y EL CONSTRUCTIVISMO </a:t>
            </a:r>
            <a:r>
              <a:rPr lang="es-MX" dirty="0"/>
              <a:t/>
            </a:r>
            <a:br>
              <a:rPr lang="es-MX" dirty="0"/>
            </a:br>
            <a:endParaRPr lang="es-MX" dirty="0"/>
          </a:p>
        </p:txBody>
      </p:sp>
      <p:sp>
        <p:nvSpPr>
          <p:cNvPr id="3" name="2 Marcador de contenido"/>
          <p:cNvSpPr>
            <a:spLocks noGrp="1"/>
          </p:cNvSpPr>
          <p:nvPr>
            <p:ph idx="1"/>
          </p:nvPr>
        </p:nvSpPr>
        <p:spPr>
          <a:xfrm>
            <a:off x="179512" y="1268760"/>
            <a:ext cx="5832648" cy="5328592"/>
          </a:xfrm>
        </p:spPr>
        <p:txBody>
          <a:bodyPr>
            <a:normAutofit fontScale="47500" lnSpcReduction="20000"/>
          </a:bodyPr>
          <a:lstStyle/>
          <a:p>
            <a:pPr marL="0" indent="0">
              <a:buNone/>
            </a:pPr>
            <a:r>
              <a:rPr lang="es-MX" sz="5100" dirty="0" smtClean="0"/>
              <a:t>El constructivismo es una posición respecto de los mecanismos productivos de los conocimientos, que pone el acento en la interacción sujeto/aprendizaje. </a:t>
            </a:r>
          </a:p>
          <a:p>
            <a:pPr marL="0" indent="0">
              <a:buNone/>
            </a:pPr>
            <a:endParaRPr lang="es-MX" sz="5100" dirty="0"/>
          </a:p>
          <a:p>
            <a:pPr marL="0" indent="0">
              <a:buNone/>
            </a:pPr>
            <a:r>
              <a:rPr lang="es-MX" sz="5100" dirty="0" smtClean="0"/>
              <a:t>De acuerdo con la posición constructivista el aprendizaje se produce cuando hay</a:t>
            </a:r>
          </a:p>
          <a:p>
            <a:pPr lvl="0" algn="just">
              <a:lnSpc>
                <a:spcPct val="115000"/>
              </a:lnSpc>
              <a:buFont typeface="Wingdings"/>
              <a:buChar char=""/>
            </a:pPr>
            <a:r>
              <a:rPr lang="es-MX" sz="5100" dirty="0">
                <a:ea typeface="Calibri"/>
                <a:cs typeface="Times New Roman"/>
              </a:rPr>
              <a:t>Un desequilibrio (conflicto cognitivo) entre lo que el alumnado ya sabe y el nuevo conocimiento que se le propone.</a:t>
            </a:r>
          </a:p>
          <a:p>
            <a:pPr lvl="0" algn="just">
              <a:lnSpc>
                <a:spcPct val="115000"/>
              </a:lnSpc>
              <a:spcAft>
                <a:spcPts val="1000"/>
              </a:spcAft>
              <a:buFont typeface="Wingdings"/>
              <a:buChar char=""/>
            </a:pPr>
            <a:r>
              <a:rPr lang="es-MX" sz="5100" dirty="0">
                <a:ea typeface="Calibri"/>
                <a:cs typeface="Times New Roman"/>
              </a:rPr>
              <a:t>Un reequilibrio posterior</a:t>
            </a:r>
          </a:p>
          <a:p>
            <a:endParaRPr lang="es-MX" dirty="0">
              <a:solidFill>
                <a:srgbClr val="FF0066"/>
              </a:solidFill>
            </a:endParaRPr>
          </a:p>
        </p:txBody>
      </p:sp>
    </p:spTree>
    <p:extLst>
      <p:ext uri="{BB962C8B-B14F-4D97-AF65-F5344CB8AC3E}">
        <p14:creationId xmlns:p14="http://schemas.microsoft.com/office/powerpoint/2010/main" val="167429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4248472" cy="5400600"/>
          </a:xfrm>
          <a:ln w="57150">
            <a:solidFill>
              <a:srgbClr val="FF0066"/>
            </a:solidFill>
            <a:prstDash val="sysDot"/>
          </a:ln>
        </p:spPr>
        <p:txBody>
          <a:bodyPr>
            <a:normAutofit fontScale="92500" lnSpcReduction="20000"/>
          </a:bodyPr>
          <a:lstStyle/>
          <a:p>
            <a:pPr marL="0" indent="0">
              <a:lnSpc>
                <a:spcPct val="115000"/>
              </a:lnSpc>
              <a:spcAft>
                <a:spcPts val="1000"/>
              </a:spcAft>
              <a:buNone/>
            </a:pPr>
            <a:r>
              <a:rPr lang="es-MX" dirty="0">
                <a:ea typeface="Calibri"/>
                <a:cs typeface="Times New Roman"/>
              </a:rPr>
              <a:t>La concepción constructivista señala tres elementos básicos que determinan lo que se denomina el estado inicial de los alumnos, a modo de radiografía (diagnostico) en el momento de iniciar un proceso cualquiera de aprendizaje.</a:t>
            </a:r>
          </a:p>
          <a:p>
            <a:endParaRPr lang="es-MX"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692696"/>
            <a:ext cx="3672408" cy="5400600"/>
          </a:xfrm>
          <a:prstGeom prst="rect">
            <a:avLst/>
          </a:prstGeom>
        </p:spPr>
      </p:pic>
    </p:spTree>
    <p:extLst>
      <p:ext uri="{BB962C8B-B14F-4D97-AF65-F5344CB8AC3E}">
        <p14:creationId xmlns:p14="http://schemas.microsoft.com/office/powerpoint/2010/main" val="288326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5548281"/>
              </p:ext>
            </p:extLst>
          </p:nvPr>
        </p:nvGraphicFramePr>
        <p:xfrm>
          <a:off x="2555776" y="1916832"/>
          <a:ext cx="6144074"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972800" y="260648"/>
            <a:ext cx="7173182" cy="923330"/>
          </a:xfrm>
          <a:prstGeom prst="rect">
            <a:avLst/>
          </a:prstGeom>
          <a:noFill/>
        </p:spPr>
        <p:txBody>
          <a:bodyPr wrap="none" lIns="91440" tIns="45720" rIns="91440" bIns="45720">
            <a:spAutoFit/>
          </a:bodyPr>
          <a:lstStyle/>
          <a:p>
            <a:pPr algn="ctr"/>
            <a:r>
              <a:rPr lang="es-ES" sz="5400" b="1" cap="all" spc="0" dirty="0" smtClean="0">
                <a:ln w="9000" cmpd="sng">
                  <a:solidFill>
                    <a:srgbClr val="FF0066"/>
                  </a:solidFill>
                  <a:prstDash val="solid"/>
                </a:ln>
                <a:solidFill>
                  <a:srgbClr val="FF0066"/>
                </a:solidFill>
                <a:effectLst>
                  <a:reflection blurRad="12700" stA="28000" endPos="45000" dist="1000" dir="5400000" sy="-100000" algn="bl" rotWithShape="0"/>
                </a:effectLst>
              </a:rPr>
              <a:t> DIAGNOSTICO ALÚDICO</a:t>
            </a:r>
            <a:endParaRPr lang="es-ES" sz="5400" b="1" cap="all" spc="0" dirty="0">
              <a:ln w="9000" cmpd="sng">
                <a:solidFill>
                  <a:srgbClr val="FF0066"/>
                </a:solidFill>
                <a:prstDash val="solid"/>
              </a:ln>
              <a:solidFill>
                <a:srgbClr val="FF0066"/>
              </a:solidFill>
              <a:effectLst>
                <a:reflection blurRad="12700" stA="28000" endPos="45000" dist="1000" dir="5400000" sy="-100000" algn="bl" rotWithShape="0"/>
              </a:effectLst>
            </a:endParaRPr>
          </a:p>
        </p:txBody>
      </p:sp>
      <p:sp>
        <p:nvSpPr>
          <p:cNvPr id="10" name="9 CuadroTexto"/>
          <p:cNvSpPr txBox="1"/>
          <p:nvPr/>
        </p:nvSpPr>
        <p:spPr>
          <a:xfrm>
            <a:off x="179512" y="3284984"/>
            <a:ext cx="2160240" cy="1384995"/>
          </a:xfrm>
          <a:prstGeom prst="rect">
            <a:avLst/>
          </a:prstGeom>
          <a:noFill/>
        </p:spPr>
        <p:txBody>
          <a:bodyPr wrap="square" rtlCol="0">
            <a:spAutoFit/>
          </a:bodyPr>
          <a:lstStyle/>
          <a:p>
            <a:r>
              <a:rPr lang="es-MX" sz="2800" b="1" dirty="0" smtClean="0">
                <a:ln>
                  <a:solidFill>
                    <a:srgbClr val="FF0066"/>
                  </a:solidFill>
                </a:ln>
                <a:solidFill>
                  <a:srgbClr val="FF0066"/>
                </a:solidFill>
                <a:effectLst>
                  <a:glow rad="228600">
                    <a:schemeClr val="accent4">
                      <a:satMod val="175000"/>
                      <a:alpha val="40000"/>
                    </a:schemeClr>
                  </a:glow>
                </a:effectLst>
              </a:rPr>
              <a:t>Abarca las siguientes </a:t>
            </a:r>
          </a:p>
          <a:p>
            <a:r>
              <a:rPr lang="es-MX" sz="2800" b="1" dirty="0" smtClean="0">
                <a:ln>
                  <a:solidFill>
                    <a:srgbClr val="FF0066"/>
                  </a:solidFill>
                </a:ln>
                <a:solidFill>
                  <a:srgbClr val="FF0066"/>
                </a:solidFill>
                <a:effectLst>
                  <a:glow rad="228600">
                    <a:schemeClr val="accent4">
                      <a:satMod val="175000"/>
                      <a:alpha val="40000"/>
                    </a:schemeClr>
                  </a:glow>
                </a:effectLst>
              </a:rPr>
              <a:t>dimensiones</a:t>
            </a:r>
            <a:endParaRPr lang="es-MX" sz="2800" b="1" dirty="0">
              <a:ln>
                <a:solidFill>
                  <a:srgbClr val="FF0066"/>
                </a:solidFill>
              </a:ln>
              <a:solidFill>
                <a:srgbClr val="FF0066"/>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3135841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2706</Words>
  <Application>Microsoft Office PowerPoint</Application>
  <PresentationFormat>Presentación en pantalla (4:3)</PresentationFormat>
  <Paragraphs>182</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Presentación de PowerPoint</vt:lpstr>
      <vt:lpstr>Presentación de PowerPoint</vt:lpstr>
      <vt:lpstr>Presentación de PowerPoint</vt:lpstr>
      <vt:lpstr>Presentación de PowerPoint</vt:lpstr>
      <vt:lpstr>CAPÍTULO 2 DIMENSIONES DEL DIAGNÓSTICO SEGÚN EL CONSTRUCTIVISMO </vt:lpstr>
      <vt:lpstr>  EL DIAGNOSTICO Y EL CONSTRUCTIVISMO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4. el diagnóstico: instrumentos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DIAGNOSTICO EN EL AULA  Conceptos, procedimientos, actitudes y dimensiones complementarias.   Elena L. Luchetti Omar G. Berlanda  </vt:lpstr>
      <vt:lpstr>DURACION: </vt:lpstr>
      <vt:lpstr>Presentación de PowerPoint</vt:lpstr>
      <vt:lpstr>Presentación de PowerPoint</vt:lpstr>
      <vt:lpstr>AL COMIENZO DE CADA SECUENCIA DE ENSEÑANZA-APRENDIZAJE (UNIDAD DIDACTICA, CENTRO DE INTERES, EJE TEMATICO, ETC) </vt:lpstr>
      <vt:lpstr>Se hace exclusivamente diagnóstico de contenidos, sin las dimensiones complementarias (diagnostico macro)  El micro consiste en relevar cantidad y calidad de los conocimientos previos relativos a los que tentativamente se propondrían para la unidad.  </vt:lpstr>
      <vt:lpstr> PASOS POR SEGUIR EN UN DIAGNOSTICO </vt:lpstr>
      <vt:lpstr>Por ejemplo, para el área de Lengua: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Lupithha</dc:creator>
  <cp:lastModifiedBy>Victor Cobos Martine</cp:lastModifiedBy>
  <cp:revision>5</cp:revision>
  <dcterms:created xsi:type="dcterms:W3CDTF">2013-06-04T12:41:30Z</dcterms:created>
  <dcterms:modified xsi:type="dcterms:W3CDTF">2014-10-28T19:51:07Z</dcterms:modified>
</cp:coreProperties>
</file>