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57" r:id="rId5"/>
    <p:sldId id="258" r:id="rId6"/>
    <p:sldId id="261" r:id="rId7"/>
    <p:sldId id="262"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2263D617-BD0B-4299-889C-D4CDB9EC9A23}" type="datetimeFigureOut">
              <a:rPr lang="es-ES" smtClean="0"/>
              <a:t>11/12/2018</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43EB9132-BD73-4446-87C6-CBE03EEF1FE7}" type="slidenum">
              <a:rPr lang="es-ES" smtClean="0"/>
              <a:t>‹Nº›</a:t>
            </a:fld>
            <a:endParaRPr lang="es-ES" dirty="0"/>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s-ES" smtClean="0"/>
              <a:t>Haga clic para modificar el estilo de 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263D617-BD0B-4299-889C-D4CDB9EC9A23}" type="datetimeFigureOut">
              <a:rPr lang="es-ES" smtClean="0"/>
              <a:t>11/12/2018</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43EB9132-BD73-4446-87C6-CBE03EEF1FE7}" type="slidenum">
              <a:rPr lang="es-ES" smtClean="0"/>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048577" y="395427"/>
            <a:ext cx="1485531" cy="578898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263D617-BD0B-4299-889C-D4CDB9EC9A23}" type="datetimeFigureOut">
              <a:rPr lang="es-ES" smtClean="0"/>
              <a:t>11/12/2018</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43EB9132-BD73-4446-87C6-CBE03EEF1FE7}" type="slidenum">
              <a:rPr lang="es-ES" smtClean="0"/>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263D617-BD0B-4299-889C-D4CDB9EC9A23}" type="datetimeFigureOut">
              <a:rPr lang="es-ES" smtClean="0"/>
              <a:t>11/12/2018</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43EB9132-BD73-4446-87C6-CBE03EEF1FE7}" type="slidenum">
              <a:rPr lang="es-ES" smtClean="0"/>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2263D617-BD0B-4299-889C-D4CDB9EC9A23}" type="datetimeFigureOut">
              <a:rPr lang="es-ES" smtClean="0"/>
              <a:t>11/12/2018</a:t>
            </a:fld>
            <a:endParaRPr lang="es-ES" dirty="0"/>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43EB9132-BD73-4446-87C6-CBE03EEF1FE7}" type="slidenum">
              <a:rPr lang="es-ES" smtClean="0"/>
              <a:t>‹Nº›</a:t>
            </a:fld>
            <a:endParaRPr lang="es-ES" dirty="0"/>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s-ES" smtClean="0"/>
              <a:t>Haga clic para modificar el estilo de título del patrón</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2263D617-BD0B-4299-889C-D4CDB9EC9A23}" type="datetimeFigureOut">
              <a:rPr lang="es-ES" smtClean="0"/>
              <a:t>11/12/2018</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43EB9132-BD73-4446-87C6-CBE03EEF1FE7}" type="slidenum">
              <a:rPr lang="es-ES" smtClean="0"/>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263D617-BD0B-4299-889C-D4CDB9EC9A23}" type="datetimeFigureOut">
              <a:rPr lang="es-ES" smtClean="0"/>
              <a:t>11/12/2018</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43EB9132-BD73-4446-87C6-CBE03EEF1FE7}" type="slidenum">
              <a:rPr lang="es-ES" smtClean="0"/>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2263D617-BD0B-4299-889C-D4CDB9EC9A23}" type="datetimeFigureOut">
              <a:rPr lang="es-ES" smtClean="0"/>
              <a:t>11/12/2018</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43EB9132-BD73-4446-87C6-CBE03EEF1FE7}" type="slidenum">
              <a:rPr lang="es-ES" smtClean="0"/>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2263D617-BD0B-4299-889C-D4CDB9EC9A23}" type="datetimeFigureOut">
              <a:rPr lang="es-ES" smtClean="0"/>
              <a:t>11/12/2018</a:t>
            </a:fld>
            <a:endParaRPr lang="es-ES" dirty="0"/>
          </a:p>
        </p:txBody>
      </p:sp>
      <p:sp>
        <p:nvSpPr>
          <p:cNvPr id="3" name="Footer Placeholder 2"/>
          <p:cNvSpPr>
            <a:spLocks noGrp="1"/>
          </p:cNvSpPr>
          <p:nvPr>
            <p:ph type="ftr" sz="quarter" idx="11"/>
          </p:nvPr>
        </p:nvSpPr>
        <p:spPr/>
        <p:txBody>
          <a:bodyPr/>
          <a:lstStyle/>
          <a:p>
            <a:endParaRPr lang="es-ES" dirty="0"/>
          </a:p>
        </p:txBody>
      </p:sp>
      <p:sp>
        <p:nvSpPr>
          <p:cNvPr id="4" name="Slide Number Placeholder 3"/>
          <p:cNvSpPr>
            <a:spLocks noGrp="1"/>
          </p:cNvSpPr>
          <p:nvPr>
            <p:ph type="sldNum" sz="quarter" idx="12"/>
          </p:nvPr>
        </p:nvSpPr>
        <p:spPr/>
        <p:txBody>
          <a:bodyPr/>
          <a:lstStyle/>
          <a:p>
            <a:fld id="{43EB9132-BD73-4446-87C6-CBE03EEF1FE7}" type="slidenum">
              <a:rPr lang="es-ES" smtClean="0"/>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2263D617-BD0B-4299-889C-D4CDB9EC9A23}" type="datetimeFigureOut">
              <a:rPr lang="es-ES" smtClean="0"/>
              <a:t>11/12/2018</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43EB9132-BD73-4446-87C6-CBE03EEF1FE7}" type="slidenum">
              <a:rPr lang="es-ES" smtClean="0"/>
              <a:t>‹Nº›</a:t>
            </a:fld>
            <a:endParaRPr lang="es-ES" dirty="0"/>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s-ES" smtClean="0"/>
              <a:t>Haga clic para modificar el estilo de título del patrón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n-US" dirty="0"/>
          </a:p>
        </p:txBody>
      </p:sp>
      <p:sp>
        <p:nvSpPr>
          <p:cNvPr id="5" name="Date Placeholder 4"/>
          <p:cNvSpPr>
            <a:spLocks noGrp="1"/>
          </p:cNvSpPr>
          <p:nvPr>
            <p:ph type="dt" sz="half" idx="10"/>
          </p:nvPr>
        </p:nvSpPr>
        <p:spPr/>
        <p:txBody>
          <a:bodyPr/>
          <a:lstStyle/>
          <a:p>
            <a:fld id="{2263D617-BD0B-4299-889C-D4CDB9EC9A23}" type="datetimeFigureOut">
              <a:rPr lang="es-ES" smtClean="0"/>
              <a:t>11/12/2018</a:t>
            </a:fld>
            <a:endParaRPr lang="es-ES" dirty="0"/>
          </a:p>
        </p:txBody>
      </p:sp>
      <p:sp>
        <p:nvSpPr>
          <p:cNvPr id="7" name="Slide Number Placeholder 6"/>
          <p:cNvSpPr>
            <a:spLocks noGrp="1"/>
          </p:cNvSpPr>
          <p:nvPr>
            <p:ph type="sldNum" sz="quarter" idx="12"/>
          </p:nvPr>
        </p:nvSpPr>
        <p:spPr/>
        <p:txBody>
          <a:bodyPr/>
          <a:lstStyle/>
          <a:p>
            <a:fld id="{43EB9132-BD73-4446-87C6-CBE03EEF1FE7}" type="slidenum">
              <a:rPr lang="es-ES" smtClean="0"/>
              <a:t>‹Nº›</a:t>
            </a:fld>
            <a:endParaRPr lang="es-ES" dirty="0"/>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p:txBody>
          <a:bodyPr/>
          <a:lstStyle/>
          <a:p>
            <a:endParaRPr lang="es-ES" dirty="0"/>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s-ES" smtClean="0"/>
              <a:t>Haga clic para modificar el estilo de título del patrón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2263D617-BD0B-4299-889C-D4CDB9EC9A23}" type="datetimeFigureOut">
              <a:rPr lang="es-ES" smtClean="0"/>
              <a:t>11/12/2018</a:t>
            </a:fld>
            <a:endParaRPr lang="es-E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E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43EB9132-BD73-4446-87C6-CBE03EEF1FE7}" type="slidenum">
              <a:rPr lang="es-ES" smtClean="0"/>
              <a:t>‹Nº›</a:t>
            </a:fld>
            <a:endParaRPr lang="es-ES" dirty="0"/>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lstStyle/>
          <a:p>
            <a:r>
              <a:rPr lang="es-ES" dirty="0"/>
              <a:t>Pedro Cañal. </a:t>
            </a:r>
          </a:p>
        </p:txBody>
      </p:sp>
      <p:sp>
        <p:nvSpPr>
          <p:cNvPr id="2" name="1 Título"/>
          <p:cNvSpPr>
            <a:spLocks noGrp="1"/>
          </p:cNvSpPr>
          <p:nvPr>
            <p:ph type="ctrTitle"/>
          </p:nvPr>
        </p:nvSpPr>
        <p:spPr/>
        <p:txBody>
          <a:bodyPr/>
          <a:lstStyle/>
          <a:p>
            <a:r>
              <a:rPr lang="es-ES" dirty="0"/>
              <a:t>El cuerpo humano: una perspectiva sistémica.</a:t>
            </a:r>
          </a:p>
        </p:txBody>
      </p:sp>
    </p:spTree>
    <p:extLst>
      <p:ext uri="{BB962C8B-B14F-4D97-AF65-F5344CB8AC3E}">
        <p14:creationId xmlns:p14="http://schemas.microsoft.com/office/powerpoint/2010/main" val="38026506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¿Cómo conocer el cuerpo humano?</a:t>
            </a:r>
            <a:endParaRPr lang="es-ES" dirty="0"/>
          </a:p>
        </p:txBody>
      </p:sp>
      <p:sp>
        <p:nvSpPr>
          <p:cNvPr id="3" name="2 Marcador de contenido"/>
          <p:cNvSpPr>
            <a:spLocks noGrp="1"/>
          </p:cNvSpPr>
          <p:nvPr>
            <p:ph idx="1"/>
          </p:nvPr>
        </p:nvSpPr>
        <p:spPr/>
        <p:txBody>
          <a:bodyPr/>
          <a:lstStyle/>
          <a:p>
            <a:pPr algn="ctr"/>
            <a:r>
              <a:rPr lang="es-MX" dirty="0"/>
              <a:t>¿</a:t>
            </a:r>
            <a:r>
              <a:rPr lang="es-MX" dirty="0" smtClean="0"/>
              <a:t>Como entender la estructura?</a:t>
            </a:r>
          </a:p>
          <a:p>
            <a:pPr marL="114300" indent="0" algn="ctr">
              <a:buNone/>
            </a:pPr>
            <a:endParaRPr lang="es-MX" dirty="0" smtClean="0"/>
          </a:p>
          <a:p>
            <a:pPr algn="ctr"/>
            <a:r>
              <a:rPr lang="es-MX" dirty="0" smtClean="0"/>
              <a:t>Propiedades</a:t>
            </a:r>
          </a:p>
          <a:p>
            <a:pPr marL="114300" indent="0" algn="ctr">
              <a:buNone/>
            </a:pPr>
            <a:endParaRPr lang="es-MX" dirty="0" smtClean="0"/>
          </a:p>
          <a:p>
            <a:pPr algn="ctr"/>
            <a:r>
              <a:rPr lang="es-MX" dirty="0" smtClean="0"/>
              <a:t>funcionamiento</a:t>
            </a:r>
            <a:endParaRPr lang="es-ES" dirty="0"/>
          </a:p>
        </p:txBody>
      </p:sp>
    </p:spTree>
    <p:extLst>
      <p:ext uri="{BB962C8B-B14F-4D97-AF65-F5344CB8AC3E}">
        <p14:creationId xmlns:p14="http://schemas.microsoft.com/office/powerpoint/2010/main" val="324145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Pasos:</a:t>
            </a:r>
            <a:br>
              <a:rPr lang="es-MX" dirty="0" smtClean="0"/>
            </a:br>
            <a:endParaRPr lang="es-ES" dirty="0"/>
          </a:p>
        </p:txBody>
      </p:sp>
      <p:sp>
        <p:nvSpPr>
          <p:cNvPr id="3" name="2 Marcador de contenido"/>
          <p:cNvSpPr>
            <a:spLocks noGrp="1"/>
          </p:cNvSpPr>
          <p:nvPr>
            <p:ph idx="1"/>
          </p:nvPr>
        </p:nvSpPr>
        <p:spPr/>
        <p:txBody>
          <a:bodyPr/>
          <a:lstStyle/>
          <a:p>
            <a:r>
              <a:rPr lang="es-MX" dirty="0"/>
              <a:t>1</a:t>
            </a:r>
            <a:r>
              <a:rPr lang="es-MX" dirty="0" smtClean="0"/>
              <a:t>°  construir conocimientos relacionales (conectar cada aprendizaje sobre un órgano, sistema o proceso fisiológico)</a:t>
            </a:r>
          </a:p>
          <a:p>
            <a:pPr marL="114300" indent="0">
              <a:buNone/>
            </a:pPr>
            <a:endParaRPr lang="es-MX" dirty="0" smtClean="0"/>
          </a:p>
          <a:p>
            <a:r>
              <a:rPr lang="es-MX" dirty="0" smtClean="0"/>
              <a:t>2° </a:t>
            </a:r>
            <a:r>
              <a:rPr lang="es-ES" dirty="0"/>
              <a:t>habrá que construir conocimientos que contemplen simultáneamente (en formulaciones todo lo básicas que sea necesario, en función de la edad de los </a:t>
            </a:r>
            <a:r>
              <a:rPr lang="es-ES" dirty="0" smtClean="0"/>
              <a:t>alumnos.</a:t>
            </a:r>
          </a:p>
          <a:p>
            <a:endParaRPr lang="es-ES" dirty="0"/>
          </a:p>
        </p:txBody>
      </p:sp>
    </p:spTree>
    <p:extLst>
      <p:ext uri="{BB962C8B-B14F-4D97-AF65-F5344CB8AC3E}">
        <p14:creationId xmlns:p14="http://schemas.microsoft.com/office/powerpoint/2010/main" val="20489241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8229600" cy="5793507"/>
          </a:xfrm>
        </p:spPr>
        <p:txBody>
          <a:bodyPr>
            <a:normAutofit/>
          </a:bodyPr>
          <a:lstStyle/>
          <a:p>
            <a:pPr algn="just"/>
            <a:r>
              <a:rPr lang="es-ES" dirty="0" smtClean="0"/>
              <a:t>los </a:t>
            </a:r>
            <a:r>
              <a:rPr lang="es-ES" dirty="0"/>
              <a:t>distintos niveles de organización relevantes en cada caso: molecular, celular, de órganos y sistemas orgánicos y de población o ecosistema. </a:t>
            </a:r>
            <a:endParaRPr lang="es-ES" dirty="0" smtClean="0"/>
          </a:p>
          <a:p>
            <a:pPr algn="just"/>
            <a:r>
              <a:rPr lang="es-ES" dirty="0" smtClean="0"/>
              <a:t>Es </a:t>
            </a:r>
            <a:r>
              <a:rPr lang="es-ES" dirty="0"/>
              <a:t>obvio, además, en una didáctica actual, que la enseñanza sobre el cuerpo humano deberá abordarse considerando el conjunto de las vivencias, sentimientos e ideas personales de los alumnos sobre su propio cuerpo, pero en este artículo nos centraremos específicamente en el terreno del conocimiento biológico escolar sobre nuestro organismo, analizándolo desde una perspectiva sistémica general que nos permita a los docentes superar las limitaciones y arbitrariedades del saber sobre nuestro organismo que se suele promover en las aulas</a:t>
            </a:r>
          </a:p>
        </p:txBody>
      </p:sp>
    </p:spTree>
    <p:extLst>
      <p:ext uri="{BB962C8B-B14F-4D97-AF65-F5344CB8AC3E}">
        <p14:creationId xmlns:p14="http://schemas.microsoft.com/office/powerpoint/2010/main" val="5461303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Aprendizajes claves</a:t>
            </a:r>
            <a:endParaRPr lang="es-ES" dirty="0"/>
          </a:p>
        </p:txBody>
      </p:sp>
      <p:sp>
        <p:nvSpPr>
          <p:cNvPr id="3" name="2 Marcador de contenido"/>
          <p:cNvSpPr>
            <a:spLocks noGrp="1"/>
          </p:cNvSpPr>
          <p:nvPr>
            <p:ph idx="1"/>
          </p:nvPr>
        </p:nvSpPr>
        <p:spPr/>
        <p:txBody>
          <a:bodyPr/>
          <a:lstStyle/>
          <a:p>
            <a:pPr algn="ctr"/>
            <a:r>
              <a:rPr lang="es-MX" i="1" u="sng" dirty="0" smtClean="0"/>
              <a:t>Cuidado de la salud:</a:t>
            </a:r>
          </a:p>
          <a:p>
            <a:r>
              <a:rPr lang="es-MX" dirty="0" smtClean="0"/>
              <a:t>Llevar a cabo prácticas de higiene</a:t>
            </a:r>
          </a:p>
          <a:p>
            <a:r>
              <a:rPr lang="es-MX" dirty="0" smtClean="0"/>
              <a:t>*investigar como contribuye el ejercicio físico.</a:t>
            </a:r>
          </a:p>
          <a:p>
            <a:r>
              <a:rPr lang="es-MX" dirty="0" smtClean="0"/>
              <a:t>Cuidados que requiere el cuerpo humano (alimentación, vacunas, enfermedades)</a:t>
            </a:r>
          </a:p>
          <a:p>
            <a:r>
              <a:rPr lang="es-MX" dirty="0" smtClean="0"/>
              <a:t>Dialogar sobre medidas de seguridad.</a:t>
            </a:r>
          </a:p>
          <a:p>
            <a:endParaRPr lang="es-ES" dirty="0"/>
          </a:p>
        </p:txBody>
      </p:sp>
    </p:spTree>
    <p:extLst>
      <p:ext uri="{BB962C8B-B14F-4D97-AF65-F5344CB8AC3E}">
        <p14:creationId xmlns:p14="http://schemas.microsoft.com/office/powerpoint/2010/main" val="20171358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Programa de estudio 2011</a:t>
            </a:r>
            <a:endParaRPr lang="es-ES" dirty="0"/>
          </a:p>
        </p:txBody>
      </p:sp>
      <p:sp>
        <p:nvSpPr>
          <p:cNvPr id="3" name="2 Marcador de contenido"/>
          <p:cNvSpPr>
            <a:spLocks noGrp="1"/>
          </p:cNvSpPr>
          <p:nvPr>
            <p:ph idx="1"/>
          </p:nvPr>
        </p:nvSpPr>
        <p:spPr/>
        <p:txBody>
          <a:bodyPr/>
          <a:lstStyle/>
          <a:p>
            <a:r>
              <a:rPr lang="es-MX" dirty="0" smtClean="0"/>
              <a:t>Campo formativo: desarrollo físico y salud</a:t>
            </a:r>
          </a:p>
          <a:p>
            <a:r>
              <a:rPr lang="es-MX" dirty="0" smtClean="0"/>
              <a:t>Aspectos en los que se organiza el campo formativo:</a:t>
            </a:r>
          </a:p>
          <a:p>
            <a:r>
              <a:rPr lang="es-MX" dirty="0" smtClean="0"/>
              <a:t>Coordinación, fuerza y equilibrio y promoción de la salud</a:t>
            </a:r>
            <a:endParaRPr lang="es-ES" dirty="0"/>
          </a:p>
        </p:txBody>
      </p:sp>
    </p:spTree>
    <p:extLst>
      <p:ext uri="{BB962C8B-B14F-4D97-AF65-F5344CB8AC3E}">
        <p14:creationId xmlns:p14="http://schemas.microsoft.com/office/powerpoint/2010/main" val="1058974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Equipos:</a:t>
            </a:r>
            <a:endParaRPr lang="es-ES" dirty="0"/>
          </a:p>
        </p:txBody>
      </p:sp>
      <p:sp>
        <p:nvSpPr>
          <p:cNvPr id="3" name="2 Marcador de contenido"/>
          <p:cNvSpPr>
            <a:spLocks noGrp="1"/>
          </p:cNvSpPr>
          <p:nvPr>
            <p:ph idx="1"/>
          </p:nvPr>
        </p:nvSpPr>
        <p:spPr/>
        <p:txBody>
          <a:bodyPr/>
          <a:lstStyle/>
          <a:p>
            <a:r>
              <a:rPr lang="es-MX" b="1" u="sng" dirty="0" smtClean="0"/>
              <a:t>Función de la nutrición</a:t>
            </a:r>
            <a:r>
              <a:rPr lang="es-MX" dirty="0" smtClean="0"/>
              <a:t>:, dieta, desnutrición, obesidad, bulimia, anorexia, consecuencias para a salud.</a:t>
            </a:r>
          </a:p>
          <a:p>
            <a:r>
              <a:rPr lang="es-MX" b="1" u="sng" dirty="0" smtClean="0"/>
              <a:t>salud y enfermedad:  </a:t>
            </a:r>
            <a:r>
              <a:rPr lang="es-MX" dirty="0" smtClean="0"/>
              <a:t>hábitos de higiene</a:t>
            </a:r>
          </a:p>
          <a:p>
            <a:r>
              <a:rPr lang="es-MX" b="1" u="sng" dirty="0" smtClean="0"/>
              <a:t>Función relación: </a:t>
            </a:r>
            <a:r>
              <a:rPr lang="es-MX" dirty="0" smtClean="0"/>
              <a:t>órganos de los sentidos, sistema nervioso, sistemas</a:t>
            </a:r>
            <a:r>
              <a:rPr lang="es-MX" dirty="0"/>
              <a:t>, </a:t>
            </a:r>
            <a:r>
              <a:rPr lang="es-MX" dirty="0" smtClean="0"/>
              <a:t>órganos.</a:t>
            </a:r>
          </a:p>
          <a:p>
            <a:r>
              <a:rPr lang="es-MX" b="1" u="sng" dirty="0" smtClean="0"/>
              <a:t>Función reproducción: </a:t>
            </a:r>
            <a:r>
              <a:rPr lang="es-MX" dirty="0" smtClean="0"/>
              <a:t>sexualidad, madurez sexual,</a:t>
            </a:r>
          </a:p>
          <a:p>
            <a:r>
              <a:rPr lang="es-MX" dirty="0" smtClean="0"/>
              <a:t>Procesos de fecundación desarrollo embrionario parto.</a:t>
            </a:r>
          </a:p>
          <a:p>
            <a:endParaRPr lang="es-MX" dirty="0" smtClean="0"/>
          </a:p>
          <a:p>
            <a:endParaRPr lang="es-ES" dirty="0"/>
          </a:p>
        </p:txBody>
      </p:sp>
    </p:spTree>
    <p:extLst>
      <p:ext uri="{BB962C8B-B14F-4D97-AF65-F5344CB8AC3E}">
        <p14:creationId xmlns:p14="http://schemas.microsoft.com/office/powerpoint/2010/main" val="41077654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ticario">
  <a:themeElements>
    <a:clrScheme name="Boticario">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Boticario">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oticario">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83</TotalTime>
  <Words>314</Words>
  <Application>Microsoft Office PowerPoint</Application>
  <PresentationFormat>Presentación en pantalla (4:3)</PresentationFormat>
  <Paragraphs>30</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Boticario</vt:lpstr>
      <vt:lpstr>El cuerpo humano: una perspectiva sistémica.</vt:lpstr>
      <vt:lpstr>¿Cómo conocer el cuerpo humano?</vt:lpstr>
      <vt:lpstr>Pasos: </vt:lpstr>
      <vt:lpstr>Presentación de PowerPoint</vt:lpstr>
      <vt:lpstr>Aprendizajes claves</vt:lpstr>
      <vt:lpstr>Programa de estudio 2011</vt:lpstr>
      <vt:lpstr>Equipos: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cuerpo humano: una perspectiva sistémica.</dc:title>
  <dc:creator>CCPA</dc:creator>
  <cp:lastModifiedBy>CCPA</cp:lastModifiedBy>
  <cp:revision>5</cp:revision>
  <dcterms:created xsi:type="dcterms:W3CDTF">2018-12-11T16:28:17Z</dcterms:created>
  <dcterms:modified xsi:type="dcterms:W3CDTF">2018-12-11T17:52:13Z</dcterms:modified>
</cp:coreProperties>
</file>