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D674EE-6F53-4FAD-BB3F-ECFE8C93A471}" type="datetimeFigureOut">
              <a:rPr lang="es-ES" smtClean="0"/>
              <a:t>16/04/2013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D5C0CC-D270-4468-8DC1-D217A1A24C1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ind.net/download/wi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696743" cy="2865705"/>
          </a:xfrm>
        </p:spPr>
        <p:txBody>
          <a:bodyPr>
            <a:normAutofit/>
          </a:bodyPr>
          <a:lstStyle/>
          <a:p>
            <a:pPr algn="ctr"/>
            <a:r>
              <a:rPr lang="es-ES_tradnl" sz="2400" b="1" dirty="0" smtClean="0"/>
              <a:t>La tecnología informática aplicada a los centros escolares.</a:t>
            </a:r>
          </a:p>
          <a:p>
            <a:pPr algn="ctr"/>
            <a:r>
              <a:rPr lang="es-ES_tradnl" dirty="0" smtClean="0"/>
              <a:t>Gabriela Carrizales </a:t>
            </a:r>
            <a:r>
              <a:rPr lang="es-ES_tradnl" dirty="0" err="1" smtClean="0"/>
              <a:t>Cardosa</a:t>
            </a:r>
            <a:r>
              <a:rPr lang="es-ES_tradnl" dirty="0" smtClean="0"/>
              <a:t>  NL. 2 </a:t>
            </a:r>
          </a:p>
          <a:p>
            <a:pPr algn="ctr"/>
            <a:r>
              <a:rPr lang="es-ES_tradnl" dirty="0" smtClean="0"/>
              <a:t>Irma Guadalupe </a:t>
            </a:r>
            <a:r>
              <a:rPr lang="es-ES_tradnl" dirty="0" err="1" smtClean="0"/>
              <a:t>Ledezma</a:t>
            </a:r>
            <a:r>
              <a:rPr lang="es-ES_tradnl" dirty="0" smtClean="0"/>
              <a:t> </a:t>
            </a:r>
            <a:r>
              <a:rPr lang="es-ES_tradnl" dirty="0" err="1" smtClean="0"/>
              <a:t>Ramirez</a:t>
            </a:r>
            <a:r>
              <a:rPr lang="es-ES_tradnl" dirty="0" smtClean="0"/>
              <a:t> NL. 10</a:t>
            </a:r>
          </a:p>
          <a:p>
            <a:pPr algn="ctr"/>
            <a:r>
              <a:rPr lang="es-ES_tradnl" dirty="0" smtClean="0"/>
              <a:t>Jessica </a:t>
            </a:r>
            <a:r>
              <a:rPr lang="es-ES_tradnl" dirty="0" err="1" smtClean="0"/>
              <a:t>Nohemi</a:t>
            </a:r>
            <a:r>
              <a:rPr lang="es-ES_tradnl" dirty="0" smtClean="0"/>
              <a:t> </a:t>
            </a:r>
            <a:r>
              <a:rPr lang="es-ES_tradnl" dirty="0" err="1" smtClean="0"/>
              <a:t>Mendez</a:t>
            </a:r>
            <a:r>
              <a:rPr lang="es-ES_tradnl" dirty="0" smtClean="0"/>
              <a:t> </a:t>
            </a:r>
            <a:r>
              <a:rPr lang="es-ES_tradnl" dirty="0" err="1" smtClean="0"/>
              <a:t>Martinez</a:t>
            </a:r>
            <a:r>
              <a:rPr lang="es-ES_tradnl" dirty="0" smtClean="0"/>
              <a:t> NL. 14</a:t>
            </a:r>
          </a:p>
          <a:p>
            <a:pPr algn="ctr"/>
            <a:r>
              <a:rPr lang="es-ES_tradnl" dirty="0" smtClean="0"/>
              <a:t>Victoria Elizabeth </a:t>
            </a:r>
            <a:r>
              <a:rPr lang="es-ES_tradnl" dirty="0" err="1" smtClean="0"/>
              <a:t>Perez</a:t>
            </a:r>
            <a:r>
              <a:rPr lang="es-ES_tradnl" dirty="0" smtClean="0"/>
              <a:t> Saucedo NL. 18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208912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es-ES_tradnl" dirty="0" smtClean="0"/>
              <a:t>ESCUELA NORMAL DE EDUCACION PREESCOLAR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47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6356176" cy="3513544"/>
          </a:xfrm>
        </p:spPr>
        <p:txBody>
          <a:bodyPr/>
          <a:lstStyle/>
          <a:p>
            <a:r>
              <a:rPr lang="es-ES" sz="1800" dirty="0"/>
              <a:t>Si queremos disponer de nuestro mapa en Internet podemos subirlo haciendo clic en el icono "</a:t>
            </a:r>
            <a:r>
              <a:rPr lang="es-ES" sz="1800" dirty="0" err="1"/>
              <a:t>Upload</a:t>
            </a:r>
            <a:r>
              <a:rPr lang="es-ES" sz="1800" dirty="0"/>
              <a:t>", </a:t>
            </a:r>
            <a:r>
              <a:rPr lang="es-ES" sz="1800" dirty="0" smtClean="0"/>
              <a:t>se debe </a:t>
            </a:r>
            <a:r>
              <a:rPr lang="es-ES" sz="1800" dirty="0"/>
              <a:t>crear una cuenta en </a:t>
            </a:r>
            <a:r>
              <a:rPr lang="es-ES" sz="1800" dirty="0" err="1"/>
              <a:t>XMind</a:t>
            </a:r>
            <a:r>
              <a:rPr lang="es-ES" sz="1800" dirty="0"/>
              <a:t>.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65202"/>
            <a:ext cx="416242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11223" y="22270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Clr>
                <a:schemeClr val="accent6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s-ES" dirty="0" smtClean="0"/>
              <a:t>Se puede decidir si queremos que otros usuarios puedan descargar nuestro mapa conceptual ("</a:t>
            </a:r>
            <a:r>
              <a:rPr lang="es-ES" dirty="0" err="1" smtClean="0"/>
              <a:t>Public</a:t>
            </a:r>
            <a:r>
              <a:rPr lang="es-ES" dirty="0" smtClean="0"/>
              <a:t> and </a:t>
            </a:r>
            <a:r>
              <a:rPr lang="es-ES" dirty="0" err="1" smtClean="0"/>
              <a:t>downloadable</a:t>
            </a:r>
            <a:r>
              <a:rPr lang="es-ES" dirty="0" smtClean="0"/>
              <a:t>") o no ("</a:t>
            </a:r>
            <a:r>
              <a:rPr lang="es-ES" dirty="0" err="1" smtClean="0"/>
              <a:t>Public</a:t>
            </a:r>
            <a:r>
              <a:rPr lang="es-ES" dirty="0" smtClean="0"/>
              <a:t>")</a:t>
            </a:r>
            <a:endParaRPr lang="es-E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61048"/>
            <a:ext cx="3168352" cy="277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6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6400800" cy="3474720"/>
          </a:xfrm>
        </p:spPr>
        <p:txBody>
          <a:bodyPr/>
          <a:lstStyle/>
          <a:p>
            <a:r>
              <a:rPr lang="es-ES" dirty="0"/>
              <a:t>Una vez subido, veremos el mapa conceptual como aparece en la imagen siguiente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3"/>
            <a:ext cx="571500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5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7556119" cy="1143000"/>
          </a:xfrm>
        </p:spPr>
        <p:txBody>
          <a:bodyPr/>
          <a:lstStyle/>
          <a:p>
            <a:pPr algn="l"/>
            <a:r>
              <a:rPr lang="es-ES_tradnl" dirty="0" smtClean="0"/>
              <a:t>COMENTARIOS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31640" y="1556792"/>
            <a:ext cx="6400800" cy="347472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s-ES_tradnl" dirty="0" smtClean="0"/>
              <a:t>Es muy útil para realizar mapas mentales colaborativos.</a:t>
            </a:r>
          </a:p>
          <a:p>
            <a:pPr marL="45720" indent="0">
              <a:buNone/>
            </a:pPr>
            <a:r>
              <a:rPr lang="es-ES_tradnl" dirty="0" smtClean="0"/>
              <a:t>Es de fácil entendimiento, aunque es un poco lento.</a:t>
            </a:r>
          </a:p>
          <a:p>
            <a:pPr marL="45720" indent="0">
              <a:buNone/>
            </a:pPr>
            <a:r>
              <a:rPr lang="es-ES_tradnl" dirty="0" smtClean="0"/>
              <a:t>Tienes que tener una cuenta para poder acceder a el.</a:t>
            </a:r>
          </a:p>
          <a:p>
            <a:pPr marL="45720" indent="0">
              <a:buNone/>
            </a:pPr>
            <a:r>
              <a:rPr lang="es-ES_tradnl" dirty="0" smtClean="0"/>
              <a:t>Se adecua al idioma de tu país.</a:t>
            </a:r>
          </a:p>
          <a:p>
            <a:pPr marL="45720" indent="0">
              <a:buNone/>
            </a:pPr>
            <a:r>
              <a:rPr lang="es-ES_tradnl" dirty="0" smtClean="0"/>
              <a:t>Es fácil de descargar.</a:t>
            </a:r>
          </a:p>
          <a:p>
            <a:pPr marL="45720" indent="0">
              <a:buNone/>
            </a:pPr>
            <a:r>
              <a:rPr lang="es-ES_tradnl" dirty="0" smtClean="0"/>
              <a:t>Puedes transportarlo en tu memoria y utilizarlo en cualquier ordenador.</a:t>
            </a:r>
          </a:p>
          <a:p>
            <a:pPr marL="45720" indent="0">
              <a:buNone/>
            </a:pPr>
            <a:r>
              <a:rPr lang="es-ES_tradnl" dirty="0" smtClean="0"/>
              <a:t>No ocupa tanto espacio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9135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75856" y="4077072"/>
            <a:ext cx="5637010" cy="882119"/>
          </a:xfrm>
        </p:spPr>
        <p:txBody>
          <a:bodyPr/>
          <a:lstStyle/>
          <a:p>
            <a:pPr algn="ctr"/>
            <a:r>
              <a:rPr lang="es-ES_tradnl" dirty="0" smtClean="0"/>
              <a:t>MAPAS MENTALES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175351" cy="1793167"/>
          </a:xfrm>
        </p:spPr>
        <p:txBody>
          <a:bodyPr/>
          <a:lstStyle/>
          <a:p>
            <a:r>
              <a:rPr lang="es-ES_tradnl" dirty="0" smtClean="0"/>
              <a:t>TUTORIAL DE HERRAMIENTA DIGITAL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263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48872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ES_tradnl" dirty="0"/>
              <a:t> </a:t>
            </a:r>
            <a:r>
              <a:rPr lang="es-ES_tradnl" dirty="0" smtClean="0"/>
              <a:t> </a:t>
            </a:r>
            <a:r>
              <a:rPr lang="es-ES_tradnl" sz="4800" dirty="0" smtClean="0"/>
              <a:t>XMIND</a:t>
            </a:r>
            <a:r>
              <a:rPr lang="es-ES_tradnl" dirty="0" smtClean="0"/>
              <a:t>          </a:t>
            </a:r>
            <a:r>
              <a:rPr lang="es-ES_tradnl" sz="3200" dirty="0" smtClean="0"/>
              <a:t>Mapas mentales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71600" y="1916832"/>
            <a:ext cx="7488832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es-ES_tradnl" dirty="0" err="1" smtClean="0"/>
              <a:t>Xmind</a:t>
            </a:r>
            <a:r>
              <a:rPr lang="es-ES_tradnl" dirty="0" smtClean="0"/>
              <a:t>, es un programa descargable, hecho para realizar mapas mentales. </a:t>
            </a:r>
          </a:p>
          <a:p>
            <a:pPr marL="45720" indent="0" algn="just">
              <a:buNone/>
            </a:pPr>
            <a:endParaRPr lang="es-ES_tradnl" dirty="0" smtClean="0"/>
          </a:p>
          <a:p>
            <a:pPr marL="45720" indent="0" algn="just">
              <a:buNone/>
            </a:pPr>
            <a:r>
              <a:rPr lang="es-ES_tradnl" dirty="0" smtClean="0"/>
              <a:t>Link de descarga:</a:t>
            </a:r>
          </a:p>
          <a:p>
            <a:pPr marL="45720" indent="0" algn="just">
              <a:buNone/>
            </a:pPr>
            <a:r>
              <a:rPr lang="es-ES_tradnl" dirty="0">
                <a:hlinkClick r:id="rId2"/>
              </a:rPr>
              <a:t>http://www.xmind.net/download/win</a:t>
            </a:r>
            <a:r>
              <a:rPr lang="es-ES_tradnl" dirty="0" smtClean="0">
                <a:hlinkClick r:id="rId2"/>
              </a:rPr>
              <a:t>/</a:t>
            </a:r>
            <a:r>
              <a:rPr lang="es-ES_tradnl" dirty="0" smtClean="0"/>
              <a:t> </a:t>
            </a:r>
          </a:p>
          <a:p>
            <a:pPr marL="45720" indent="0" algn="just">
              <a:buNone/>
            </a:pPr>
            <a:endParaRPr lang="es-ES_tradnl" dirty="0" smtClean="0"/>
          </a:p>
          <a:p>
            <a:pPr marL="45720" indent="0" algn="just">
              <a:buNone/>
            </a:pPr>
            <a:r>
              <a:rPr lang="es-ES_tradnl" dirty="0" smtClean="0"/>
              <a:t>Para descargarlo haz </a:t>
            </a:r>
            <a:r>
              <a:rPr lang="es-ES_tradnl" dirty="0" err="1" smtClean="0"/>
              <a:t>click</a:t>
            </a:r>
            <a:r>
              <a:rPr lang="es-ES_tradnl" dirty="0" smtClean="0"/>
              <a:t> en el link de descarga que aparece arriba.</a:t>
            </a:r>
          </a:p>
          <a:p>
            <a:pPr marL="45720" indent="0" algn="just">
              <a:buNone/>
            </a:pPr>
            <a:endParaRPr lang="es-ES_tradnl" dirty="0"/>
          </a:p>
          <a:p>
            <a:pPr marL="45720" indent="0" algn="just">
              <a:buNone/>
            </a:pPr>
            <a:endParaRPr lang="es-ES_tradnl" dirty="0" smtClean="0"/>
          </a:p>
          <a:p>
            <a:pPr marL="45720" indent="0" algn="just">
              <a:buNone/>
            </a:pPr>
            <a:endParaRPr lang="es-ES_tradnl" dirty="0" smtClean="0"/>
          </a:p>
          <a:p>
            <a:pPr marL="45720" indent="0">
              <a:buNone/>
            </a:pPr>
            <a:endParaRPr lang="es-ES_tradnl" dirty="0" smtClean="0"/>
          </a:p>
          <a:p>
            <a:pPr marL="4572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44216" y="548680"/>
            <a:ext cx="6400800" cy="3474720"/>
          </a:xfrm>
        </p:spPr>
        <p:txBody>
          <a:bodyPr/>
          <a:lstStyle/>
          <a:p>
            <a:r>
              <a:rPr lang="es-ES_tradnl" dirty="0" smtClean="0"/>
              <a:t>Al acceder te aparecerá una pantalla como la siguiente: 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06419"/>
            <a:ext cx="685800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6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796136" y="620688"/>
            <a:ext cx="2736304" cy="15657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ES_tradnl" dirty="0" smtClean="0"/>
              <a:t>Da </a:t>
            </a:r>
            <a:r>
              <a:rPr lang="es-ES_tradnl" dirty="0" err="1" smtClean="0"/>
              <a:t>click</a:t>
            </a:r>
            <a:r>
              <a:rPr lang="es-ES_tradnl" dirty="0" smtClean="0"/>
              <a:t> en el recuadro verde para iniciar la descarga.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04664"/>
            <a:ext cx="495415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 de flecha"/>
          <p:cNvCxnSpPr/>
          <p:nvPr/>
        </p:nvCxnSpPr>
        <p:spPr>
          <a:xfrm flipH="1">
            <a:off x="2339752" y="1196752"/>
            <a:ext cx="3456384" cy="108012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5" dist="22984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1691680" y="422108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Puedes descargarlo de la página oficial en versiones para Windows, Mac, Linux o portable (para llevar en un lápiz de memoria y ejecutarlo en cualquier plataforma).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97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08912" cy="3474720"/>
          </a:xfrm>
        </p:spPr>
        <p:txBody>
          <a:bodyPr/>
          <a:lstStyle/>
          <a:p>
            <a:pPr algn="just"/>
            <a:r>
              <a:rPr lang="es-ES" dirty="0"/>
              <a:t>La aplicación divide la pantalla en 3 zonas: el mapa conceptual, el esquema jerárquico ("</a:t>
            </a:r>
            <a:r>
              <a:rPr lang="es-ES" dirty="0" err="1"/>
              <a:t>outline</a:t>
            </a:r>
            <a:r>
              <a:rPr lang="es-ES" dirty="0"/>
              <a:t>") y la parte de propiedades del concepto seleccionado.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676875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30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6400800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ES" sz="1600" dirty="0"/>
              <a:t>Acciones posibles</a:t>
            </a:r>
            <a:r>
              <a:rPr lang="es-ES" sz="1600" dirty="0" smtClean="0"/>
              <a:t>:</a:t>
            </a:r>
            <a:endParaRPr lang="es-ES" sz="1600" dirty="0"/>
          </a:p>
          <a:p>
            <a:pPr algn="just"/>
            <a:r>
              <a:rPr lang="es-ES" sz="1600" dirty="0"/>
              <a:t>Editar el tema central ("Central </a:t>
            </a:r>
            <a:r>
              <a:rPr lang="es-ES" sz="1600" dirty="0" err="1"/>
              <a:t>Topic</a:t>
            </a:r>
            <a:r>
              <a:rPr lang="es-ES" sz="1600" dirty="0"/>
              <a:t>"): Sólo hay que hacer doble clic y escribir, igual que en cualquier otra concepto.</a:t>
            </a:r>
          </a:p>
          <a:p>
            <a:pPr algn="just"/>
            <a:r>
              <a:rPr lang="es-ES" sz="1600" dirty="0"/>
              <a:t>Añadir conceptos directamente relacionados con el tema: Existen dos procedimientos, podemos hacer clic con el botón derecho del ratón en el Tema Central y seleccionar </a:t>
            </a:r>
            <a:r>
              <a:rPr lang="es-ES" sz="1600" dirty="0" err="1"/>
              <a:t>Insert</a:t>
            </a:r>
            <a:r>
              <a:rPr lang="es-ES" sz="1600" dirty="0"/>
              <a:t> -&gt; </a:t>
            </a:r>
            <a:r>
              <a:rPr lang="es-ES" sz="1600" dirty="0" err="1"/>
              <a:t>Topic</a:t>
            </a:r>
            <a:r>
              <a:rPr lang="es-ES" sz="1600" dirty="0"/>
              <a:t> o podemos seleccionar el tema central y pulsar la tecla </a:t>
            </a:r>
            <a:r>
              <a:rPr lang="es-ES" sz="1600" dirty="0" err="1"/>
              <a:t>Intro</a:t>
            </a:r>
            <a:r>
              <a:rPr lang="es-ES" sz="1600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76872"/>
            <a:ext cx="533856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4067944" y="4653136"/>
            <a:ext cx="52200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Añadir conceptos flotantes: Si no queremos que exista una línea entre el tema principal y el concepto podemos hacer doble clic en cualquier punto del mapa e insertar un concepto flotante ("</a:t>
            </a:r>
            <a:r>
              <a:rPr lang="es-ES" dirty="0" err="1" smtClean="0"/>
              <a:t>Floating</a:t>
            </a:r>
            <a:r>
              <a:rPr lang="es-ES" dirty="0" smtClean="0"/>
              <a:t> </a:t>
            </a:r>
            <a:r>
              <a:rPr lang="es-ES" dirty="0" err="1" smtClean="0"/>
              <a:t>Topic</a:t>
            </a:r>
            <a:r>
              <a:rPr lang="es-ES" dirty="0" smtClean="0"/>
              <a:t>").</a:t>
            </a:r>
            <a:endParaRPr lang="es-E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9" y="3933056"/>
            <a:ext cx="3915037" cy="268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0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6400800" cy="3474720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Añadir conceptos secundarios ("</a:t>
            </a:r>
            <a:r>
              <a:rPr lang="es-ES" sz="2000" dirty="0" err="1"/>
              <a:t>Subtopic</a:t>
            </a:r>
            <a:r>
              <a:rPr lang="es-ES" sz="2000" dirty="0"/>
              <a:t>"): Para introducirlos existen también dos procedimientos, podemos hacer clic con el botón derecho del ratón en el concepto y seleccionar </a:t>
            </a:r>
            <a:r>
              <a:rPr lang="es-ES" sz="2000" dirty="0" err="1"/>
              <a:t>Intert</a:t>
            </a:r>
            <a:r>
              <a:rPr lang="es-ES" sz="2000" dirty="0"/>
              <a:t>-&gt;</a:t>
            </a:r>
            <a:r>
              <a:rPr lang="es-ES" sz="2000" dirty="0" err="1"/>
              <a:t>Subtopic</a:t>
            </a:r>
            <a:r>
              <a:rPr lang="es-ES" sz="2000" dirty="0"/>
              <a:t> o bien podemos seleccionar el concepto y pulsar la tecla Tabulador.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060847"/>
            <a:ext cx="47815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23528" y="342900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Dibujar relaciones: Las relaciones son flechas que unen 2 conceptos explicando el vínculo entre los dos conceptos. Para indicar las relaciones podemos presionar </a:t>
            </a:r>
            <a:r>
              <a:rPr lang="es-ES" dirty="0" err="1" smtClean="0"/>
              <a:t>Ctrl</a:t>
            </a:r>
            <a:r>
              <a:rPr lang="es-ES" dirty="0" smtClean="0"/>
              <a:t> + L o bien hacer clic con el botón derecho y seleccionar </a:t>
            </a:r>
            <a:r>
              <a:rPr lang="es-ES" dirty="0" err="1" smtClean="0"/>
              <a:t>Intert</a:t>
            </a:r>
            <a:r>
              <a:rPr lang="es-ES" dirty="0" smtClean="0"/>
              <a:t> -&gt;</a:t>
            </a:r>
            <a:r>
              <a:rPr lang="es-ES" dirty="0" err="1" smtClean="0"/>
              <a:t>Relationship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454" y="4725144"/>
            <a:ext cx="19431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65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640960" cy="3474720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Cambiar la estructura del mapa: Podemos seleccionar entre varios tipos de mapa, mapa centrado, mapa en sentido de las agujas del reloj ("</a:t>
            </a:r>
            <a:r>
              <a:rPr lang="es-ES" sz="2000" dirty="0" err="1"/>
              <a:t>Clockwise</a:t>
            </a:r>
            <a:r>
              <a:rPr lang="es-ES" sz="2000" dirty="0"/>
              <a:t>"), mapa organizativo ("</a:t>
            </a:r>
            <a:r>
              <a:rPr lang="es-ES" sz="2000" dirty="0" err="1"/>
              <a:t>Org</a:t>
            </a:r>
            <a:r>
              <a:rPr lang="es-ES" sz="2000" dirty="0"/>
              <a:t>"), de tipo árbol ("</a:t>
            </a:r>
            <a:r>
              <a:rPr lang="es-ES" sz="2000" dirty="0" err="1"/>
              <a:t>Tree</a:t>
            </a:r>
            <a:r>
              <a:rPr lang="es-ES" sz="2000" dirty="0"/>
              <a:t>"), un diagrama de flujo ("</a:t>
            </a:r>
            <a:r>
              <a:rPr lang="es-ES" sz="2000" dirty="0" err="1"/>
              <a:t>Logic</a:t>
            </a:r>
            <a:r>
              <a:rPr lang="es-ES" sz="2000" dirty="0"/>
              <a:t> Chart"), etc., para ello deberemos seleccionar el tipo de mapa en </a:t>
            </a:r>
            <a:r>
              <a:rPr lang="es-ES" sz="2000" dirty="0" err="1"/>
              <a:t>Properties</a:t>
            </a:r>
            <a:r>
              <a:rPr lang="es-ES" sz="2000" dirty="0"/>
              <a:t> -&gt;</a:t>
            </a:r>
            <a:r>
              <a:rPr lang="es-ES" sz="2000" dirty="0" err="1"/>
              <a:t>Structure</a:t>
            </a:r>
            <a:r>
              <a:rPr lang="es-ES" sz="2000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235840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51520" y="2544924"/>
            <a:ext cx="51845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</a:pPr>
            <a:r>
              <a:rPr lang="es-ES" sz="2000" dirty="0" smtClean="0"/>
              <a:t>Cambiar el color, tipo de letra, forma, en la ventana de "</a:t>
            </a:r>
            <a:r>
              <a:rPr lang="es-ES" sz="2000" dirty="0" err="1" smtClean="0"/>
              <a:t>Properties</a:t>
            </a:r>
            <a:r>
              <a:rPr lang="es-ES" sz="2000" dirty="0" smtClean="0"/>
              <a:t>".</a:t>
            </a:r>
          </a:p>
          <a:p>
            <a:r>
              <a:rPr lang="es-ES" sz="2000" dirty="0" smtClean="0"/>
              <a:t>Añadir imágenes: Simplemente arrastrar y soltar la imagen dentro del mapa conceptual.</a:t>
            </a:r>
          </a:p>
          <a:p>
            <a:endParaRPr lang="es-ES" sz="2000" dirty="0" smtClean="0"/>
          </a:p>
          <a:p>
            <a:r>
              <a:rPr lang="es-ES" sz="2000" dirty="0" smtClean="0"/>
              <a:t>Una vez terminado el mapa, podemos exportarlo a toda una serie de formatos diferentes pulsando File -&gt; </a:t>
            </a:r>
            <a:r>
              <a:rPr lang="es-ES" sz="2000" dirty="0" err="1" smtClean="0"/>
              <a:t>Export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359" y="4077072"/>
            <a:ext cx="2808312" cy="25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3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589</Words>
  <Application>Microsoft Office PowerPoint</Application>
  <PresentationFormat>Presentación en pantalla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Transmisión de listas</vt:lpstr>
      <vt:lpstr>ESCUELA NORMAL DE EDUCACION PREESCOLAR</vt:lpstr>
      <vt:lpstr>TUTORIAL DE HERRAMIENTA DIGITAL</vt:lpstr>
      <vt:lpstr>  XMIND          Mapas mentales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COMENTARIOS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DE HERRAMIENTA DIGITAL</dc:title>
  <dc:creator>COMPUTO</dc:creator>
  <cp:lastModifiedBy>COMPUTO</cp:lastModifiedBy>
  <cp:revision>4</cp:revision>
  <dcterms:created xsi:type="dcterms:W3CDTF">2013-04-16T18:06:03Z</dcterms:created>
  <dcterms:modified xsi:type="dcterms:W3CDTF">2013-04-16T18:43:18Z</dcterms:modified>
</cp:coreProperties>
</file>