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5" r:id="rId6"/>
    <p:sldId id="257" r:id="rId7"/>
    <p:sldId id="258" r:id="rId8"/>
    <p:sldId id="259" r:id="rId9"/>
    <p:sldId id="260" r:id="rId10"/>
    <p:sldId id="261" r:id="rId11"/>
    <p:sldId id="266"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66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8318B2CE-6F55-42CC-AE0D-24C18A3D335D}" type="datetimeFigureOut">
              <a:rPr lang="es-MX" smtClean="0"/>
              <a:pPr/>
              <a:t>24/04/2013</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966B73EE-DACD-406D-9BDE-5A9E1AF5C52B}"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18B2CE-6F55-42CC-AE0D-24C18A3D335D}" type="datetimeFigureOut">
              <a:rPr lang="es-MX" smtClean="0"/>
              <a:pPr/>
              <a:t>24/04/2013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966B73EE-DACD-406D-9BDE-5A9E1AF5C52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18B2CE-6F55-42CC-AE0D-24C18A3D335D}" type="datetimeFigureOut">
              <a:rPr lang="es-MX" smtClean="0"/>
              <a:pPr/>
              <a:t>24/04/2013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966B73EE-DACD-406D-9BDE-5A9E1AF5C52B}"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18B2CE-6F55-42CC-AE0D-24C18A3D335D}" type="datetimeFigureOut">
              <a:rPr lang="es-MX" smtClean="0"/>
              <a:pPr/>
              <a:t>24/04/2013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966B73EE-DACD-406D-9BDE-5A9E1AF5C52B}" type="slidenum">
              <a:rPr lang="es-MX" smtClean="0"/>
              <a:pPr/>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318B2CE-6F55-42CC-AE0D-24C18A3D335D}" type="datetimeFigureOut">
              <a:rPr lang="es-MX" smtClean="0"/>
              <a:pPr/>
              <a:t>24/04/2013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966B73EE-DACD-406D-9BDE-5A9E1AF5C52B}" type="slidenum">
              <a:rPr lang="es-MX" smtClean="0"/>
              <a:pPr/>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318B2CE-6F55-42CC-AE0D-24C18A3D335D}" type="datetimeFigureOut">
              <a:rPr lang="es-MX" smtClean="0"/>
              <a:pPr/>
              <a:t>24/04/2013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966B73EE-DACD-406D-9BDE-5A9E1AF5C52B}" type="slidenum">
              <a:rPr lang="es-MX" smtClean="0"/>
              <a:pPr/>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318B2CE-6F55-42CC-AE0D-24C18A3D335D}" type="datetimeFigureOut">
              <a:rPr lang="es-MX" smtClean="0"/>
              <a:pPr/>
              <a:t>24/04/2013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966B73EE-DACD-406D-9BDE-5A9E1AF5C52B}"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8318B2CE-6F55-42CC-AE0D-24C18A3D335D}" type="datetimeFigureOut">
              <a:rPr lang="es-MX" smtClean="0"/>
              <a:pPr/>
              <a:t>24/04/2013</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966B73EE-DACD-406D-9BDE-5A9E1AF5C52B}" type="slidenum">
              <a:rPr lang="es-MX" smtClean="0"/>
              <a:pPr/>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318B2CE-6F55-42CC-AE0D-24C18A3D335D}" type="datetimeFigureOut">
              <a:rPr lang="es-MX" smtClean="0"/>
              <a:pPr/>
              <a:t>24/04/2013</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966B73EE-DACD-406D-9BDE-5A9E1AF5C52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8318B2CE-6F55-42CC-AE0D-24C18A3D335D}" type="datetimeFigureOut">
              <a:rPr lang="es-MX" smtClean="0"/>
              <a:pPr/>
              <a:t>24/04/2013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966B73EE-DACD-406D-9BDE-5A9E1AF5C52B}"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8318B2CE-6F55-42CC-AE0D-24C18A3D335D}" type="datetimeFigureOut">
              <a:rPr lang="es-MX" smtClean="0"/>
              <a:pPr/>
              <a:t>24/04/2013</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966B73EE-DACD-406D-9BDE-5A9E1AF5C52B}" type="slidenum">
              <a:rPr lang="es-MX" smtClean="0"/>
              <a:pPr/>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318B2CE-6F55-42CC-AE0D-24C18A3D335D}" type="datetimeFigureOut">
              <a:rPr lang="es-MX" smtClean="0"/>
              <a:pPr/>
              <a:t>24/04/2013</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66B73EE-DACD-406D-9BDE-5A9E1AF5C52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alameo.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4.bp.blogspot.com/-Hd-KIsgmkrg/ULvqDJnD1eI/AAAAAAAAAjk/GAs6oUryk1s/s1600/logo.png"/>
          <p:cNvPicPr>
            <a:picLocks noChangeAspect="1" noChangeArrowheads="1"/>
          </p:cNvPicPr>
          <p:nvPr/>
        </p:nvPicPr>
        <p:blipFill>
          <a:blip r:embed="rId2" cstate="print"/>
          <a:srcRect/>
          <a:stretch>
            <a:fillRect/>
          </a:stretch>
        </p:blipFill>
        <p:spPr bwMode="auto">
          <a:xfrm>
            <a:off x="755576" y="1628800"/>
            <a:ext cx="7824977"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8640"/>
            <a:ext cx="8291264" cy="5793507"/>
          </a:xfrm>
        </p:spPr>
        <p:txBody>
          <a:bodyPr/>
          <a:lstStyle/>
          <a:p>
            <a:r>
              <a:rPr lang="es-MX" dirty="0" smtClean="0"/>
              <a:t>12.-Ya esta lista la publicación</a:t>
            </a:r>
            <a:endParaRPr lang="es-MX" dirty="0"/>
          </a:p>
        </p:txBody>
      </p:sp>
      <p:pic>
        <p:nvPicPr>
          <p:cNvPr id="5122" name="Picture 2"/>
          <p:cNvPicPr>
            <a:picLocks noChangeAspect="1" noChangeArrowheads="1"/>
          </p:cNvPicPr>
          <p:nvPr/>
        </p:nvPicPr>
        <p:blipFill>
          <a:blip r:embed="rId2" cstate="print"/>
          <a:srcRect l="16238" t="30050" r="42419" b="45800"/>
          <a:stretch>
            <a:fillRect/>
          </a:stretch>
        </p:blipFill>
        <p:spPr bwMode="auto">
          <a:xfrm>
            <a:off x="1115616" y="764704"/>
            <a:ext cx="6264696" cy="1940101"/>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16925" t="26900" r="42322" b="31100"/>
          <a:stretch>
            <a:fillRect/>
          </a:stretch>
        </p:blipFill>
        <p:spPr bwMode="auto">
          <a:xfrm>
            <a:off x="971600" y="2708920"/>
            <a:ext cx="6840760" cy="3965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Es un programa muy atractivo y divertido, en donde puedes subir cualquier tipo de información, en los programas mas sencillos de tu computador, además todos podrán ver tu trabajo así como tu puedes ver los de los demás,  compartirán sus ideas contigo, se puede hacer enlaces con el.</a:t>
            </a:r>
          </a:p>
          <a:p>
            <a:endParaRPr lang="es-MX" dirty="0"/>
          </a:p>
        </p:txBody>
      </p:sp>
      <p:sp>
        <p:nvSpPr>
          <p:cNvPr id="2" name="1 Título"/>
          <p:cNvSpPr>
            <a:spLocks noGrp="1"/>
          </p:cNvSpPr>
          <p:nvPr>
            <p:ph type="title"/>
          </p:nvPr>
        </p:nvSpPr>
        <p:spPr/>
        <p:txBody>
          <a:bodyPr/>
          <a:lstStyle/>
          <a:p>
            <a:r>
              <a:rPr lang="es-MX" dirty="0" smtClean="0"/>
              <a:t>Comentarios..</a:t>
            </a: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idx="1"/>
          </p:nvPr>
        </p:nvSpPr>
        <p:spPr/>
        <p:txBody>
          <a:bodyPr>
            <a:normAutofit/>
          </a:bodyPr>
          <a:lstStyle/>
          <a:p>
            <a:r>
              <a:rPr lang="es-MX" dirty="0" smtClean="0"/>
              <a:t>Para usar calaméo no se necesita nada mas que internet, y cualquier documento que se tenga en adobe o cualquier versión de office para poder convertirlo en una revista, y por supuesto hacer su cuenta en calaméo.</a:t>
            </a:r>
            <a:endParaRPr lang="es-MX" dirty="0"/>
          </a:p>
        </p:txBody>
      </p:sp>
      <p:sp>
        <p:nvSpPr>
          <p:cNvPr id="2" name="1 Título"/>
          <p:cNvSpPr>
            <a:spLocks noGrp="1"/>
          </p:cNvSpPr>
          <p:nvPr>
            <p:ph type="title"/>
          </p:nvPr>
        </p:nvSpPr>
        <p:spPr/>
        <p:txBody>
          <a:bodyPr/>
          <a:lstStyle/>
          <a:p>
            <a:r>
              <a:rPr lang="es-MX" dirty="0" smtClean="0"/>
              <a:t>Plataforma  para usar calaméo</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CALAMÉO </a:t>
            </a:r>
            <a:endParaRPr lang="es-MX" dirty="0"/>
          </a:p>
        </p:txBody>
      </p:sp>
      <p:sp>
        <p:nvSpPr>
          <p:cNvPr id="4" name="2 Marcador de contenido"/>
          <p:cNvSpPr txBox="1">
            <a:spLocks/>
          </p:cNvSpPr>
          <p:nvPr/>
        </p:nvSpPr>
        <p:spPr>
          <a:xfrm>
            <a:off x="0" y="1196752"/>
            <a:ext cx="9144000" cy="5661248"/>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dirty="0" smtClean="0">
                <a:ln>
                  <a:noFill/>
                </a:ln>
                <a:solidFill>
                  <a:schemeClr val="tx1"/>
                </a:solidFill>
                <a:effectLst/>
                <a:uLnTx/>
                <a:uFillTx/>
                <a:latin typeface="+mn-lt"/>
                <a:ea typeface="+mn-ea"/>
                <a:cs typeface="+mn-cs"/>
              </a:rPr>
              <a:t>Calaméo es la forma ideal de publicar, buscar y compartir todos sus documentos en línea. Podemos organizar nuestras publicaciones en subscripciones. Los documentos pueden tener una extensión sin restricción.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dirty="0" smtClean="0">
                <a:ln>
                  <a:noFill/>
                </a:ln>
                <a:solidFill>
                  <a:schemeClr val="tx1"/>
                </a:solidFill>
                <a:effectLst/>
                <a:uLnTx/>
                <a:uFillTx/>
                <a:latin typeface="+mn-lt"/>
                <a:ea typeface="+mn-ea"/>
                <a:cs typeface="+mn-cs"/>
              </a:rPr>
              <a:t>Calaméo  acepta formatos de Microsoft Office, Open Office, PDF, Microsoft Power Point, etc.</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3429000"/>
            <a:ext cx="7267575" cy="176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Calaméo funciona en un entorno web. Lo único que necesitamos es una simple conexión a internet. </a:t>
            </a:r>
          </a:p>
          <a:p>
            <a:r>
              <a:rPr lang="es-MX" dirty="0" smtClean="0"/>
              <a:t>El funcionamiento es similar a Slideshare, Picassa, YouTube, etc. </a:t>
            </a:r>
          </a:p>
          <a:p>
            <a:endParaRPr lang="es-MX" dirty="0"/>
          </a:p>
        </p:txBody>
      </p:sp>
      <p:sp>
        <p:nvSpPr>
          <p:cNvPr id="2" name="1 Título"/>
          <p:cNvSpPr>
            <a:spLocks noGrp="1"/>
          </p:cNvSpPr>
          <p:nvPr>
            <p:ph type="title"/>
          </p:nvPr>
        </p:nvSpPr>
        <p:spPr/>
        <p:txBody>
          <a:bodyPr/>
          <a:lstStyle/>
          <a:p>
            <a:r>
              <a:rPr lang="es-MX" dirty="0" smtClean="0"/>
              <a:t>¿Cómo funciona Calaméo? </a:t>
            </a:r>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MX" dirty="0" smtClean="0"/>
              <a:t>Podemos enviar el enlace web de nuestros contactos por email.</a:t>
            </a:r>
          </a:p>
          <a:p>
            <a:pPr algn="just"/>
            <a:endParaRPr lang="es-MX" dirty="0" smtClean="0"/>
          </a:p>
          <a:p>
            <a:pPr algn="just"/>
            <a:r>
              <a:rPr lang="es-MX" dirty="0" smtClean="0"/>
              <a:t>Podemos insertar directamente la presentación del documento en cualquier página web que permita HTML. Embebido.</a:t>
            </a:r>
          </a:p>
          <a:p>
            <a:pPr algn="just"/>
            <a:endParaRPr lang="es-MX" dirty="0" smtClean="0"/>
          </a:p>
          <a:p>
            <a:pPr algn="just"/>
            <a:r>
              <a:rPr lang="es-MX" dirty="0" smtClean="0"/>
              <a:t>Podemos crear un enlace web en cualquier plataforma (Moodle, Wiki, Página web), </a:t>
            </a:r>
            <a:endParaRPr lang="es-MX" dirty="0"/>
          </a:p>
        </p:txBody>
      </p:sp>
      <p:sp>
        <p:nvSpPr>
          <p:cNvPr id="2" name="1 Título"/>
          <p:cNvSpPr>
            <a:spLocks noGrp="1"/>
          </p:cNvSpPr>
          <p:nvPr>
            <p:ph type="title"/>
          </p:nvPr>
        </p:nvSpPr>
        <p:spPr/>
        <p:txBody>
          <a:bodyPr/>
          <a:lstStyle/>
          <a:p>
            <a:r>
              <a:rPr lang="es-MX" dirty="0" smtClean="0"/>
              <a:t>¿Para qué nos sirve?</a:t>
            </a:r>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514350" indent="-514350">
              <a:buFont typeface="+mj-lt"/>
              <a:buAutoNum type="arabicPeriod"/>
            </a:pPr>
            <a:r>
              <a:rPr lang="es-MX" sz="2400" dirty="0" smtClean="0">
                <a:latin typeface="Arial" pitchFamily="34" charset="0"/>
                <a:cs typeface="Arial" pitchFamily="34" charset="0"/>
              </a:rPr>
              <a:t>Entro a la dirección: </a:t>
            </a:r>
            <a:r>
              <a:rPr lang="es-MX" sz="2400" dirty="0" smtClean="0">
                <a:latin typeface="Arial" pitchFamily="34" charset="0"/>
                <a:cs typeface="Arial" pitchFamily="34" charset="0"/>
                <a:hlinkClick r:id="rId2"/>
              </a:rPr>
              <a:t>http://www.calameo.com/</a:t>
            </a:r>
            <a:endParaRPr lang="es-MX" sz="2400" dirty="0" smtClean="0">
              <a:latin typeface="Arial" pitchFamily="34" charset="0"/>
              <a:cs typeface="Arial" pitchFamily="34" charset="0"/>
            </a:endParaRPr>
          </a:p>
          <a:p>
            <a:pPr marL="514350" indent="-514350">
              <a:buFont typeface="+mj-lt"/>
              <a:buAutoNum type="arabicPeriod"/>
            </a:pPr>
            <a:r>
              <a:rPr lang="es-MX" sz="2400" dirty="0" smtClean="0">
                <a:latin typeface="Arial" pitchFamily="34" charset="0"/>
                <a:cs typeface="Arial" pitchFamily="34" charset="0"/>
              </a:rPr>
              <a:t>Clic en crear una cuenta gratis.</a:t>
            </a:r>
            <a:endParaRPr lang="es-MX" sz="2400" dirty="0">
              <a:latin typeface="Arial" pitchFamily="34" charset="0"/>
              <a:cs typeface="Arial" pitchFamily="34" charset="0"/>
            </a:endParaRPr>
          </a:p>
        </p:txBody>
      </p:sp>
      <p:sp>
        <p:nvSpPr>
          <p:cNvPr id="2" name="1 Título"/>
          <p:cNvSpPr>
            <a:spLocks noGrp="1"/>
          </p:cNvSpPr>
          <p:nvPr>
            <p:ph type="title"/>
          </p:nvPr>
        </p:nvSpPr>
        <p:spPr/>
        <p:txBody>
          <a:bodyPr/>
          <a:lstStyle/>
          <a:p>
            <a:r>
              <a:rPr lang="es-MX" dirty="0" smtClean="0"/>
              <a:t>MANUAL DE USO</a:t>
            </a:r>
            <a:endParaRPr lang="es-MX" dirty="0"/>
          </a:p>
        </p:txBody>
      </p:sp>
      <p:pic>
        <p:nvPicPr>
          <p:cNvPr id="5" name="Picture 2"/>
          <p:cNvPicPr>
            <a:picLocks noChangeAspect="1" noChangeArrowheads="1"/>
          </p:cNvPicPr>
          <p:nvPr/>
        </p:nvPicPr>
        <p:blipFill>
          <a:blip r:embed="rId3" cstate="print"/>
          <a:srcRect l="18210" t="17430" r="44825" b="33525"/>
          <a:stretch>
            <a:fillRect/>
          </a:stretch>
        </p:blipFill>
        <p:spPr bwMode="auto">
          <a:xfrm>
            <a:off x="1907704" y="2348880"/>
            <a:ext cx="6480720"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219256" cy="5721499"/>
          </a:xfrm>
        </p:spPr>
        <p:txBody>
          <a:bodyPr/>
          <a:lstStyle/>
          <a:p>
            <a:r>
              <a:rPr lang="es-MX" dirty="0" smtClean="0"/>
              <a:t>3.- Se debe ingresar al correo para la activación de la cuenta.</a:t>
            </a:r>
          </a:p>
          <a:p>
            <a:r>
              <a:rPr lang="es-MX" dirty="0" smtClean="0"/>
              <a:t>4.- Aparece la siguiente pantalla.</a:t>
            </a:r>
          </a:p>
          <a:p>
            <a:pPr>
              <a:buNone/>
            </a:pPr>
            <a:endParaRPr lang="es-MX" dirty="0"/>
          </a:p>
        </p:txBody>
      </p:sp>
      <p:pic>
        <p:nvPicPr>
          <p:cNvPr id="2050" name="Picture 2"/>
          <p:cNvPicPr>
            <a:picLocks noChangeAspect="1" noChangeArrowheads="1"/>
          </p:cNvPicPr>
          <p:nvPr/>
        </p:nvPicPr>
        <p:blipFill>
          <a:blip r:embed="rId2" cstate="print"/>
          <a:srcRect l="19191" t="25850" r="44781" b="36350"/>
          <a:stretch>
            <a:fillRect/>
          </a:stretch>
        </p:blipFill>
        <p:spPr bwMode="auto">
          <a:xfrm>
            <a:off x="1187624" y="1916832"/>
            <a:ext cx="7042782" cy="4156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l="17419" t="18500" r="43600" b="35300"/>
          <a:stretch>
            <a:fillRect/>
          </a:stretch>
        </p:blipFill>
        <p:spPr bwMode="auto">
          <a:xfrm>
            <a:off x="1115616" y="1340768"/>
            <a:ext cx="7776864" cy="5040560"/>
          </a:xfrm>
          <a:prstGeom prst="rect">
            <a:avLst/>
          </a:prstGeom>
          <a:noFill/>
          <a:ln w="9525">
            <a:noFill/>
            <a:miter lim="800000"/>
            <a:headEnd/>
            <a:tailEnd/>
          </a:ln>
        </p:spPr>
      </p:pic>
      <p:sp>
        <p:nvSpPr>
          <p:cNvPr id="3" name="2 Marcador de contenido"/>
          <p:cNvSpPr>
            <a:spLocks noGrp="1"/>
          </p:cNvSpPr>
          <p:nvPr>
            <p:ph idx="1"/>
          </p:nvPr>
        </p:nvSpPr>
        <p:spPr>
          <a:xfrm>
            <a:off x="395536" y="404664"/>
            <a:ext cx="8291264" cy="5721499"/>
          </a:xfrm>
        </p:spPr>
        <p:txBody>
          <a:bodyPr/>
          <a:lstStyle/>
          <a:p>
            <a:r>
              <a:rPr lang="es-MX" dirty="0" smtClean="0"/>
              <a:t>5.-Clic en crear publicación.</a:t>
            </a:r>
          </a:p>
          <a:p>
            <a:r>
              <a:rPr lang="es-MX" dirty="0" smtClean="0"/>
              <a:t>6.-Clic en explorar.</a:t>
            </a: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8291264" cy="5793507"/>
          </a:xfrm>
        </p:spPr>
        <p:txBody>
          <a:bodyPr/>
          <a:lstStyle/>
          <a:p>
            <a:r>
              <a:rPr lang="es-MX" dirty="0" smtClean="0"/>
              <a:t>7.-Buscamos el archivo que queremos publicar.</a:t>
            </a:r>
          </a:p>
          <a:p>
            <a:r>
              <a:rPr lang="es-MX" dirty="0" smtClean="0"/>
              <a:t>8.-Clic en abrir.</a:t>
            </a:r>
          </a:p>
          <a:p>
            <a:r>
              <a:rPr lang="es-MX" dirty="0" smtClean="0"/>
              <a:t>9.-Una vez cargado, poner el titulo que queremos para la publicación.</a:t>
            </a:r>
          </a:p>
          <a:p>
            <a:r>
              <a:rPr lang="es-MX" dirty="0" smtClean="0"/>
              <a:t>10.-Selecciónar el tipo de formato y categoría.</a:t>
            </a:r>
          </a:p>
          <a:p>
            <a:r>
              <a:rPr lang="es-MX" dirty="0" smtClean="0"/>
              <a:t>11.-Clic en iniciar carga.</a:t>
            </a:r>
            <a:endParaRPr lang="es-MX" dirty="0"/>
          </a:p>
        </p:txBody>
      </p:sp>
      <p:pic>
        <p:nvPicPr>
          <p:cNvPr id="4098" name="Picture 2"/>
          <p:cNvPicPr>
            <a:picLocks noChangeAspect="1" noChangeArrowheads="1"/>
          </p:cNvPicPr>
          <p:nvPr/>
        </p:nvPicPr>
        <p:blipFill>
          <a:blip r:embed="rId2" cstate="print"/>
          <a:srcRect l="19191" t="23750" r="50688" b="34250"/>
          <a:stretch>
            <a:fillRect/>
          </a:stretch>
        </p:blipFill>
        <p:spPr bwMode="auto">
          <a:xfrm>
            <a:off x="3491880" y="3905672"/>
            <a:ext cx="5472608"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TotalTime>
  <Words>345</Words>
  <Application>Microsoft Office PowerPoint</Application>
  <PresentationFormat>Presentación en pantalla (4:3)</PresentationFormat>
  <Paragraphs>32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Concurrencia</vt:lpstr>
      <vt:lpstr>Diapositiva 1</vt:lpstr>
      <vt:lpstr>Plataforma  para usar calaméo</vt:lpstr>
      <vt:lpstr>CALAMÉO </vt:lpstr>
      <vt:lpstr>¿Cómo funciona Calaméo? </vt:lpstr>
      <vt:lpstr>¿Para qué nos sirve?</vt:lpstr>
      <vt:lpstr>MANUAL DE USO</vt:lpstr>
      <vt:lpstr>Diapositiva 7</vt:lpstr>
      <vt:lpstr>Diapositiva 8</vt:lpstr>
      <vt:lpstr>Diapositiva 9</vt:lpstr>
      <vt:lpstr>Diapositiva 10</vt:lpstr>
      <vt:lpstr>Comentarios..</vt:lpstr>
    </vt:vector>
  </TitlesOfParts>
  <Company>Hogar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Familia Silva Cisneros</dc:creator>
  <cp:lastModifiedBy>comp</cp:lastModifiedBy>
  <cp:revision>6</cp:revision>
  <dcterms:created xsi:type="dcterms:W3CDTF">2013-04-11T19:39:19Z</dcterms:created>
  <dcterms:modified xsi:type="dcterms:W3CDTF">2013-04-24T17:15:51Z</dcterms:modified>
</cp:coreProperties>
</file>