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D064D-CC1F-4F25-9703-31AF6804414C}" type="datetimeFigureOut">
              <a:rPr lang="es-ES" smtClean="0"/>
              <a:pPr/>
              <a:t>11/04/2013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D850-3A45-43A6-865C-983A448383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es-ES" sz="5300" b="1" dirty="0">
                <a:solidFill>
                  <a:srgbClr val="990099"/>
                </a:solidFill>
                <a:latin typeface="Snap ITC" pitchFamily="82" charset="0"/>
              </a:rPr>
              <a:t>Tutorial de herramienta digital</a:t>
            </a:r>
            <a:r>
              <a:rPr lang="es-ES" b="1" i="1" dirty="0"/>
              <a:t/>
            </a:r>
            <a:br>
              <a:rPr lang="es-ES" b="1" i="1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685808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92D050"/>
                </a:solidFill>
                <a:latin typeface="Century Gothic" pitchFamily="34" charset="0"/>
              </a:rPr>
              <a:t>Sitios para hacer animaciones</a:t>
            </a:r>
            <a:endParaRPr lang="es-ES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00100" y="3786190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Century Gothic" pitchFamily="34" charset="0"/>
              </a:rPr>
              <a:t>Ana </a:t>
            </a:r>
            <a:r>
              <a:rPr lang="es-MX" sz="2400" dirty="0">
                <a:latin typeface="Century Gothic" pitchFamily="34" charset="0"/>
              </a:rPr>
              <a:t>K</a:t>
            </a:r>
            <a:r>
              <a:rPr lang="es-MX" sz="2400" dirty="0" smtClean="0">
                <a:latin typeface="Century Gothic" pitchFamily="34" charset="0"/>
              </a:rPr>
              <a:t>aren </a:t>
            </a:r>
            <a:r>
              <a:rPr lang="es-MX" sz="2400" dirty="0" err="1">
                <a:latin typeface="Century Gothic" pitchFamily="34" charset="0"/>
              </a:rPr>
              <a:t>A</a:t>
            </a:r>
            <a:r>
              <a:rPr lang="es-MX" sz="2400" dirty="0" err="1" smtClean="0">
                <a:latin typeface="Century Gothic" pitchFamily="34" charset="0"/>
              </a:rPr>
              <a:t>rriaga</a:t>
            </a:r>
            <a:r>
              <a:rPr lang="es-MX" sz="2400" dirty="0" smtClean="0">
                <a:latin typeface="Century Gothic" pitchFamily="34" charset="0"/>
              </a:rPr>
              <a:t> Fuentes</a:t>
            </a:r>
          </a:p>
          <a:p>
            <a:pPr algn="ctr"/>
            <a:r>
              <a:rPr lang="es-MX" sz="2400" dirty="0" smtClean="0">
                <a:latin typeface="Century Gothic" pitchFamily="34" charset="0"/>
              </a:rPr>
              <a:t>Alma </a:t>
            </a:r>
            <a:r>
              <a:rPr lang="es-MX" sz="2400" dirty="0" err="1" smtClean="0">
                <a:latin typeface="Century Gothic" pitchFamily="34" charset="0"/>
              </a:rPr>
              <a:t>Gricelda</a:t>
            </a:r>
            <a:r>
              <a:rPr lang="es-MX" sz="2400" dirty="0" smtClean="0">
                <a:latin typeface="Century Gothic" pitchFamily="34" charset="0"/>
              </a:rPr>
              <a:t> Moreno Niño</a:t>
            </a:r>
          </a:p>
          <a:p>
            <a:pPr algn="ctr"/>
            <a:r>
              <a:rPr lang="es-MX" sz="2400" dirty="0" smtClean="0">
                <a:latin typeface="Century Gothic" pitchFamily="34" charset="0"/>
              </a:rPr>
              <a:t>Gabriela Berenice Ortiz Aguilar</a:t>
            </a:r>
          </a:p>
          <a:p>
            <a:pPr algn="ctr"/>
            <a:r>
              <a:rPr lang="es-MX" sz="2400" dirty="0" smtClean="0">
                <a:latin typeface="Century Gothic" pitchFamily="34" charset="0"/>
              </a:rPr>
              <a:t>Andrea Isabel Plata Tapia</a:t>
            </a:r>
          </a:p>
          <a:p>
            <a:pPr algn="ctr"/>
            <a:endParaRPr lang="es-MX" sz="2400" dirty="0">
              <a:latin typeface="Century Gothic" pitchFamily="34" charset="0"/>
            </a:endParaRPr>
          </a:p>
          <a:p>
            <a:pPr algn="ctr"/>
            <a:r>
              <a:rPr lang="es-MX" sz="2400" dirty="0" smtClean="0">
                <a:latin typeface="Century Gothic" pitchFamily="34" charset="0"/>
              </a:rPr>
              <a:t>1° “A”</a:t>
            </a:r>
            <a:endParaRPr lang="es-ES" sz="2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es-ES" sz="5400" dirty="0">
                <a:latin typeface="Berlin Sans FB" pitchFamily="34" charset="0"/>
              </a:rPr>
              <a:t>Plataforma sobre la que corre y requerimientos técnicos.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ES" sz="4400" dirty="0">
                <a:latin typeface="Century Gothic" pitchFamily="34" charset="0"/>
              </a:rPr>
              <a:t>Este sitio es gratuito y creado por la empresa Adobe </a:t>
            </a:r>
            <a:r>
              <a:rPr lang="es-ES" sz="4400" dirty="0" err="1">
                <a:latin typeface="Century Gothic" pitchFamily="34" charset="0"/>
              </a:rPr>
              <a:t>Flex</a:t>
            </a:r>
            <a:r>
              <a:rPr lang="es-ES" sz="4400" dirty="0">
                <a:latin typeface="Century Gothic" pitchFamily="34" charset="0"/>
              </a:rPr>
              <a:t> </a:t>
            </a:r>
          </a:p>
          <a:p>
            <a:pPr>
              <a:buNone/>
            </a:pPr>
            <a:r>
              <a:rPr lang="es-ES" sz="4400" dirty="0">
                <a:latin typeface="Century Gothic" pitchFamily="34" charset="0"/>
              </a:rPr>
              <a:t>Es una plataforma virtual  que se refiere a tecnología utilizada para la creación y desarrollo de cursos o módulos didácticos en la web, se utilizan de manera más amplia en la web 2.0, mejora la comunicación, aprendizaje y enseñanza. </a:t>
            </a:r>
          </a:p>
          <a:p>
            <a:pPr lvl="0">
              <a:buNone/>
            </a:pPr>
            <a:r>
              <a:rPr lang="es-ES" sz="4400" dirty="0">
                <a:latin typeface="Century Gothic" pitchFamily="34" charset="0"/>
              </a:rPr>
              <a:t>Herramientas que la componen</a:t>
            </a:r>
          </a:p>
          <a:p>
            <a:pPr lvl="0"/>
            <a:r>
              <a:rPr lang="es-ES" sz="4400" dirty="0">
                <a:latin typeface="Century Gothic" pitchFamily="34" charset="0"/>
              </a:rPr>
              <a:t>De comunicación: foros, chat, correo electrónico</a:t>
            </a:r>
          </a:p>
          <a:p>
            <a:pPr lvl="0"/>
            <a:r>
              <a:rPr lang="es-ES" sz="4400" dirty="0">
                <a:latin typeface="Century Gothic" pitchFamily="34" charset="0"/>
              </a:rPr>
              <a:t>De estudiantes: evaluaciones, zonas de trabajo, perfiles</a:t>
            </a:r>
          </a:p>
          <a:p>
            <a:pPr lvl="0"/>
            <a:r>
              <a:rPr lang="es-ES" sz="4400" dirty="0">
                <a:latin typeface="Century Gothic" pitchFamily="34" charset="0"/>
              </a:rPr>
              <a:t>De productividad: calendario, marcadores, ayuda.</a:t>
            </a:r>
          </a:p>
          <a:p>
            <a:pPr lvl="0"/>
            <a:r>
              <a:rPr lang="es-ES" sz="4400" dirty="0">
                <a:latin typeface="Century Gothic" pitchFamily="34" charset="0"/>
              </a:rPr>
              <a:t>De administración: licencias, autorización </a:t>
            </a:r>
          </a:p>
          <a:p>
            <a:pPr lvl="0"/>
            <a:r>
              <a:rPr lang="es-ES" sz="4400" dirty="0">
                <a:latin typeface="Century Gothic" pitchFamily="34" charset="0"/>
              </a:rPr>
              <a:t>Del curso: tablón de anuncios, evaluaciones etc.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1214422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latin typeface="Century Gothic" pitchFamily="34" charset="0"/>
              </a:rPr>
              <a:t>GoAnimate</a:t>
            </a:r>
            <a:r>
              <a:rPr lang="es-ES" sz="2000" dirty="0">
                <a:latin typeface="Century Gothic" pitchFamily="34" charset="0"/>
              </a:rPr>
              <a:t> fue fundada por </a:t>
            </a:r>
            <a:r>
              <a:rPr lang="es-ES" sz="2000" dirty="0" err="1">
                <a:latin typeface="Century Gothic" pitchFamily="34" charset="0"/>
              </a:rPr>
              <a:t>Alvin</a:t>
            </a:r>
            <a:r>
              <a:rPr lang="es-ES" sz="2000" dirty="0">
                <a:latin typeface="Century Gothic" pitchFamily="34" charset="0"/>
              </a:rPr>
              <a:t> </a:t>
            </a:r>
            <a:r>
              <a:rPr lang="es-ES" sz="2000" dirty="0" err="1">
                <a:latin typeface="Century Gothic" pitchFamily="34" charset="0"/>
              </a:rPr>
              <a:t>Hung</a:t>
            </a:r>
            <a:r>
              <a:rPr lang="es-ES" sz="2000" dirty="0">
                <a:latin typeface="Century Gothic" pitchFamily="34" charset="0"/>
              </a:rPr>
              <a:t> en 2007. Él estaba tratando de crear un video animado pero todas las herramientas eran difíciles y le obligaba a dibujar</a:t>
            </a:r>
            <a:r>
              <a:rPr lang="es-ES" sz="2000" dirty="0" smtClean="0">
                <a:latin typeface="Century Gothic" pitchFamily="34" charset="0"/>
              </a:rPr>
              <a:t>.</a:t>
            </a:r>
          </a:p>
          <a:p>
            <a:endParaRPr lang="es-MX" sz="2000" dirty="0">
              <a:latin typeface="Century Gothic" pitchFamily="34" charset="0"/>
            </a:endParaRPr>
          </a:p>
          <a:p>
            <a:r>
              <a:rPr lang="es-ES" sz="2000" dirty="0" err="1">
                <a:latin typeface="Century Gothic" pitchFamily="34" charset="0"/>
              </a:rPr>
              <a:t>GoAnimate</a:t>
            </a:r>
            <a:r>
              <a:rPr lang="es-ES" sz="2000" dirty="0">
                <a:latin typeface="Century Gothic" pitchFamily="34" charset="0"/>
              </a:rPr>
              <a:t> fue creado para minimizar esta dificultad, problemas y gastos. Permitimos a todos y cada uno para crear vídeos de forma rápida y sencilla, y luego compartirlas con el mundo</a:t>
            </a:r>
            <a:r>
              <a:rPr lang="es-ES" sz="2000" dirty="0" smtClean="0">
                <a:latin typeface="Century Gothic" pitchFamily="34" charset="0"/>
              </a:rPr>
              <a:t>.</a:t>
            </a:r>
          </a:p>
          <a:p>
            <a:endParaRPr lang="es-MX" sz="2000" dirty="0" smtClean="0">
              <a:latin typeface="Berlin Sans FB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2910" y="21429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Berlin Sans FB" pitchFamily="34" charset="0"/>
              </a:rPr>
              <a:t>Para que Sirve:</a:t>
            </a:r>
            <a:endParaRPr lang="es-ES" sz="5400" dirty="0">
              <a:latin typeface="Berlin Sans FB" pitchFamily="34" charset="0"/>
            </a:endParaRPr>
          </a:p>
        </p:txBody>
      </p:sp>
      <p:pic>
        <p:nvPicPr>
          <p:cNvPr id="6" name="5 Imagen" descr="g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00438"/>
            <a:ext cx="6869159" cy="29813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43274" y="3103126"/>
            <a:ext cx="5500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itchFamily="34" charset="0"/>
              </a:rPr>
              <a:t>Las </a:t>
            </a:r>
            <a:r>
              <a:rPr lang="es-ES" dirty="0" smtClean="0">
                <a:latin typeface="Century Gothic" pitchFamily="34" charset="0"/>
              </a:rPr>
              <a:t>bibliotecas contienen decenas de miles de personajes, fondos y objetos - con más que se añade todo el tiempo. Nuestros creadores de caracteres permite a los usuarios crear personajes personalizados y nuestras herramientas de importación permiten la integración de archivos externos de audio, imagen, vídeo y flash.</a:t>
            </a:r>
          </a:p>
          <a:p>
            <a:endParaRPr lang="es-MX" dirty="0" smtClean="0">
              <a:latin typeface="Century Gothic" pitchFamily="34" charset="0"/>
            </a:endParaRPr>
          </a:p>
          <a:p>
            <a:r>
              <a:rPr lang="es-ES" dirty="0" smtClean="0">
                <a:latin typeface="Century Gothic" pitchFamily="34" charset="0"/>
              </a:rPr>
              <a:t>Al final, cuando hayas creado la animación, podrás verla online, enviarla por correo o copiar el código que te facilitan para incrustarlo en un blog.</a:t>
            </a:r>
          </a:p>
          <a:p>
            <a:endParaRPr lang="es-ES" dirty="0"/>
          </a:p>
        </p:txBody>
      </p:sp>
      <p:pic>
        <p:nvPicPr>
          <p:cNvPr id="5" name="4 Imagen" descr="goanimate-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57166"/>
            <a:ext cx="4659224" cy="2534387"/>
          </a:xfrm>
          <a:prstGeom prst="rect">
            <a:avLst/>
          </a:prstGeom>
        </p:spPr>
      </p:pic>
      <p:pic>
        <p:nvPicPr>
          <p:cNvPr id="6" name="5 Imagen" descr="goanim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3286148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sz="6000" dirty="0" smtClean="0">
                <a:latin typeface="Berlin Sans FB" pitchFamily="34" charset="0"/>
              </a:rPr>
              <a:t>Manual de uso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	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01122" cy="442437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MX" dirty="0" smtClean="0">
                <a:solidFill>
                  <a:schemeClr val="tx1"/>
                </a:solidFill>
                <a:latin typeface="Century Gothic" pitchFamily="34" charset="0"/>
              </a:rPr>
              <a:t>Entras a la pagina de </a:t>
            </a:r>
            <a:r>
              <a:rPr lang="es-MX" dirty="0" err="1" smtClean="0">
                <a:solidFill>
                  <a:schemeClr val="tx1"/>
                </a:solidFill>
                <a:latin typeface="Century Gothic" pitchFamily="34" charset="0"/>
              </a:rPr>
              <a:t>Go</a:t>
            </a:r>
            <a:r>
              <a:rPr lang="es-MX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s-MX" dirty="0" err="1" smtClean="0">
                <a:solidFill>
                  <a:schemeClr val="tx1"/>
                </a:solidFill>
                <a:latin typeface="Century Gothic" pitchFamily="34" charset="0"/>
              </a:rPr>
              <a:t>Animate</a:t>
            </a:r>
            <a:endParaRPr lang="es-MX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514350" indent="-514350"/>
            <a:endParaRPr lang="es-MX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514350" indent="-514350">
              <a:buAutoNum type="arabicPeriod"/>
            </a:pP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11458" r="41704" b="36494"/>
          <a:stretch>
            <a:fillRect/>
          </a:stretch>
        </p:blipFill>
        <p:spPr bwMode="auto">
          <a:xfrm>
            <a:off x="357158" y="1643050"/>
            <a:ext cx="5214974" cy="26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12500" r="12109" b="14583"/>
          <a:stretch>
            <a:fillRect/>
          </a:stretch>
        </p:blipFill>
        <p:spPr bwMode="auto">
          <a:xfrm>
            <a:off x="2786050" y="4286232"/>
            <a:ext cx="551091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marL="514350" indent="-514350">
              <a:buNone/>
            </a:pPr>
            <a:r>
              <a:rPr lang="es-MX" dirty="0" smtClean="0">
                <a:latin typeface="Century Gothic" pitchFamily="34" charset="0"/>
              </a:rPr>
              <a:t>2. Te registras</a:t>
            </a:r>
          </a:p>
          <a:p>
            <a:pPr marL="514350" indent="-514350">
              <a:buNone/>
            </a:pPr>
            <a:r>
              <a:rPr lang="es-MX" dirty="0" smtClean="0">
                <a:latin typeface="Century Gothic" pitchFamily="34" charset="0"/>
              </a:rPr>
              <a:t>3. Después </a:t>
            </a:r>
            <a:r>
              <a:rPr lang="es-MX" dirty="0" smtClean="0">
                <a:latin typeface="Century Gothic" pitchFamily="34" charset="0"/>
              </a:rPr>
              <a:t>el administrador te mandara un mensaje en donde te da un link 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1822" t="11995" r="39346" b="5927"/>
          <a:stretch>
            <a:fillRect/>
          </a:stretch>
        </p:blipFill>
        <p:spPr bwMode="auto">
          <a:xfrm>
            <a:off x="0" y="2428868"/>
            <a:ext cx="3571900" cy="247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6562" t="36458" r="40039" b="38542"/>
          <a:stretch>
            <a:fillRect/>
          </a:stretch>
        </p:blipFill>
        <p:spPr bwMode="auto">
          <a:xfrm>
            <a:off x="3857620" y="2500306"/>
            <a:ext cx="5286380" cy="222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es-MX" dirty="0" smtClean="0">
                <a:latin typeface="Century Gothic" pitchFamily="34" charset="0"/>
              </a:rPr>
              <a:t>4. Abres </a:t>
            </a:r>
            <a:r>
              <a:rPr lang="es-MX" dirty="0" smtClean="0">
                <a:latin typeface="Century Gothic" pitchFamily="34" charset="0"/>
              </a:rPr>
              <a:t>ese link y te dará un recorrido para hacer las animaciones 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195" t="26041" r="27344" b="23958"/>
          <a:stretch>
            <a:fillRect/>
          </a:stretch>
        </p:blipFill>
        <p:spPr bwMode="auto">
          <a:xfrm>
            <a:off x="0" y="1714488"/>
            <a:ext cx="482206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2500" t="11458" r="14844" b="6250"/>
          <a:stretch>
            <a:fillRect/>
          </a:stretch>
        </p:blipFill>
        <p:spPr bwMode="auto">
          <a:xfrm>
            <a:off x="4995223" y="3643314"/>
            <a:ext cx="414877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s-MX" sz="2800" dirty="0" smtClean="0">
                <a:latin typeface="Century Gothic" pitchFamily="34" charset="0"/>
              </a:rPr>
              <a:t>5</a:t>
            </a:r>
            <a:r>
              <a:rPr lang="es-MX" sz="2400" dirty="0" smtClean="0">
                <a:latin typeface="Century Gothic" pitchFamily="34" charset="0"/>
              </a:rPr>
              <a:t>. Puedes </a:t>
            </a:r>
            <a:r>
              <a:rPr lang="es-MX" sz="2400" dirty="0" smtClean="0">
                <a:latin typeface="Century Gothic" pitchFamily="34" charset="0"/>
              </a:rPr>
              <a:t>solo guardarlo o enviarlo a tus amigos </a:t>
            </a:r>
            <a:endParaRPr lang="es-MX" sz="2400" dirty="0" smtClean="0">
              <a:latin typeface="Century Gothic" pitchFamily="34" charset="0"/>
            </a:endParaRPr>
          </a:p>
          <a:p>
            <a:pPr marL="514350" indent="-514350">
              <a:buNone/>
            </a:pPr>
            <a:r>
              <a:rPr lang="es-MX" sz="2400" dirty="0" smtClean="0">
                <a:latin typeface="Century Gothic" pitchFamily="34" charset="0"/>
              </a:rPr>
              <a:t>6. El </a:t>
            </a:r>
            <a:r>
              <a:rPr lang="es-MX" sz="2400" dirty="0" smtClean="0">
                <a:latin typeface="Century Gothic" pitchFamily="34" charset="0"/>
              </a:rPr>
              <a:t>video automáticamente se guarda a tu cuenta</a:t>
            </a:r>
          </a:p>
          <a:p>
            <a:pPr marL="514350" indent="-514350">
              <a:buNone/>
            </a:pPr>
            <a:r>
              <a:rPr lang="es-MX" sz="2400" dirty="0" smtClean="0">
                <a:latin typeface="Century Gothic" pitchFamily="34" charset="0"/>
              </a:rPr>
              <a:t>7. </a:t>
            </a:r>
            <a:r>
              <a:rPr lang="es-MX" sz="2400" dirty="0" smtClean="0">
                <a:latin typeface="Century Gothic" pitchFamily="34" charset="0"/>
              </a:rPr>
              <a:t>T</a:t>
            </a:r>
            <a:r>
              <a:rPr lang="es-MX" sz="2400" dirty="0" smtClean="0">
                <a:latin typeface="Century Gothic" pitchFamily="34" charset="0"/>
              </a:rPr>
              <a:t>ambién </a:t>
            </a:r>
            <a:r>
              <a:rPr lang="es-MX" sz="2400" dirty="0" smtClean="0">
                <a:latin typeface="Century Gothic" pitchFamily="34" charset="0"/>
              </a:rPr>
              <a:t>lo puedes compartir por </a:t>
            </a:r>
            <a:r>
              <a:rPr lang="es-MX" sz="2400" dirty="0" err="1" smtClean="0">
                <a:latin typeface="Century Gothic" pitchFamily="34" charset="0"/>
              </a:rPr>
              <a:t>facebook</a:t>
            </a:r>
            <a:endParaRPr lang="es-E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1524" t="11458" r="13281" b="36458"/>
          <a:stretch>
            <a:fillRect/>
          </a:stretch>
        </p:blipFill>
        <p:spPr bwMode="auto">
          <a:xfrm>
            <a:off x="2928926" y="2143092"/>
            <a:ext cx="34290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246</Words>
  <Application>Microsoft Office PowerPoint</Application>
  <PresentationFormat>Presentación en pantalla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Tutorial de herramienta digital </vt:lpstr>
      <vt:lpstr>Plataforma sobre la que corre y requerimientos técnicos.</vt:lpstr>
      <vt:lpstr>Diapositiva 3</vt:lpstr>
      <vt:lpstr>Diapositiva 4</vt:lpstr>
      <vt:lpstr>Manual de uso   </vt:lpstr>
      <vt:lpstr>Diapositiva 6</vt:lpstr>
      <vt:lpstr>Diapositiva 7</vt:lpstr>
      <vt:lpstr>Diapositiva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9</cp:revision>
  <dcterms:created xsi:type="dcterms:W3CDTF">2013-04-10T12:42:59Z</dcterms:created>
  <dcterms:modified xsi:type="dcterms:W3CDTF">2013-04-11T14:12:40Z</dcterms:modified>
</cp:coreProperties>
</file>