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22D28-D24F-4C84-B39C-6CA8222625D3}" type="datetimeFigureOut">
              <a:rPr lang="es-ES" smtClean="0"/>
              <a:t>28/03/2013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D9149-A08E-41F0-A714-5FE38459D7C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1</cp:revision>
  <dcterms:created xsi:type="dcterms:W3CDTF">2013-03-29T01:03:11Z</dcterms:created>
  <dcterms:modified xsi:type="dcterms:W3CDTF">2013-03-29T01:03:58Z</dcterms:modified>
</cp:coreProperties>
</file>