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DCBD7-1F5C-46E0-B8EE-C3DF673BC3F7}" type="datetimeFigureOut">
              <a:rPr lang="es-ES" smtClean="0"/>
              <a:pPr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E19F-E34F-4490-B799-375873E52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node.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nod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718675" y="1052736"/>
            <a:ext cx="791742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Tutorial de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Herramientas digitales</a:t>
            </a:r>
          </a:p>
          <a:p>
            <a:pPr algn="ctr"/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Paginas web  en </a:t>
            </a:r>
          </a:p>
          <a:p>
            <a:r>
              <a:rPr lang="es-ES" sz="3200" b="1" dirty="0" smtClean="0">
                <a:hlinkClick r:id="rId3"/>
              </a:rPr>
              <a:t>                                  http</a:t>
            </a:r>
            <a:r>
              <a:rPr lang="es-ES" sz="3200" b="1" dirty="0">
                <a:hlinkClick r:id="rId3"/>
              </a:rPr>
              <a:t>://www.webnode.es/</a:t>
            </a:r>
            <a:endParaRPr lang="es-ES" sz="3200" b="1" dirty="0"/>
          </a:p>
          <a:p>
            <a:pPr algn="ctr"/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11 Imagen" descr="p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08920"/>
            <a:ext cx="3765798" cy="29523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875410" y="1268760"/>
            <a:ext cx="530465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Y  así es como</a:t>
            </a:r>
          </a:p>
          <a:p>
            <a:pPr algn="ctr"/>
            <a:r>
              <a:rPr lang="es-E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 terminamos </a:t>
            </a:r>
          </a:p>
          <a:p>
            <a:pPr algn="ctr"/>
            <a:r>
              <a:rPr lang="es-E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n</a:t>
            </a:r>
            <a:r>
              <a:rPr lang="es-ES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uestra página  web</a:t>
            </a:r>
          </a:p>
          <a:p>
            <a:pPr algn="ctr"/>
            <a:r>
              <a:rPr lang="es-E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e</a:t>
            </a:r>
            <a:r>
              <a:rPr lang="es-E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n </a:t>
            </a:r>
            <a:r>
              <a:rPr lang="es-ES" sz="4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webnode</a:t>
            </a:r>
            <a:endParaRPr lang="es-ES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6" name="5 Imagen" descr="nina_feli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3240360" cy="4608512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22218" rIns="91440" bIns="222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764704"/>
            <a:ext cx="82089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radley Hand ITC" pitchFamily="66" charset="0"/>
              </a:rPr>
              <a:t>comentarios del equipo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radley Hand ITC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191683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Century Gothic" pitchFamily="34" charset="0"/>
              </a:rPr>
              <a:t>Este es un sitio muy padre en el que puedes crear tu propia pagina web y compartir el contenido que quieras con las demás personas  y dar a conocer información importante, algún negocio o productos que vendas.</a:t>
            </a:r>
          </a:p>
          <a:p>
            <a:r>
              <a:rPr lang="es-ES" sz="2400" b="1" dirty="0" smtClean="0">
                <a:latin typeface="Century Gothic" pitchFamily="34" charset="0"/>
              </a:rPr>
              <a:t>Es un herramienta muy útil para nosotras como educadoras porque podemos hacer un buen uso de esta compartiendo información sobre los jardines a los que vamos o simplemente comentarios o conceptos acerca de la carrera.</a:t>
            </a:r>
            <a:endParaRPr lang="es-E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23528" y="764704"/>
            <a:ext cx="820891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radley Hand ITC" pitchFamily="66" charset="0"/>
              </a:rPr>
              <a:t>Plataforma sobre la que corre y requerimientos técnicos.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radley Hand ITC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2420888"/>
            <a:ext cx="79943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 operativo Multiplataforma</a:t>
            </a: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Puede funcionar en la mayoría de los navegadores de Internet,  como Internet Explorer,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Mozilla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Firefox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Netscape, Google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Chrome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Safari y Opera.</a:t>
            </a: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Una característica notable de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Webnode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es la posibilidad </a:t>
            </a: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crear y editar el sitio web desde un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smartphone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conexión a Internet.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1268760"/>
            <a:ext cx="79943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WebNode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sirve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 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crear pagina web gratis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puede crear en cuestión de segundos solo es que tecleemos el sitio y nos registremos y seleccionemos el tipo de pagina que queremos y listo.</a:t>
            </a:r>
          </a:p>
          <a:p>
            <a:endParaRPr lang="es-E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38" name="Picture 2" descr="Webnode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6048672" cy="2024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03648" y="836712"/>
            <a:ext cx="6777817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Manual de </a:t>
            </a:r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uso: ¿Cómo usar </a:t>
            </a:r>
            <a:r>
              <a:rPr lang="es-E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webnode</a:t>
            </a:r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?</a:t>
            </a:r>
          </a:p>
          <a:p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1560" y="1484784"/>
            <a:ext cx="81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Paso 1.- Primero hay que teclear la siguiente</a:t>
            </a:r>
            <a:r>
              <a:rPr kumimoji="0" lang="es-ES" sz="24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p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gina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  <a:hlinkClick r:id="rId3"/>
              </a:rPr>
              <a:t>www.webnode.com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/>
          <a:srcRect t="1078"/>
          <a:stretch>
            <a:fillRect/>
          </a:stretch>
        </p:blipFill>
        <p:spPr bwMode="auto">
          <a:xfrm>
            <a:off x="683568" y="2420888"/>
            <a:ext cx="80648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865837"/>
            <a:ext cx="4132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2 Paso.- Después hay que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Crear nombre de la web.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98145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076056" y="980728"/>
            <a:ext cx="3334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3 Paso.- introduce tu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correo electrónico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059832" y="3429000"/>
            <a:ext cx="1224136" cy="288032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7524328" y="3789040"/>
            <a:ext cx="1224136" cy="288032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265" name="Imagen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4104456" cy="3465512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52736"/>
            <a:ext cx="44053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4 Paso.- le pones una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contrase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 a tu pagina web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725803" y="1052736"/>
            <a:ext cx="44181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5 Paso.-  ya que llenaste los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datos te registras.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88840"/>
            <a:ext cx="41624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7380312" y="4221088"/>
            <a:ext cx="1152128" cy="432048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059832" y="4077072"/>
            <a:ext cx="1224136" cy="288032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836712"/>
            <a:ext cx="4458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Paso 6.- Escoger si ser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Web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Personal, Empresarial 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alguna tienda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132856"/>
            <a:ext cx="388843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44008" y="908720"/>
            <a:ext cx="463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Paso 7.- Escoger eslogan y el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Idioma p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ara tu pagina web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848"/>
            <a:ext cx="414304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652120" y="4725144"/>
            <a:ext cx="1368152" cy="72008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836712"/>
            <a:ext cx="4644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Century Gothic" pitchFamily="34" charset="0"/>
              </a:rPr>
              <a:t>Paso 8.- Al momento de continuar, </a:t>
            </a:r>
            <a:r>
              <a:rPr lang="es-ES" sz="2400" b="1" dirty="0" smtClean="0">
                <a:latin typeface="Century Gothic" pitchFamily="34" charset="0"/>
              </a:rPr>
              <a:t>debes seleccionar </a:t>
            </a:r>
            <a:r>
              <a:rPr lang="es-ES" sz="2400" b="1" dirty="0">
                <a:latin typeface="Century Gothic" pitchFamily="34" charset="0"/>
              </a:rPr>
              <a:t>una plantilla para tu página.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3923928" cy="377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932040" y="908720"/>
            <a:ext cx="3457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atin typeface="Century Gothic" pitchFamily="34" charset="0"/>
              </a:rPr>
              <a:t>Paso 9.- Elige </a:t>
            </a:r>
            <a:r>
              <a:rPr lang="es-ES" sz="2400" b="1" dirty="0" smtClean="0">
                <a:latin typeface="Century Gothic" pitchFamily="34" charset="0"/>
              </a:rPr>
              <a:t>páginas</a:t>
            </a:r>
          </a:p>
          <a:p>
            <a:r>
              <a:rPr lang="es-ES" sz="2400" b="1" dirty="0" smtClean="0">
                <a:latin typeface="Century Gothic" pitchFamily="34" charset="0"/>
              </a:rPr>
              <a:t> </a:t>
            </a:r>
            <a:r>
              <a:rPr lang="es-ES" sz="2400" b="1" dirty="0">
                <a:latin typeface="Century Gothic" pitchFamily="34" charset="0"/>
              </a:rPr>
              <a:t>que deseas crear. </a:t>
            </a:r>
          </a:p>
        </p:txBody>
      </p:sp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4562113" cy="372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923928" cy="377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rcRect b="95149"/>
          <a:stretch>
            <a:fillRect/>
          </a:stretch>
        </p:blipFill>
        <p:spPr>
          <a:xfrm>
            <a:off x="0" y="6453336"/>
            <a:ext cx="9144000" cy="40466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3528" y="90872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Century Gothic" pitchFamily="34" charset="0"/>
              </a:rPr>
              <a:t>Al terminar los pasos para crear la pagina, se crea el nombre de tu sitio, escogiendo una imagen, además de una frase como bienvenida (opcional).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5760640" cy="40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296</Words>
  <Application>Microsoft Office PowerPoint</Application>
  <PresentationFormat>Presentación en pantalla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Lenovo User</dc:creator>
  <cp:lastModifiedBy>comp</cp:lastModifiedBy>
  <cp:revision>7</cp:revision>
  <dcterms:created xsi:type="dcterms:W3CDTF">2013-04-16T18:42:36Z</dcterms:created>
  <dcterms:modified xsi:type="dcterms:W3CDTF">2013-05-02T12:13:57Z</dcterms:modified>
</cp:coreProperties>
</file>