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1" d="100"/>
          <a:sy n="91" d="100"/>
        </p:scale>
        <p:origin x="-12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909B6-F4EB-4641-8273-944E3F1F7086}" type="datetimeFigureOut">
              <a:rPr lang="es-MX" smtClean="0"/>
              <a:t>17/03/2015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4F80-B63A-4FE1-A1E4-E3EF694BC4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2834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909B6-F4EB-4641-8273-944E3F1F7086}" type="datetimeFigureOut">
              <a:rPr lang="es-MX" smtClean="0"/>
              <a:t>17/03/2015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4F80-B63A-4FE1-A1E4-E3EF694BC4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537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909B6-F4EB-4641-8273-944E3F1F7086}" type="datetimeFigureOut">
              <a:rPr lang="es-MX" smtClean="0"/>
              <a:t>17/03/2015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4F80-B63A-4FE1-A1E4-E3EF694BC4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0250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909B6-F4EB-4641-8273-944E3F1F7086}" type="datetimeFigureOut">
              <a:rPr lang="es-MX" smtClean="0"/>
              <a:t>17/03/2015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4F80-B63A-4FE1-A1E4-E3EF694BC4CA}" type="slidenum">
              <a:rPr lang="es-MX" smtClean="0"/>
              <a:t>‹Nº›</a:t>
            </a:fld>
            <a:endParaRPr lang="es-MX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4736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909B6-F4EB-4641-8273-944E3F1F7086}" type="datetimeFigureOut">
              <a:rPr lang="es-MX" smtClean="0"/>
              <a:t>17/03/2015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4F80-B63A-4FE1-A1E4-E3EF694BC4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4148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909B6-F4EB-4641-8273-944E3F1F7086}" type="datetimeFigureOut">
              <a:rPr lang="es-MX" smtClean="0"/>
              <a:t>17/03/2015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4F80-B63A-4FE1-A1E4-E3EF694BC4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842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909B6-F4EB-4641-8273-944E3F1F7086}" type="datetimeFigureOut">
              <a:rPr lang="es-MX" smtClean="0"/>
              <a:t>17/03/2015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4F80-B63A-4FE1-A1E4-E3EF694BC4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865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909B6-F4EB-4641-8273-944E3F1F7086}" type="datetimeFigureOut">
              <a:rPr lang="es-MX" smtClean="0"/>
              <a:t>17/03/2015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4F80-B63A-4FE1-A1E4-E3EF694BC4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0820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909B6-F4EB-4641-8273-944E3F1F7086}" type="datetimeFigureOut">
              <a:rPr lang="es-MX" smtClean="0"/>
              <a:t>17/03/2015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4F80-B63A-4FE1-A1E4-E3EF694BC4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9359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909B6-F4EB-4641-8273-944E3F1F7086}" type="datetimeFigureOut">
              <a:rPr lang="es-MX" smtClean="0"/>
              <a:t>17/03/2015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4F80-B63A-4FE1-A1E4-E3EF694BC4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6500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909B6-F4EB-4641-8273-944E3F1F7086}" type="datetimeFigureOut">
              <a:rPr lang="es-MX" smtClean="0"/>
              <a:t>17/03/2015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4F80-B63A-4FE1-A1E4-E3EF694BC4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6221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909B6-F4EB-4641-8273-944E3F1F7086}" type="datetimeFigureOut">
              <a:rPr lang="es-MX" smtClean="0"/>
              <a:t>17/03/2015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4F80-B63A-4FE1-A1E4-E3EF694BC4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5762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909B6-F4EB-4641-8273-944E3F1F7086}" type="datetimeFigureOut">
              <a:rPr lang="es-MX" smtClean="0"/>
              <a:t>17/03/2015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4F80-B63A-4FE1-A1E4-E3EF694BC4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8522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909B6-F4EB-4641-8273-944E3F1F7086}" type="datetimeFigureOut">
              <a:rPr lang="es-MX" smtClean="0"/>
              <a:t>17/03/2015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4F80-B63A-4FE1-A1E4-E3EF694BC4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618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909B6-F4EB-4641-8273-944E3F1F7086}" type="datetimeFigureOut">
              <a:rPr lang="es-MX" smtClean="0"/>
              <a:t>17/03/2015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4F80-B63A-4FE1-A1E4-E3EF694BC4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3981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909B6-F4EB-4641-8273-944E3F1F7086}" type="datetimeFigureOut">
              <a:rPr lang="es-MX" smtClean="0"/>
              <a:t>17/03/2015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4F80-B63A-4FE1-A1E4-E3EF694BC4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9043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909B6-F4EB-4641-8273-944E3F1F7086}" type="datetimeFigureOut">
              <a:rPr lang="es-MX" smtClean="0"/>
              <a:t>17/03/2015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24F80-B63A-4FE1-A1E4-E3EF694BC4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9293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D0909B6-F4EB-4641-8273-944E3F1F7086}" type="datetimeFigureOut">
              <a:rPr lang="es-MX" smtClean="0"/>
              <a:t>17/03/2015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324F80-B63A-4FE1-A1E4-E3EF694BC4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884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2.gstatic.com/images?q=tbn:ANd9GcQqdv1QsnuC7Y8erLzC3k5pHbIhFBPhy3xYjXP7mNxy1M3M2xkfD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300785"/>
            <a:ext cx="12191999" cy="2509213"/>
          </a:xfrm>
        </p:spPr>
        <p:txBody>
          <a:bodyPr>
            <a:noAutofit/>
          </a:bodyPr>
          <a:lstStyle/>
          <a:p>
            <a:r>
              <a:rPr lang="es-MX" sz="1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 FORMS</a:t>
            </a:r>
            <a:endParaRPr lang="es-MX" sz="1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Paso a paso de cómo usarlo</a:t>
            </a:r>
            <a:endParaRPr lang="es-MX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1907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7570" b="6162"/>
          <a:stretch/>
        </p:blipFill>
        <p:spPr>
          <a:xfrm>
            <a:off x="0" y="64395"/>
            <a:ext cx="12192000" cy="6658377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3863664" y="3596425"/>
            <a:ext cx="2781836" cy="1065727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/>
          <p:cNvSpPr txBox="1"/>
          <p:nvPr/>
        </p:nvSpPr>
        <p:spPr>
          <a:xfrm>
            <a:off x="308019" y="4461387"/>
            <a:ext cx="1545465" cy="1477328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Escribe los correos electrónicos a los que desees mandar</a:t>
            </a:r>
            <a:endParaRPr lang="es-MX" dirty="0"/>
          </a:p>
        </p:txBody>
      </p:sp>
      <p:cxnSp>
        <p:nvCxnSpPr>
          <p:cNvPr id="6" name="Conector recto 5"/>
          <p:cNvCxnSpPr>
            <a:stCxn id="4" idx="3"/>
            <a:endCxn id="3" idx="4"/>
          </p:cNvCxnSpPr>
          <p:nvPr/>
        </p:nvCxnSpPr>
        <p:spPr>
          <a:xfrm flipV="1">
            <a:off x="1853484" y="4662152"/>
            <a:ext cx="3401098" cy="5378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510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7570" b="6162"/>
          <a:stretch/>
        </p:blipFill>
        <p:spPr>
          <a:xfrm>
            <a:off x="0" y="0"/>
            <a:ext cx="12192000" cy="6658377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3490177" y="5792273"/>
            <a:ext cx="2781836" cy="1065727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/>
          <p:cNvSpPr txBox="1"/>
          <p:nvPr/>
        </p:nvSpPr>
        <p:spPr>
          <a:xfrm>
            <a:off x="1261056" y="4293962"/>
            <a:ext cx="1545465" cy="646331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Da clic en enviar</a:t>
            </a:r>
            <a:endParaRPr lang="es-MX" dirty="0"/>
          </a:p>
        </p:txBody>
      </p:sp>
      <p:cxnSp>
        <p:nvCxnSpPr>
          <p:cNvPr id="6" name="Conector recto 5"/>
          <p:cNvCxnSpPr>
            <a:stCxn id="4" idx="3"/>
            <a:endCxn id="3" idx="0"/>
          </p:cNvCxnSpPr>
          <p:nvPr/>
        </p:nvCxnSpPr>
        <p:spPr>
          <a:xfrm>
            <a:off x="2806521" y="4617128"/>
            <a:ext cx="2074574" cy="1175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708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-20" t="8054" b="9022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734096" y="2395470"/>
            <a:ext cx="3683358" cy="1133341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/>
          <p:cNvSpPr txBox="1"/>
          <p:nvPr/>
        </p:nvSpPr>
        <p:spPr>
          <a:xfrm>
            <a:off x="6800045" y="2592808"/>
            <a:ext cx="1545465" cy="369332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Entrar a Gmail</a:t>
            </a:r>
            <a:endParaRPr lang="es-MX" dirty="0"/>
          </a:p>
        </p:txBody>
      </p:sp>
      <p:cxnSp>
        <p:nvCxnSpPr>
          <p:cNvPr id="6" name="Conector recto 5"/>
          <p:cNvCxnSpPr>
            <a:endCxn id="4" idx="1"/>
          </p:cNvCxnSpPr>
          <p:nvPr/>
        </p:nvCxnSpPr>
        <p:spPr>
          <a:xfrm flipV="1">
            <a:off x="4417454" y="2777474"/>
            <a:ext cx="2382591" cy="94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752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-218" t="8054" b="53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4254321" y="3429000"/>
            <a:ext cx="3683358" cy="1133341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/>
          <p:cNvSpPr txBox="1"/>
          <p:nvPr/>
        </p:nvSpPr>
        <p:spPr>
          <a:xfrm>
            <a:off x="2228045" y="4193009"/>
            <a:ext cx="1777285" cy="646331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Entrar con tu Gmail personal</a:t>
            </a:r>
            <a:endParaRPr lang="es-MX" dirty="0"/>
          </a:p>
        </p:txBody>
      </p:sp>
      <p:cxnSp>
        <p:nvCxnSpPr>
          <p:cNvPr id="6" name="Conector recto 5"/>
          <p:cNvCxnSpPr/>
          <p:nvPr/>
        </p:nvCxnSpPr>
        <p:spPr>
          <a:xfrm flipV="1">
            <a:off x="4043966" y="4262907"/>
            <a:ext cx="386366" cy="2994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111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7696" b="82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596720" y="1548685"/>
            <a:ext cx="5482107" cy="1133341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/>
          <p:cNvSpPr txBox="1"/>
          <p:nvPr/>
        </p:nvSpPr>
        <p:spPr>
          <a:xfrm>
            <a:off x="7006107" y="2607973"/>
            <a:ext cx="1545465" cy="923330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Abrir en otra pestaña, google drive</a:t>
            </a:r>
            <a:endParaRPr lang="es-MX" dirty="0"/>
          </a:p>
        </p:txBody>
      </p:sp>
      <p:cxnSp>
        <p:nvCxnSpPr>
          <p:cNvPr id="6" name="Conector recto 5"/>
          <p:cNvCxnSpPr/>
          <p:nvPr/>
        </p:nvCxnSpPr>
        <p:spPr>
          <a:xfrm flipH="1" flipV="1">
            <a:off x="5937161" y="2331076"/>
            <a:ext cx="1056067" cy="257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740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8627" b="77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0" y="1162319"/>
            <a:ext cx="1644204" cy="769513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/>
          <p:cNvSpPr txBox="1"/>
          <p:nvPr/>
        </p:nvSpPr>
        <p:spPr>
          <a:xfrm>
            <a:off x="2305318" y="4331456"/>
            <a:ext cx="1545465" cy="646331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Dar clic a “nuevo” </a:t>
            </a:r>
            <a:endParaRPr lang="es-MX" dirty="0"/>
          </a:p>
        </p:txBody>
      </p:sp>
      <p:cxnSp>
        <p:nvCxnSpPr>
          <p:cNvPr id="6" name="Conector recto 5"/>
          <p:cNvCxnSpPr>
            <a:stCxn id="4" idx="1"/>
          </p:cNvCxnSpPr>
          <p:nvPr/>
        </p:nvCxnSpPr>
        <p:spPr>
          <a:xfrm flipH="1" flipV="1">
            <a:off x="1249251" y="1931832"/>
            <a:ext cx="1056067" cy="2722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984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7746" b="58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2562896" y="4137338"/>
            <a:ext cx="1644204" cy="769513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>
            <a:off x="6375042" y="4906851"/>
            <a:ext cx="1545465" cy="923330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Seleccionar “google </a:t>
            </a:r>
            <a:r>
              <a:rPr lang="es-MX" dirty="0" err="1" smtClean="0"/>
              <a:t>forms</a:t>
            </a:r>
            <a:r>
              <a:rPr lang="es-MX" dirty="0" smtClean="0"/>
              <a:t>”</a:t>
            </a:r>
            <a:endParaRPr lang="es-MX" dirty="0"/>
          </a:p>
        </p:txBody>
      </p:sp>
      <p:cxnSp>
        <p:nvCxnSpPr>
          <p:cNvPr id="7" name="Conector recto 6"/>
          <p:cNvCxnSpPr>
            <a:stCxn id="5" idx="1"/>
            <a:endCxn id="3" idx="6"/>
          </p:cNvCxnSpPr>
          <p:nvPr/>
        </p:nvCxnSpPr>
        <p:spPr>
          <a:xfrm flipH="1" flipV="1">
            <a:off x="4207100" y="4522095"/>
            <a:ext cx="2167942" cy="8464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334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-416" t="7878" b="5854"/>
          <a:stretch/>
        </p:blipFill>
        <p:spPr>
          <a:xfrm>
            <a:off x="-90152" y="0"/>
            <a:ext cx="12282152" cy="685800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3425780" y="2488843"/>
            <a:ext cx="2240924" cy="769513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1160" t="43793" r="51518" b="22932"/>
          <a:stretch/>
        </p:blipFill>
        <p:spPr>
          <a:xfrm>
            <a:off x="3797121" y="3429000"/>
            <a:ext cx="2253803" cy="243410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08019" y="4461387"/>
            <a:ext cx="1545465" cy="646331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Escribir la pregunta </a:t>
            </a:r>
            <a:endParaRPr lang="es-MX" dirty="0"/>
          </a:p>
        </p:txBody>
      </p:sp>
      <p:cxnSp>
        <p:nvCxnSpPr>
          <p:cNvPr id="9" name="Conector recto 8"/>
          <p:cNvCxnSpPr>
            <a:stCxn id="7" idx="3"/>
            <a:endCxn id="3" idx="2"/>
          </p:cNvCxnSpPr>
          <p:nvPr/>
        </p:nvCxnSpPr>
        <p:spPr>
          <a:xfrm flipV="1">
            <a:off x="1853484" y="2873600"/>
            <a:ext cx="1572296" cy="1910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8564450" y="4646053"/>
            <a:ext cx="1545465" cy="923330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Elegir como queremos la respuesta</a:t>
            </a:r>
            <a:endParaRPr lang="es-MX" dirty="0"/>
          </a:p>
        </p:txBody>
      </p:sp>
      <p:cxnSp>
        <p:nvCxnSpPr>
          <p:cNvPr id="12" name="Conector recto 11"/>
          <p:cNvCxnSpPr>
            <a:stCxn id="10" idx="1"/>
          </p:cNvCxnSpPr>
          <p:nvPr/>
        </p:nvCxnSpPr>
        <p:spPr>
          <a:xfrm flipH="1" flipV="1">
            <a:off x="6207617" y="4784552"/>
            <a:ext cx="2356833" cy="3231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e 12"/>
          <p:cNvSpPr/>
          <p:nvPr/>
        </p:nvSpPr>
        <p:spPr>
          <a:xfrm>
            <a:off x="3528811" y="3429001"/>
            <a:ext cx="2678806" cy="292028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2444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-416" t="7878" b="5854"/>
          <a:stretch/>
        </p:blipFill>
        <p:spPr>
          <a:xfrm>
            <a:off x="-90152" y="0"/>
            <a:ext cx="12282152" cy="6858000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1790163" y="5051738"/>
            <a:ext cx="2240924" cy="769513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/>
          <p:cNvSpPr txBox="1"/>
          <p:nvPr/>
        </p:nvSpPr>
        <p:spPr>
          <a:xfrm>
            <a:off x="604233" y="3546987"/>
            <a:ext cx="1545465" cy="646331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Da clic en “seguir” </a:t>
            </a:r>
            <a:endParaRPr lang="es-MX" dirty="0"/>
          </a:p>
        </p:txBody>
      </p:sp>
      <p:cxnSp>
        <p:nvCxnSpPr>
          <p:cNvPr id="8" name="Conector recto 7"/>
          <p:cNvCxnSpPr>
            <a:stCxn id="6" idx="2"/>
            <a:endCxn id="4" idx="0"/>
          </p:cNvCxnSpPr>
          <p:nvPr/>
        </p:nvCxnSpPr>
        <p:spPr>
          <a:xfrm>
            <a:off x="1376966" y="4193318"/>
            <a:ext cx="1533659" cy="858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423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-20" t="8450" b="563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1790163" y="5927501"/>
            <a:ext cx="2240924" cy="769513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/>
          <p:cNvSpPr txBox="1"/>
          <p:nvPr/>
        </p:nvSpPr>
        <p:spPr>
          <a:xfrm>
            <a:off x="308019" y="4461387"/>
            <a:ext cx="1545465" cy="646331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Envía tu forma a: </a:t>
            </a:r>
            <a:endParaRPr lang="es-MX" dirty="0"/>
          </a:p>
        </p:txBody>
      </p:sp>
      <p:cxnSp>
        <p:nvCxnSpPr>
          <p:cNvPr id="6" name="Conector recto 5"/>
          <p:cNvCxnSpPr>
            <a:stCxn id="4" idx="2"/>
            <a:endCxn id="3" idx="0"/>
          </p:cNvCxnSpPr>
          <p:nvPr/>
        </p:nvCxnSpPr>
        <p:spPr>
          <a:xfrm>
            <a:off x="1080752" y="5107718"/>
            <a:ext cx="1829873" cy="8197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191945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16</TotalTime>
  <Words>66</Words>
  <Application>Microsoft Office PowerPoint</Application>
  <PresentationFormat>Personalizado</PresentationFormat>
  <Paragraphs>13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Gota</vt:lpstr>
      <vt:lpstr>GOOGLE FORMS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alondra_</dc:creator>
  <cp:lastModifiedBy>CCPA</cp:lastModifiedBy>
  <cp:revision>4</cp:revision>
  <dcterms:created xsi:type="dcterms:W3CDTF">2015-03-16T05:00:18Z</dcterms:created>
  <dcterms:modified xsi:type="dcterms:W3CDTF">2015-03-17T14:45:01Z</dcterms:modified>
</cp:coreProperties>
</file>