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14" autoAdjust="0"/>
    <p:restoredTop sz="94660"/>
  </p:normalViewPr>
  <p:slideViewPr>
    <p:cSldViewPr snapToGrid="0">
      <p:cViewPr>
        <p:scale>
          <a:sx n="80" d="100"/>
          <a:sy n="80" d="100"/>
        </p:scale>
        <p:origin x="504" y="-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54328-4667-428F-AD7F-2D3CDF4E8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65DFEF-FEAD-490A-9F22-2E9DD7AE1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CA4AA5-0E61-46C5-8881-F57D9087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2E0FE-FA3F-4F30-A411-367A0FFD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9E080A-3AF9-4E78-8B51-73710308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33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C4C4B-A1C1-420E-B8AA-9FB67556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05B108-30B3-4E9C-B18B-444889E9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68B621-5AB2-4D54-A05D-643D5B34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FC7A9D-DDAE-484E-8BAE-19EF4FCD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76E353-14C4-43CC-8AF5-2EEBF577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91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CE6DED-396E-4FF6-B044-C073159D0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83B30B-0F52-4157-8872-91175885E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A35CDB-4442-45B2-9417-48012B243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588FFB-45B1-4BA9-9151-373ACA1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75472E-3ADA-4051-8EC3-2B12DC53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33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A5BE8-B441-4A1F-BF3F-5059BDC3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E52F25-E532-4821-8C1B-351B66A71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99FE3-D156-4979-827D-469F2984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81669D-3BBD-4D00-9803-A5C7D2A4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8212E3-B77F-4363-A81A-2FC3FDFD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73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EFF78-6CAC-4712-9CDD-271DC33F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67D00-99AE-4112-9D64-981E493BF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5FE878-83DF-45F2-A720-504A6054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68EBF7-AA27-4EBF-8193-96AD6EB0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3D33B-B1D9-4842-93D2-6967A305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06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C62AC-A924-4D2F-95BF-625E89B1A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3BD4A2-44A9-4410-B871-9D6A53950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A1C86E-F123-4B74-A0C8-A58B21794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DC921A-0BB7-4BEF-87D1-9B1737D15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6CF71A-BABE-4D34-8DF1-BC67B3AB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9D39B4-A24A-4E15-AEE0-63534B4DF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36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B0B39-9EE4-4C95-B1AF-9EBC36B76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859CD-C37F-4FDD-BD07-4EF55C038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7F00FF-49FC-4174-873F-8139CAB1A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DF9F94-DC41-4711-9F96-4758B9B57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2144F9-DFCD-430C-8C00-8B6095A98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5C564D4-ADFF-4DA9-98B6-63B6CA97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755C4F-034A-4DFC-AC49-D44462B8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E4E2D38-2AAA-4BEF-A9FC-8924797C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55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6AF76-8FBC-457F-8559-4CFD14A9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C82E6C-ABE4-4D65-A7EB-44BDBB4A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E76307-BDEC-4A6D-A5B6-98311F83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8DDBA2-87F3-4D3F-BA9A-EACD818B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39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315CC8-AF56-447E-BFC4-C02B8164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5C93F5-0CFE-4762-BC04-3E7DC9C7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97D946-98CA-46BF-B9F8-DFF1E79C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09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FBAC4-A339-45DF-BCB7-7188B5BD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67C52A-0C51-425A-92DE-3D7862FB6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826F10-DF6A-41C9-885C-2AF817489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A2FD5A-B021-4E16-9F53-7F443D5D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FA861-5A0F-4F59-963A-1CDE4ABE5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C61B7F-BFEB-4917-B9A8-DD51CD0D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71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73898-1F7D-46E4-9ACD-EF0FF8E73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45221B-4B38-44C0-AB2D-A2750650A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C2C934-2059-41A3-B869-2465D85F5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E9E16F-27AB-486B-BE5D-99780667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869411-E39B-496C-A53D-71DD57B7B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7B4EB5-C04B-437D-B987-10140BDE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53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C4DC01-9E37-45CF-B592-9C83400BE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2C9BDA-3146-40AE-833D-FD8EF61BC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A27869-A731-4A17-BEA5-9C6F06982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AB20A-577B-4080-B510-E43046ACC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3C224B-12C8-42A4-9F47-A429EEA50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35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2A935E74-EBD1-4653-9D97-BA16D6CD4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385"/>
            <a:ext cx="12192000" cy="685800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EEE3F96-2C6F-4ADB-87B1-927DBB92A75B}"/>
              </a:ext>
            </a:extLst>
          </p:cNvPr>
          <p:cNvSpPr txBox="1"/>
          <p:nvPr/>
        </p:nvSpPr>
        <p:spPr>
          <a:xfrm>
            <a:off x="1441940" y="1749678"/>
            <a:ext cx="2518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Nace en el contexto escolar de la enseñanza de la expresión escrita de la lengua materna.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042BB25-B032-4A11-B026-AFC80C76233A}"/>
              </a:ext>
            </a:extLst>
          </p:cNvPr>
          <p:cNvSpPr txBox="1"/>
          <p:nvPr/>
        </p:nvSpPr>
        <p:spPr>
          <a:xfrm>
            <a:off x="3969434" y="1754496"/>
            <a:ext cx="2349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Se basa en la antiquísima y fecunda tradición de investigación en gramática y se divide en 2 oracional y textual, y es homogénea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3CA98D3-B0C0-4A81-B85E-773E8C35AD80}"/>
              </a:ext>
            </a:extLst>
          </p:cNvPr>
          <p:cNvSpPr txBox="1"/>
          <p:nvPr/>
        </p:nvSpPr>
        <p:spPr>
          <a:xfrm>
            <a:off x="6152456" y="1824196"/>
            <a:ext cx="2208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Se basa en contenidos gramaticales, estos varían según la corriente gramatical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AD5A01-064A-4510-B5E4-25CB5E33613B}"/>
              </a:ext>
            </a:extLst>
          </p:cNvPr>
          <p:cNvSpPr txBox="1"/>
          <p:nvPr/>
        </p:nvSpPr>
        <p:spPr>
          <a:xfrm>
            <a:off x="8413700" y="1749678"/>
            <a:ext cx="2063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Se leen libros y textos informativos, y primero se basa en lo teórico y luego se lleva acabo la practica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020E15B-FCD0-4E76-A382-897A8751B39D}"/>
              </a:ext>
            </a:extLst>
          </p:cNvPr>
          <p:cNvSpPr txBox="1"/>
          <p:nvPr/>
        </p:nvSpPr>
        <p:spPr>
          <a:xfrm>
            <a:off x="10476963" y="1878817"/>
            <a:ext cx="1664676" cy="47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Sánchez, Cabré y Matilla 1975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DC36A3B-11BC-4E19-BA3E-C42BEC4234D3}"/>
              </a:ext>
            </a:extLst>
          </p:cNvPr>
          <p:cNvSpPr txBox="1"/>
          <p:nvPr/>
        </p:nvSpPr>
        <p:spPr>
          <a:xfrm>
            <a:off x="1501957" y="2680940"/>
            <a:ext cx="2518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Nace en el contexto de la enseñanza de una segunda. Nació en Europa durante los 60s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7F13750-BCBA-4322-BA57-3D2F62793D9C}"/>
              </a:ext>
            </a:extLst>
          </p:cNvPr>
          <p:cNvSpPr txBox="1"/>
          <p:nvPr/>
        </p:nvSpPr>
        <p:spPr>
          <a:xfrm>
            <a:off x="4032924" y="2470527"/>
            <a:ext cx="2058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La lengua es una herramienta comunicativa útil para seguir cosas </a:t>
            </a:r>
          </a:p>
          <a:p>
            <a:r>
              <a:rPr lang="es-MX" sz="1200" dirty="0"/>
              <a:t>Los primeros ejemplos de este enfoque se desarrolla en la enseñanza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789B3CC-DE44-4DB0-8D46-96E8847CEDC1}"/>
              </a:ext>
            </a:extLst>
          </p:cNvPr>
          <p:cNvSpPr txBox="1"/>
          <p:nvPr/>
        </p:nvSpPr>
        <p:spPr>
          <a:xfrm>
            <a:off x="6004653" y="2532548"/>
            <a:ext cx="2518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Estructura de cartas, lecturas comunicativas y textos.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AE981CE-72D3-46C5-8AE6-978C718C4CA4}"/>
              </a:ext>
            </a:extLst>
          </p:cNvPr>
          <p:cNvSpPr txBox="1"/>
          <p:nvPr/>
        </p:nvSpPr>
        <p:spPr>
          <a:xfrm>
            <a:off x="8522770" y="2532548"/>
            <a:ext cx="1941343" cy="1022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Es muy práctica, el contenido de la clase son los mismos usos de la lengua tal como se producen en la calle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9A30B31-8DBD-4060-AC87-8D61229444C9}"/>
              </a:ext>
            </a:extLst>
          </p:cNvPr>
          <p:cNvSpPr txBox="1"/>
          <p:nvPr/>
        </p:nvSpPr>
        <p:spPr>
          <a:xfrm>
            <a:off x="10476963" y="2753074"/>
            <a:ext cx="1805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Johnson 1981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267B15B-107F-45BE-A3B4-B25D26B32CF7}"/>
              </a:ext>
            </a:extLst>
          </p:cNvPr>
          <p:cNvSpPr txBox="1"/>
          <p:nvPr/>
        </p:nvSpPr>
        <p:spPr>
          <a:xfrm>
            <a:off x="1519311" y="5442718"/>
            <a:ext cx="2518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Se desarrollo paralelamente en dos contextos académicos, en EUA durante los 80s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E2DE74E-7095-4F8C-AF81-0622C3CAEAD0}"/>
              </a:ext>
            </a:extLst>
          </p:cNvPr>
          <p:cNvSpPr txBox="1"/>
          <p:nvPr/>
        </p:nvSpPr>
        <p:spPr>
          <a:xfrm>
            <a:off x="4037429" y="5448222"/>
            <a:ext cx="2203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La necesidad de la expresión nace con el interés y </a:t>
            </a:r>
            <a:r>
              <a:rPr lang="es-MX" sz="1200" dirty="0" err="1"/>
              <a:t>ó</a:t>
            </a:r>
            <a:r>
              <a:rPr lang="es-MX" sz="1200" dirty="0"/>
              <a:t> la obligación de una realizar una carrera universitaria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5E5F3F6-FF4D-4EB5-8D25-B3DEAD4B29DE}"/>
              </a:ext>
            </a:extLst>
          </p:cNvPr>
          <p:cNvSpPr txBox="1"/>
          <p:nvPr/>
        </p:nvSpPr>
        <p:spPr>
          <a:xfrm>
            <a:off x="6243711" y="5412676"/>
            <a:ext cx="2171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Se convierte en tareas o proyectos muy complejos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D1BD110-21DA-4837-8530-ED105F70E8B7}"/>
              </a:ext>
            </a:extLst>
          </p:cNvPr>
          <p:cNvSpPr txBox="1"/>
          <p:nvPr/>
        </p:nvSpPr>
        <p:spPr>
          <a:xfrm>
            <a:off x="8414825" y="5343687"/>
            <a:ext cx="2063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Se realizan ejercicios globales de documentos reales, se comparan textos e interpretación esquemas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07B011D-33F9-447C-85EE-8AAB3A829D25}"/>
              </a:ext>
            </a:extLst>
          </p:cNvPr>
          <p:cNvSpPr txBox="1"/>
          <p:nvPr/>
        </p:nvSpPr>
        <p:spPr>
          <a:xfrm>
            <a:off x="10377270" y="5320342"/>
            <a:ext cx="1805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/>
              <a:t>Shin</a:t>
            </a:r>
            <a:r>
              <a:rPr lang="es-MX" sz="1200" dirty="0"/>
              <a:t> 1986 </a:t>
            </a:r>
          </a:p>
          <a:p>
            <a:r>
              <a:rPr lang="es-MX" sz="1200" dirty="0"/>
              <a:t>Griffin 1982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3A4540E-2201-453D-83E2-279E3403BE89}"/>
              </a:ext>
            </a:extLst>
          </p:cNvPr>
          <p:cNvSpPr txBox="1"/>
          <p:nvPr/>
        </p:nvSpPr>
        <p:spPr>
          <a:xfrm>
            <a:off x="1453847" y="3864290"/>
            <a:ext cx="2518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Se desarrollo en estados unidos en los 60s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1F40BE2-508F-4348-A732-3D7D734FDFE1}"/>
              </a:ext>
            </a:extLst>
          </p:cNvPr>
          <p:cNvSpPr txBox="1"/>
          <p:nvPr/>
        </p:nvSpPr>
        <p:spPr>
          <a:xfrm>
            <a:off x="4032924" y="3771956"/>
            <a:ext cx="2099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Es un proceso de composición, mostrar y aprender todos los pasos y estrategias que deben utilizarse durante el proceso de creación y redacción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0973E5A-83FC-40A5-ACD8-29565DD4C73E}"/>
              </a:ext>
            </a:extLst>
          </p:cNvPr>
          <p:cNvSpPr txBox="1"/>
          <p:nvPr/>
        </p:nvSpPr>
        <p:spPr>
          <a:xfrm>
            <a:off x="6206942" y="3695613"/>
            <a:ext cx="2099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Conjunto de estrategias respecto a lo escrito que caracterizan a un escritor competente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F957E6D-55B5-44F3-A8DF-1C626126BB4C}"/>
              </a:ext>
            </a:extLst>
          </p:cNvPr>
          <p:cNvSpPr txBox="1"/>
          <p:nvPr/>
        </p:nvSpPr>
        <p:spPr>
          <a:xfrm>
            <a:off x="8413700" y="3753143"/>
            <a:ext cx="2050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Los alumnos hacen textos finales que representan temas, extensiones y tipos de textos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A05B281-F94C-4A50-A43A-EA02A1918897}"/>
              </a:ext>
            </a:extLst>
          </p:cNvPr>
          <p:cNvSpPr txBox="1"/>
          <p:nvPr/>
        </p:nvSpPr>
        <p:spPr>
          <a:xfrm>
            <a:off x="10377270" y="3679623"/>
            <a:ext cx="1805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/>
              <a:t>Flower</a:t>
            </a:r>
            <a:r>
              <a:rPr lang="es-MX" sz="1200" dirty="0"/>
              <a:t> 1985</a:t>
            </a:r>
          </a:p>
          <a:p>
            <a:r>
              <a:rPr lang="es-MX" sz="1200" dirty="0"/>
              <a:t>Murray 1987</a:t>
            </a:r>
          </a:p>
        </p:txBody>
      </p:sp>
    </p:spTree>
    <p:extLst>
      <p:ext uri="{BB962C8B-B14F-4D97-AF65-F5344CB8AC3E}">
        <p14:creationId xmlns:p14="http://schemas.microsoft.com/office/powerpoint/2010/main" val="126004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273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Banda Servín</dc:creator>
  <cp:lastModifiedBy>05PJN0713D VALRI INSTITUTO BILINGUE</cp:lastModifiedBy>
  <cp:revision>7</cp:revision>
  <dcterms:created xsi:type="dcterms:W3CDTF">2020-10-14T17:06:36Z</dcterms:created>
  <dcterms:modified xsi:type="dcterms:W3CDTF">2021-09-13T02:48:44Z</dcterms:modified>
</cp:coreProperties>
</file>