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>
        <p:scale>
          <a:sx n="75" d="100"/>
          <a:sy n="75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54328-4667-428F-AD7F-2D3CDF4E8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65DFEF-FEAD-490A-9F22-2E9DD7AE1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CA4AA5-0E61-46C5-8881-F57D9087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2E0FE-FA3F-4F30-A411-367A0FFD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9E080A-3AF9-4E78-8B51-737103088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33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C4C4B-A1C1-420E-B8AA-9FB67556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05B108-30B3-4E9C-B18B-444889E9A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68B621-5AB2-4D54-A05D-643D5B34E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FC7A9D-DDAE-484E-8BAE-19EF4FCD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76E353-14C4-43CC-8AF5-2EEBF577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91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CE6DED-396E-4FF6-B044-C073159D0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83B30B-0F52-4157-8872-91175885E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A35CDB-4442-45B2-9417-48012B243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588FFB-45B1-4BA9-9151-373ACA1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75472E-3ADA-4051-8EC3-2B12DC53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33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A5BE8-B441-4A1F-BF3F-5059BDC35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E52F25-E532-4821-8C1B-351B66A71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C99FE3-D156-4979-827D-469F2984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81669D-3BBD-4D00-9803-A5C7D2A4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8212E3-B77F-4363-A81A-2FC3FDFD2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73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EFF78-6CAC-4712-9CDD-271DC33F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67D00-99AE-4112-9D64-981E493BF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5FE878-83DF-45F2-A720-504A60545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68EBF7-AA27-4EBF-8193-96AD6EB0F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3D33B-B1D9-4842-93D2-6967A305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06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C62AC-A924-4D2F-95BF-625E89B1A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3BD4A2-44A9-4410-B871-9D6A53950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A1C86E-F123-4B74-A0C8-A58B21794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DC921A-0BB7-4BEF-87D1-9B1737D15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6CF71A-BABE-4D34-8DF1-BC67B3AB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9D39B4-A24A-4E15-AEE0-63534B4DF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36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B0B39-9EE4-4C95-B1AF-9EBC36B76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A859CD-C37F-4FDD-BD07-4EF55C038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7F00FF-49FC-4174-873F-8139CAB1A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DF9F94-DC41-4711-9F96-4758B9B57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2144F9-DFCD-430C-8C00-8B6095A98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5C564D4-ADFF-4DA9-98B6-63B6CA97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755C4F-034A-4DFC-AC49-D44462B8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E4E2D38-2AAA-4BEF-A9FC-8924797C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55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6AF76-8FBC-457F-8559-4CFD14A9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C82E6C-ABE4-4D65-A7EB-44BDBB4A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E76307-BDEC-4A6D-A5B6-98311F83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8DDBA2-87F3-4D3F-BA9A-EACD818B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939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315CC8-AF56-447E-BFC4-C02B8164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5C93F5-0CFE-4762-BC04-3E7DC9C7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97D946-98CA-46BF-B9F8-DFF1E79C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409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FBAC4-A339-45DF-BCB7-7188B5BD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67C52A-0C51-425A-92DE-3D7862FB6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826F10-DF6A-41C9-885C-2AF817489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A2FD5A-B021-4E16-9F53-7F443D5D0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FA861-5A0F-4F59-963A-1CDE4ABE5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C61B7F-BFEB-4917-B9A8-DD51CD0D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871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73898-1F7D-46E4-9ACD-EF0FF8E73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45221B-4B38-44C0-AB2D-A2750650A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C2C934-2059-41A3-B869-2465D85F5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E9E16F-27AB-486B-BE5D-99780667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869411-E39B-496C-A53D-71DD57B7B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7B4EB5-C04B-437D-B987-10140BDE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53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2C4DC01-9E37-45CF-B592-9C83400BE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2C9BDA-3146-40AE-833D-FD8EF61BC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A27869-A731-4A17-BEA5-9C6F06982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AC0F-2682-4070-B299-595E0A7AD0D7}" type="datetimeFigureOut">
              <a:rPr lang="es-MX" smtClean="0"/>
              <a:t>07/09/2021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5AB20A-577B-4080-B510-E43046ACC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3C224B-12C8-42A4-9F47-A429EEA50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35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378677"/>
              </p:ext>
            </p:extLst>
          </p:nvPr>
        </p:nvGraphicFramePr>
        <p:xfrm>
          <a:off x="2032000" y="1"/>
          <a:ext cx="10160000" cy="15910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800997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50060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3065617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921168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15560586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r>
                        <a:rPr lang="es-MX" dirty="0" smtClean="0"/>
                        <a:t>ORIGEN E INFLUENCIA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CARACTERISTICAS GENERALES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CURRICULUM O PROGRAMA DE CURSO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PRACTICAS Y EJERCICIO DE CLASE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BIOGRAFIA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10374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Nace en el contexto escolar de la enseñanza de la expresión escrita en la lengua.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Presentada de forma homogénea y prescriptiva.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Modelo</a:t>
                      </a:r>
                      <a:r>
                        <a:rPr lang="es-MX" baseline="0" dirty="0" smtClean="0"/>
                        <a:t> lingüístico corresponde al estándar neutro y formal de la lengua.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Aprende solo estructuras y léxico formal y neutro.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Se basa en contenidos gramaticales. Varían</a:t>
                      </a:r>
                      <a:r>
                        <a:rPr lang="es-MX" baseline="0" dirty="0" smtClean="0"/>
                        <a:t> según la corriente que se siga.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La forma de estructurar contenido puede variar.</a:t>
                      </a:r>
                    </a:p>
                    <a:p>
                      <a:endParaRPr lang="es-MX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Se explica un ítem lingüístico teórico y con ejemplos.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Practicas abiertas y mecánicas.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Sánchez, cabe y Matilla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8402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Es el seno de una metodología: la comunicativa,</a:t>
                      </a:r>
                      <a:r>
                        <a:rPr lang="es-MX" baseline="0" dirty="0" smtClean="0"/>
                        <a:t> se influencia de la lingüística y en el campo de la didáctica.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Varios</a:t>
                      </a:r>
                      <a:r>
                        <a:rPr lang="es-MX" baseline="0" dirty="0" smtClean="0"/>
                        <a:t> modelos lingüísticos: dialectos y registro.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Materiales reales o que se use en la calle.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Atención especial a las necesidades comunicativas de cada alumno.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Conjunto de fundamentos o actos de habla.</a:t>
                      </a:r>
                      <a:r>
                        <a:rPr lang="es-MX" baseline="0" dirty="0" smtClean="0"/>
                        <a:t> Varían entre los cursos pero coinciden en las funciones básicas de comunicación.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Basada en ámbitos de uso: personal, familiar y de amistades, laboral, académico, social.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Se presentan</a:t>
                      </a:r>
                      <a:r>
                        <a:rPr lang="es-MX" baseline="0" dirty="0" smtClean="0"/>
                        <a:t> varios ejemplos reales de un tipo de texto.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Practica de producción escrita.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Practica comunicativa.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Se analizan los modelos, para obtener características generales.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Métodos</a:t>
                      </a:r>
                      <a:r>
                        <a:rPr lang="es-MX" baseline="0" dirty="0" smtClean="0"/>
                        <a:t> de español de la lengua del equipo lengua.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54871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Se desarrollo</a:t>
                      </a:r>
                      <a:r>
                        <a:rPr lang="es-MX" baseline="0" dirty="0" smtClean="0"/>
                        <a:t> en dos contextos : escritura, </a:t>
                      </a:r>
                      <a:r>
                        <a:rPr lang="es-MX" baseline="0" dirty="0" err="1" smtClean="0"/>
                        <a:t>curriculum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Estrategias</a:t>
                      </a:r>
                      <a:r>
                        <a:rPr lang="es-MX" baseline="0" dirty="0" smtClean="0"/>
                        <a:t> en el proceso de creación y redacción.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El énfasis en el escrito y no en el texto escrito.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Pretende a enseñar a esculpir y no enseñar esculturas.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Conjunto de estrategias,</a:t>
                      </a:r>
                      <a:r>
                        <a:rPr lang="es-MX" baseline="0" dirty="0" smtClean="0"/>
                        <a:t> habilidades y actitudes respecto a lo escrito que caracterizan a un escritor competente.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Basados en talleres de literatura o expresión escrita.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No</a:t>
                      </a:r>
                      <a:r>
                        <a:rPr lang="es-MX" baseline="0" dirty="0" smtClean="0"/>
                        <a:t> se corrige el trabajo si no la redacción,.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baseline="0" dirty="0" smtClean="0"/>
                        <a:t>Se propone un tema y los alumnos pasan todo el tiempo de la clase escribiendo sobre el.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Cassany</a:t>
                      </a:r>
                      <a:r>
                        <a:rPr lang="es-MX" baseline="0" dirty="0" smtClean="0"/>
                        <a:t> y </a:t>
                      </a:r>
                      <a:r>
                        <a:rPr lang="es-MX" baseline="0" dirty="0" err="1" smtClean="0"/>
                        <a:t>sarafini</a:t>
                      </a:r>
                      <a:r>
                        <a:rPr lang="es-MX" baseline="0" dirty="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30016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697942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917498"/>
              </p:ext>
            </p:extLst>
          </p:nvPr>
        </p:nvGraphicFramePr>
        <p:xfrm>
          <a:off x="0" y="0"/>
          <a:ext cx="1993900" cy="165989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3900">
                  <a:extLst>
                    <a:ext uri="{9D8B030D-6E8A-4147-A177-3AD203B41FA5}">
                      <a16:colId xmlns:a16="http://schemas.microsoft.com/office/drawing/2014/main" val="3143154443"/>
                    </a:ext>
                  </a:extLst>
                </a:gridCol>
              </a:tblGrid>
              <a:tr h="13335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Enfoque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659127"/>
                  </a:ext>
                </a:extLst>
              </a:tr>
              <a:tr h="4203700">
                <a:tc>
                  <a:txBody>
                    <a:bodyPr/>
                    <a:lstStyle/>
                    <a:p>
                      <a:r>
                        <a:rPr lang="es-MX" dirty="0" smtClean="0"/>
                        <a:t>Gramática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143986"/>
                  </a:ext>
                </a:extLst>
              </a:tr>
              <a:tr h="4724400">
                <a:tc>
                  <a:txBody>
                    <a:bodyPr/>
                    <a:lstStyle/>
                    <a:p>
                      <a:r>
                        <a:rPr lang="es-MX" dirty="0" smtClean="0"/>
                        <a:t>Funciones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250346"/>
                  </a:ext>
                </a:extLst>
              </a:tr>
              <a:tr h="4241800">
                <a:tc>
                  <a:txBody>
                    <a:bodyPr/>
                    <a:lstStyle/>
                    <a:p>
                      <a:r>
                        <a:rPr lang="es-MX" dirty="0" smtClean="0"/>
                        <a:t>Proceso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20697"/>
                  </a:ext>
                </a:extLst>
              </a:tr>
              <a:tr h="209550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31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04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335</Words>
  <Application>Microsoft Office PowerPoint</Application>
  <PresentationFormat>Panorámica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 Banda Servín</dc:creator>
  <cp:lastModifiedBy>52844</cp:lastModifiedBy>
  <cp:revision>9</cp:revision>
  <dcterms:created xsi:type="dcterms:W3CDTF">2020-10-14T17:06:36Z</dcterms:created>
  <dcterms:modified xsi:type="dcterms:W3CDTF">2021-09-08T00:00:14Z</dcterms:modified>
</cp:coreProperties>
</file>