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54328-4667-428F-AD7F-2D3CDF4E8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5DFEF-FEAD-490A-9F22-2E9DD7AE1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A4AA5-0E61-46C5-8881-F57D9087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2E0FE-FA3F-4F30-A411-367A0FF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9E080A-3AF9-4E78-8B51-73710308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33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C4C4B-A1C1-420E-B8AA-9FB67556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5B108-30B3-4E9C-B18B-444889E9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68B621-5AB2-4D54-A05D-643D5B34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C7A9D-DDAE-484E-8BAE-19EF4FCD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6E353-14C4-43CC-8AF5-2EEBF577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9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CE6DED-396E-4FF6-B044-C073159D0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83B30B-0F52-4157-8872-91175885E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A35CDB-4442-45B2-9417-48012B243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588FFB-45B1-4BA9-9151-373ACA1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5472E-3ADA-4051-8EC3-2B12DC53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3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A5BE8-B441-4A1F-BF3F-5059BDC3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52F25-E532-4821-8C1B-351B66A71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99FE3-D156-4979-827D-469F2984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81669D-3BBD-4D00-9803-A5C7D2A4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8212E3-B77F-4363-A81A-2FC3FDFD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73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EFF78-6CAC-4712-9CDD-271DC33F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67D00-99AE-4112-9D64-981E493BF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FE878-83DF-45F2-A720-504A6054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68EBF7-AA27-4EBF-8193-96AD6EB0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3D33B-B1D9-4842-93D2-6967A305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06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C62AC-A924-4D2F-95BF-625E89B1A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BD4A2-44A9-4410-B871-9D6A53950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A1C86E-F123-4B74-A0C8-A58B2179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DC921A-0BB7-4BEF-87D1-9B1737D1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6CF71A-BABE-4D34-8DF1-BC67B3AB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9D39B4-A24A-4E15-AEE0-63534B4D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36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B0B39-9EE4-4C95-B1AF-9EBC36B7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859CD-C37F-4FDD-BD07-4EF55C038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7F00FF-49FC-4174-873F-8139CAB1A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DF9F94-DC41-4711-9F96-4758B9B57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2144F9-DFCD-430C-8C00-8B6095A98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C564D4-ADFF-4DA9-98B6-63B6CA97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755C4F-034A-4DFC-AC49-D44462B8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4E2D38-2AAA-4BEF-A9FC-8924797C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55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6AF76-8FBC-457F-8559-4CFD14A9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C82E6C-ABE4-4D65-A7EB-44BDBB4A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E76307-BDEC-4A6D-A5B6-98311F83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8DDBA2-87F3-4D3F-BA9A-EACD818B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39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315CC8-AF56-447E-BFC4-C02B816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C93F5-0CFE-4762-BC04-3E7DC9C7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97D946-98CA-46BF-B9F8-DFF1E79C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0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FBAC4-A339-45DF-BCB7-7188B5BD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67C52A-0C51-425A-92DE-3D7862FB6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826F10-DF6A-41C9-885C-2AF817489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A2FD5A-B021-4E16-9F53-7F443D5D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FA861-5A0F-4F59-963A-1CDE4ABE5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C61B7F-BFEB-4917-B9A8-DD51CD0D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71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73898-1F7D-46E4-9ACD-EF0FF8E73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45221B-4B38-44C0-AB2D-A2750650A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C2C934-2059-41A3-B869-2465D85F5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9E16F-27AB-486B-BE5D-99780667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69411-E39B-496C-A53D-71DD57B7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7B4EB5-C04B-437D-B987-10140BDE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5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C4DC01-9E37-45CF-B592-9C83400BE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2C9BDA-3146-40AE-833D-FD8EF61BC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A27869-A731-4A17-BEA5-9C6F06982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AB20A-577B-4080-B510-E43046ACC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C224B-12C8-42A4-9F47-A429EEA50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35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A935E74-EBD1-4653-9D97-BA16D6CD4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93CF4ED-1F4A-46A1-A765-07624BB628BD}"/>
              </a:ext>
            </a:extLst>
          </p:cNvPr>
          <p:cNvSpPr txBox="1"/>
          <p:nvPr/>
        </p:nvSpPr>
        <p:spPr>
          <a:xfrm>
            <a:off x="1524000" y="1577009"/>
            <a:ext cx="24516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Nace en el contexto escolar de la enseñanza de la expresión escrita de la lengua materna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37C64D4-0CEB-45C3-B4B1-B949067D8D32}"/>
              </a:ext>
            </a:extLst>
          </p:cNvPr>
          <p:cNvSpPr txBox="1"/>
          <p:nvPr/>
        </p:nvSpPr>
        <p:spPr>
          <a:xfrm>
            <a:off x="6096000" y="1530842"/>
            <a:ext cx="2451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Según la corriente gramatical que siga, los alumnos aprenden ortografía, morfología, sintaxis y léxico.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81FEB5F-2966-4599-8F01-8C44096C6394}"/>
              </a:ext>
            </a:extLst>
          </p:cNvPr>
          <p:cNvSpPr txBox="1"/>
          <p:nvPr/>
        </p:nvSpPr>
        <p:spPr>
          <a:xfrm>
            <a:off x="4081669" y="1577009"/>
            <a:ext cx="20143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cs typeface="Arial" panose="020B0604020202020204" pitchFamily="34" charset="0"/>
              </a:rPr>
              <a:t>La lengua se presenta de una forma homogénea y prescriptiva, se ofrece un solo modelo lingüístico al alumno.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5450AE4-3C56-4AAD-88F1-E38F9149AAA7}"/>
              </a:ext>
            </a:extLst>
          </p:cNvPr>
          <p:cNvSpPr txBox="1"/>
          <p:nvPr/>
        </p:nvSpPr>
        <p:spPr>
          <a:xfrm>
            <a:off x="8547651" y="1603920"/>
            <a:ext cx="1868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El profesor corrige la gramática y la redacción.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B585A64-C54D-4576-A9E6-89A27E6F3916}"/>
              </a:ext>
            </a:extLst>
          </p:cNvPr>
          <p:cNvSpPr txBox="1"/>
          <p:nvPr/>
        </p:nvSpPr>
        <p:spPr>
          <a:xfrm>
            <a:off x="1524000" y="2298530"/>
            <a:ext cx="25576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Nace en el contexto de la enseñanza de una segunda lengua, y en concreto en el seno de una metodología: la comunicativa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DC47B7E-E6DE-4B64-8BB8-3C25B7BA7220}"/>
              </a:ext>
            </a:extLst>
          </p:cNvPr>
          <p:cNvSpPr txBox="1"/>
          <p:nvPr/>
        </p:nvSpPr>
        <p:spPr>
          <a:xfrm>
            <a:off x="10416209" y="1628695"/>
            <a:ext cx="1868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Sanchez, cabre y matilla, (1975)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80C5470-29DE-4F72-BFEB-D68A386DC923}"/>
              </a:ext>
            </a:extLst>
          </p:cNvPr>
          <p:cNvSpPr txBox="1"/>
          <p:nvPr/>
        </p:nvSpPr>
        <p:spPr>
          <a:xfrm>
            <a:off x="4081669" y="2421640"/>
            <a:ext cx="2014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Énfasis en la comunicación o en el uso de la lengua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6B53710-B74C-4B4A-AFCF-CACD91972E5E}"/>
              </a:ext>
            </a:extLst>
          </p:cNvPr>
          <p:cNvSpPr txBox="1"/>
          <p:nvPr/>
        </p:nvSpPr>
        <p:spPr>
          <a:xfrm>
            <a:off x="6202017" y="2288636"/>
            <a:ext cx="2146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basa en un conjunto de funciones o actos de habla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ACCC53E-426A-4C6F-A469-4F02769C39C3}"/>
              </a:ext>
            </a:extLst>
          </p:cNvPr>
          <p:cNvSpPr txBox="1"/>
          <p:nvPr/>
        </p:nvSpPr>
        <p:spPr>
          <a:xfrm>
            <a:off x="8454884" y="2301531"/>
            <a:ext cx="1961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Escritura de cartas, lecturas comunicativas y comparaciones de textos.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A7B35F7-B807-4FBE-A4F7-D68BD29954BC}"/>
              </a:ext>
            </a:extLst>
          </p:cNvPr>
          <p:cNvSpPr txBox="1"/>
          <p:nvPr/>
        </p:nvSpPr>
        <p:spPr>
          <a:xfrm>
            <a:off x="10469217" y="2275026"/>
            <a:ext cx="16300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Equipo avance (1986), equipo pragma (1984 y 1985), cassany et al (1987), coromina (1984), bordons et al (1988 y 1989) y Johnson (1981).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D499288-A275-44B8-A391-BC4B6F5C0FDB}"/>
              </a:ext>
            </a:extLst>
          </p:cNvPr>
          <p:cNvSpPr txBox="1"/>
          <p:nvPr/>
        </p:nvSpPr>
        <p:spPr>
          <a:xfrm>
            <a:off x="1524000" y="3457906"/>
            <a:ext cx="1987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desarrollo en estados unidos a partir de los años setenta.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D5EBD60-15C4-4943-AB95-64C3B9BB0191}"/>
              </a:ext>
            </a:extLst>
          </p:cNvPr>
          <p:cNvSpPr txBox="1"/>
          <p:nvPr/>
        </p:nvSpPr>
        <p:spPr>
          <a:xfrm>
            <a:off x="4134676" y="3488965"/>
            <a:ext cx="190831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Proceso de composición, mostrar y aprender todos los pasos y estrategias que deben utilizarse durante el proceso de creación y redacción.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26F4932-AC45-4F74-9BE2-82CD66815D54}"/>
              </a:ext>
            </a:extLst>
          </p:cNvPr>
          <p:cNvSpPr txBox="1"/>
          <p:nvPr/>
        </p:nvSpPr>
        <p:spPr>
          <a:xfrm>
            <a:off x="6202017" y="3488965"/>
            <a:ext cx="21468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Conjunto de estrategias o habilidades y de actitudes respecto a lo escrito que caracterizan a un escritor competente</a:t>
            </a:r>
            <a:r>
              <a:rPr lang="es-MX" dirty="0"/>
              <a:t>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A603A1C-2897-459E-9DA4-E9F9786444E4}"/>
              </a:ext>
            </a:extLst>
          </p:cNvPr>
          <p:cNvSpPr txBox="1"/>
          <p:nvPr/>
        </p:nvSpPr>
        <p:spPr>
          <a:xfrm>
            <a:off x="8454884" y="3432121"/>
            <a:ext cx="1961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alumno debe hacer un texto final que debe presentar: temas, extensión, tipo de texto, etc.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190DCCB-00E3-4635-AAD1-19A0210106DD}"/>
              </a:ext>
            </a:extLst>
          </p:cNvPr>
          <p:cNvSpPr txBox="1"/>
          <p:nvPr/>
        </p:nvSpPr>
        <p:spPr>
          <a:xfrm>
            <a:off x="10575234" y="3750365"/>
            <a:ext cx="1616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Flower (1985) y Murray 1987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0774CE7-967C-4EB2-8F10-43EB79F818BE}"/>
              </a:ext>
            </a:extLst>
          </p:cNvPr>
          <p:cNvSpPr txBox="1"/>
          <p:nvPr/>
        </p:nvSpPr>
        <p:spPr>
          <a:xfrm>
            <a:off x="1868558" y="5304947"/>
            <a:ext cx="2107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desarrollo en estados unidos en los años ochenta.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7101E49-513C-4063-A10E-1E063A023CAF}"/>
              </a:ext>
            </a:extLst>
          </p:cNvPr>
          <p:cNvSpPr txBox="1"/>
          <p:nvPr/>
        </p:nvSpPr>
        <p:spPr>
          <a:xfrm>
            <a:off x="8454884" y="5165683"/>
            <a:ext cx="2120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Realizar ejercicios globales de documentos reales, se comparan con textos e interpretan esquemas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F45478C-4E5D-4746-9EC9-BD60D05A5200}"/>
              </a:ext>
            </a:extLst>
          </p:cNvPr>
          <p:cNvSpPr txBox="1"/>
          <p:nvPr/>
        </p:nvSpPr>
        <p:spPr>
          <a:xfrm>
            <a:off x="10668000" y="5473148"/>
            <a:ext cx="1431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Shin</a:t>
            </a:r>
            <a:r>
              <a:rPr lang="es-MX" dirty="0"/>
              <a:t> (1986) y Griffin (1982)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D0B77F1-943C-45E4-9835-8A921D043CF8}"/>
              </a:ext>
            </a:extLst>
          </p:cNvPr>
          <p:cNvSpPr txBox="1"/>
          <p:nvPr/>
        </p:nvSpPr>
        <p:spPr>
          <a:xfrm>
            <a:off x="4081667" y="5089403"/>
            <a:ext cx="2067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Énfasis del texto, escribir sobre la experiencia personal, la habilidad, ejercicios en clase y programación del curso.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2F27BD-75AA-4BFD-B5B2-1FC6906A297D}"/>
              </a:ext>
            </a:extLst>
          </p:cNvPr>
          <p:cNvSpPr txBox="1"/>
          <p:nvPr/>
        </p:nvSpPr>
        <p:spPr>
          <a:xfrm>
            <a:off x="6467063" y="5468876"/>
            <a:ext cx="1881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Tareas y proyectos muy  complejos</a:t>
            </a:r>
          </a:p>
        </p:txBody>
      </p:sp>
    </p:spTree>
    <p:extLst>
      <p:ext uri="{BB962C8B-B14F-4D97-AF65-F5344CB8AC3E}">
        <p14:creationId xmlns:p14="http://schemas.microsoft.com/office/powerpoint/2010/main" val="126004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305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Banda Servín</dc:creator>
  <cp:lastModifiedBy>fernanda sanchez</cp:lastModifiedBy>
  <cp:revision>2</cp:revision>
  <dcterms:created xsi:type="dcterms:W3CDTF">2020-10-14T17:06:36Z</dcterms:created>
  <dcterms:modified xsi:type="dcterms:W3CDTF">2021-09-13T02:39:06Z</dcterms:modified>
</cp:coreProperties>
</file>