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1"/>
  </p:notesMasterIdLst>
  <p:sldIdLst>
    <p:sldId id="256" r:id="rId2"/>
    <p:sldId id="264" r:id="rId3"/>
    <p:sldId id="281" r:id="rId4"/>
    <p:sldId id="258" r:id="rId5"/>
    <p:sldId id="259" r:id="rId6"/>
    <p:sldId id="260" r:id="rId7"/>
    <p:sldId id="261" r:id="rId8"/>
    <p:sldId id="262" r:id="rId9"/>
    <p:sldId id="263"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9A5"/>
    <a:srgbClr val="E98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73580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59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10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95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63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71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44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12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9"/>
        <p:cNvGrpSpPr/>
        <p:nvPr/>
      </p:nvGrpSpPr>
      <p:grpSpPr>
        <a:xfrm>
          <a:off x="0" y="0"/>
          <a:ext cx="0" cy="0"/>
          <a:chOff x="0" y="0"/>
          <a:chExt cx="0" cy="0"/>
        </a:xfrm>
      </p:grpSpPr>
      <p:sp>
        <p:nvSpPr>
          <p:cNvPr id="10" name="Google Shape;10;p2"/>
          <p:cNvSpPr/>
          <p:nvPr/>
        </p:nvSpPr>
        <p:spPr>
          <a:xfrm>
            <a:off x="1130665" y="-429"/>
            <a:ext cx="442131"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 name="Google Shape;11;p2"/>
          <p:cNvSpPr/>
          <p:nvPr/>
        </p:nvSpPr>
        <p:spPr>
          <a:xfrm>
            <a:off x="378131" y="-144"/>
            <a:ext cx="448284"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 name="Google Shape;12;p2"/>
          <p:cNvSpPr/>
          <p:nvPr/>
        </p:nvSpPr>
        <p:spPr>
          <a:xfrm>
            <a:off x="5583223" y="-144"/>
            <a:ext cx="425884"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 name="Google Shape;13;p2"/>
          <p:cNvSpPr/>
          <p:nvPr/>
        </p:nvSpPr>
        <p:spPr>
          <a:xfrm>
            <a:off x="3424059" y="-996"/>
            <a:ext cx="425670"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4" name="Google Shape;14;p2"/>
          <p:cNvGrpSpPr/>
          <p:nvPr/>
        </p:nvGrpSpPr>
        <p:grpSpPr>
          <a:xfrm>
            <a:off x="4137414" y="-287"/>
            <a:ext cx="413401" cy="6860915"/>
            <a:chOff x="1296395" y="-143"/>
            <a:chExt cx="407935" cy="6860915"/>
          </a:xfrm>
        </p:grpSpPr>
        <p:sp>
          <p:nvSpPr>
            <p:cNvPr id="15" name="Google Shape;15;p2"/>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 name="Google Shape;16;p2"/>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17" name="Google Shape;17;p2"/>
          <p:cNvGrpSpPr/>
          <p:nvPr/>
        </p:nvGrpSpPr>
        <p:grpSpPr>
          <a:xfrm>
            <a:off x="4829459" y="-287"/>
            <a:ext cx="418177" cy="6861317"/>
            <a:chOff x="10080554" y="-143"/>
            <a:chExt cx="412648" cy="6861317"/>
          </a:xfrm>
        </p:grpSpPr>
        <p:sp>
          <p:nvSpPr>
            <p:cNvPr id="18" name="Google Shape;18;p2"/>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 name="Google Shape;19;p2"/>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0" name="Google Shape;20;p2"/>
          <p:cNvSpPr/>
          <p:nvPr/>
        </p:nvSpPr>
        <p:spPr>
          <a:xfrm>
            <a:off x="1865072" y="-144"/>
            <a:ext cx="434420"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 name="Google Shape;21;p2"/>
          <p:cNvSpPr/>
          <p:nvPr/>
        </p:nvSpPr>
        <p:spPr>
          <a:xfrm rot="10800000" flipH="1">
            <a:off x="2622020" y="-5654"/>
            <a:ext cx="448284"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 name="Google Shape;22;p2"/>
          <p:cNvSpPr/>
          <p:nvPr/>
        </p:nvSpPr>
        <p:spPr>
          <a:xfrm rot="10800000" flipH="1">
            <a:off x="7040109" y="-4659"/>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3" name="Google Shape;23;p2"/>
          <p:cNvSpPr/>
          <p:nvPr/>
        </p:nvSpPr>
        <p:spPr>
          <a:xfrm rot="10800000" flipH="1">
            <a:off x="6287576" y="-4518"/>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4" name="Google Shape;24;p2"/>
          <p:cNvSpPr/>
          <p:nvPr/>
        </p:nvSpPr>
        <p:spPr>
          <a:xfrm rot="10800000" flipH="1">
            <a:off x="11492667" y="-437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5" name="Google Shape;25;p2"/>
          <p:cNvSpPr/>
          <p:nvPr/>
        </p:nvSpPr>
        <p:spPr>
          <a:xfrm rot="10800000" flipH="1">
            <a:off x="9333503" y="-4660"/>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26" name="Google Shape;26;p2"/>
          <p:cNvGrpSpPr/>
          <p:nvPr/>
        </p:nvGrpSpPr>
        <p:grpSpPr>
          <a:xfrm rot="10800000" flipH="1">
            <a:off x="10046859" y="-1920"/>
            <a:ext cx="413401" cy="6860915"/>
            <a:chOff x="1296395" y="-143"/>
            <a:chExt cx="407935" cy="6860915"/>
          </a:xfrm>
        </p:grpSpPr>
        <p:sp>
          <p:nvSpPr>
            <p:cNvPr id="27" name="Google Shape;27;p2"/>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8" name="Google Shape;28;p2"/>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29" name="Google Shape;29;p2"/>
          <p:cNvGrpSpPr/>
          <p:nvPr/>
        </p:nvGrpSpPr>
        <p:grpSpPr>
          <a:xfrm rot="10800000" flipH="1">
            <a:off x="10738904" y="-2321"/>
            <a:ext cx="418177" cy="6861317"/>
            <a:chOff x="10080554" y="-143"/>
            <a:chExt cx="412648" cy="6861317"/>
          </a:xfrm>
        </p:grpSpPr>
        <p:sp>
          <p:nvSpPr>
            <p:cNvPr id="30" name="Google Shape;30;p2"/>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1" name="Google Shape;31;p2"/>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32" name="Google Shape;32;p2"/>
          <p:cNvSpPr/>
          <p:nvPr/>
        </p:nvSpPr>
        <p:spPr>
          <a:xfrm rot="10800000" flipH="1">
            <a:off x="7774516" y="-4802"/>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 name="Google Shape;33;p2"/>
          <p:cNvSpPr/>
          <p:nvPr/>
        </p:nvSpPr>
        <p:spPr>
          <a:xfrm>
            <a:off x="8531464" y="993"/>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 name="Google Shape;34;p2"/>
          <p:cNvSpPr/>
          <p:nvPr/>
        </p:nvSpPr>
        <p:spPr>
          <a:xfrm rot="10800000">
            <a:off x="3450" y="1769200"/>
            <a:ext cx="12185100" cy="332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txBox="1">
            <a:spLocks noGrp="1"/>
          </p:cNvSpPr>
          <p:nvPr>
            <p:ph type="title"/>
          </p:nvPr>
        </p:nvSpPr>
        <p:spPr>
          <a:xfrm>
            <a:off x="973050" y="2270488"/>
            <a:ext cx="10245900" cy="2324400"/>
          </a:xfrm>
          <a:prstGeom prst="rect">
            <a:avLst/>
          </a:prstGeom>
          <a:noFill/>
        </p:spPr>
        <p:txBody>
          <a:bodyPr spcFirstLastPara="1" wrap="square" lIns="121900" tIns="121900" rIns="121900" bIns="121900"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6" name="Google Shape;36;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37" name="Google Shape;37;p2"/>
          <p:cNvSpPr txBox="1">
            <a:spLocks noGrp="1"/>
          </p:cNvSpPr>
          <p:nvPr>
            <p:ph type="subTitle" idx="1"/>
          </p:nvPr>
        </p:nvSpPr>
        <p:spPr>
          <a:xfrm>
            <a:off x="1507500" y="4638075"/>
            <a:ext cx="9177000" cy="4581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b="1"/>
            </a:lvl1pPr>
            <a:lvl2pPr lvl="1">
              <a:lnSpc>
                <a:spcPct val="100000"/>
              </a:lnSpc>
              <a:spcBef>
                <a:spcPts val="0"/>
              </a:spcBef>
              <a:spcAft>
                <a:spcPts val="0"/>
              </a:spcAft>
              <a:buSzPts val="1900"/>
              <a:buNone/>
              <a:defRPr b="1"/>
            </a:lvl2pPr>
            <a:lvl3pPr lvl="2">
              <a:lnSpc>
                <a:spcPct val="100000"/>
              </a:lnSpc>
              <a:spcBef>
                <a:spcPts val="0"/>
              </a:spcBef>
              <a:spcAft>
                <a:spcPts val="0"/>
              </a:spcAft>
              <a:buSzPts val="1900"/>
              <a:buNone/>
              <a:defRPr b="1"/>
            </a:lvl3pPr>
            <a:lvl4pPr lvl="3">
              <a:lnSpc>
                <a:spcPct val="100000"/>
              </a:lnSpc>
              <a:spcBef>
                <a:spcPts val="0"/>
              </a:spcBef>
              <a:spcAft>
                <a:spcPts val="0"/>
              </a:spcAft>
              <a:buSzPts val="1900"/>
              <a:buNone/>
              <a:defRPr b="1"/>
            </a:lvl4pPr>
            <a:lvl5pPr lvl="4">
              <a:lnSpc>
                <a:spcPct val="100000"/>
              </a:lnSpc>
              <a:spcBef>
                <a:spcPts val="0"/>
              </a:spcBef>
              <a:spcAft>
                <a:spcPts val="0"/>
              </a:spcAft>
              <a:buSzPts val="1900"/>
              <a:buNone/>
              <a:defRPr b="1"/>
            </a:lvl5pPr>
            <a:lvl6pPr lvl="5">
              <a:lnSpc>
                <a:spcPct val="100000"/>
              </a:lnSpc>
              <a:spcBef>
                <a:spcPts val="0"/>
              </a:spcBef>
              <a:spcAft>
                <a:spcPts val="0"/>
              </a:spcAft>
              <a:buSzPts val="1900"/>
              <a:buNone/>
              <a:defRPr b="1"/>
            </a:lvl6pPr>
            <a:lvl7pPr lvl="6">
              <a:lnSpc>
                <a:spcPct val="100000"/>
              </a:lnSpc>
              <a:spcBef>
                <a:spcPts val="0"/>
              </a:spcBef>
              <a:spcAft>
                <a:spcPts val="0"/>
              </a:spcAft>
              <a:buSzPts val="1900"/>
              <a:buNone/>
              <a:defRPr b="1"/>
            </a:lvl7pPr>
            <a:lvl8pPr lvl="7">
              <a:lnSpc>
                <a:spcPct val="100000"/>
              </a:lnSpc>
              <a:spcBef>
                <a:spcPts val="0"/>
              </a:spcBef>
              <a:spcAft>
                <a:spcPts val="0"/>
              </a:spcAft>
              <a:buSzPts val="1900"/>
              <a:buNone/>
              <a:defRPr b="1"/>
            </a:lvl8pPr>
            <a:lvl9pPr lvl="8">
              <a:lnSpc>
                <a:spcPct val="100000"/>
              </a:lnSpc>
              <a:spcBef>
                <a:spcPts val="0"/>
              </a:spcBef>
              <a:spcAft>
                <a:spcPts val="0"/>
              </a:spcAft>
              <a:buSzPts val="1900"/>
              <a:buNone/>
              <a:defRPr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71"/>
        <p:cNvGrpSpPr/>
        <p:nvPr/>
      </p:nvGrpSpPr>
      <p:grpSpPr>
        <a:xfrm>
          <a:off x="0" y="0"/>
          <a:ext cx="0" cy="0"/>
          <a:chOff x="0" y="0"/>
          <a:chExt cx="0" cy="0"/>
        </a:xfrm>
      </p:grpSpPr>
      <p:sp>
        <p:nvSpPr>
          <p:cNvPr id="72" name="Google Shape;72;p5"/>
          <p:cNvSpPr/>
          <p:nvPr/>
        </p:nvSpPr>
        <p:spPr>
          <a:xfrm>
            <a:off x="11568867" y="70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 name="Google Shape;73;p5"/>
          <p:cNvSpPr/>
          <p:nvPr/>
        </p:nvSpPr>
        <p:spPr>
          <a:xfrm>
            <a:off x="9409703" y="-144"/>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74" name="Google Shape;74;p5"/>
          <p:cNvGrpSpPr/>
          <p:nvPr/>
        </p:nvGrpSpPr>
        <p:grpSpPr>
          <a:xfrm>
            <a:off x="10123059" y="565"/>
            <a:ext cx="413401" cy="6860915"/>
            <a:chOff x="1296395" y="-143"/>
            <a:chExt cx="407935" cy="6860915"/>
          </a:xfrm>
        </p:grpSpPr>
        <p:sp>
          <p:nvSpPr>
            <p:cNvPr id="75" name="Google Shape;75;p5"/>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 name="Google Shape;76;p5"/>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77" name="Google Shape;77;p5"/>
          <p:cNvGrpSpPr/>
          <p:nvPr/>
        </p:nvGrpSpPr>
        <p:grpSpPr>
          <a:xfrm>
            <a:off x="10815104" y="565"/>
            <a:ext cx="418177" cy="6861317"/>
            <a:chOff x="10080554" y="-143"/>
            <a:chExt cx="412648" cy="6861317"/>
          </a:xfrm>
        </p:grpSpPr>
        <p:sp>
          <p:nvSpPr>
            <p:cNvPr id="78" name="Google Shape;78;p5"/>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 name="Google Shape;79;p5"/>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80" name="Google Shape;80;p5"/>
          <p:cNvSpPr txBox="1">
            <a:spLocks noGrp="1"/>
          </p:cNvSpPr>
          <p:nvPr>
            <p:ph type="title"/>
          </p:nvPr>
        </p:nvSpPr>
        <p:spPr>
          <a:xfrm>
            <a:off x="720400" y="669575"/>
            <a:ext cx="8402400" cy="7635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81" name="Google Shape;81;p5"/>
          <p:cNvSpPr txBox="1">
            <a:spLocks noGrp="1"/>
          </p:cNvSpPr>
          <p:nvPr>
            <p:ph type="body" idx="1"/>
          </p:nvPr>
        </p:nvSpPr>
        <p:spPr>
          <a:xfrm>
            <a:off x="2651900" y="2009700"/>
            <a:ext cx="6400800" cy="5238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82" name="Google Shape;82;p5"/>
          <p:cNvSpPr txBox="1">
            <a:spLocks noGrp="1"/>
          </p:cNvSpPr>
          <p:nvPr>
            <p:ph type="title" idx="2"/>
          </p:nvPr>
        </p:nvSpPr>
        <p:spPr>
          <a:xfrm>
            <a:off x="720400" y="1866900"/>
            <a:ext cx="3468600" cy="523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3500"/>
              <a:buFont typeface="Aldrich"/>
              <a:buNone/>
              <a:defRPr sz="3500"/>
            </a:lvl1pPr>
            <a:lvl2pPr lvl="1"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83" name="Google Shape;83;p5"/>
          <p:cNvSpPr txBox="1">
            <a:spLocks noGrp="1"/>
          </p:cNvSpPr>
          <p:nvPr>
            <p:ph type="body" idx="3"/>
          </p:nvPr>
        </p:nvSpPr>
        <p:spPr>
          <a:xfrm>
            <a:off x="2651900" y="3178150"/>
            <a:ext cx="6400800" cy="5238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84" name="Google Shape;84;p5"/>
          <p:cNvSpPr txBox="1">
            <a:spLocks noGrp="1"/>
          </p:cNvSpPr>
          <p:nvPr>
            <p:ph type="title" idx="4"/>
          </p:nvPr>
        </p:nvSpPr>
        <p:spPr>
          <a:xfrm>
            <a:off x="720400" y="3035367"/>
            <a:ext cx="3468600" cy="523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3500"/>
              <a:buFont typeface="Aldrich"/>
              <a:buNone/>
              <a:defRPr sz="3500"/>
            </a:lvl1pPr>
            <a:lvl2pPr lvl="1"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85" name="Google Shape;85;p5"/>
          <p:cNvSpPr txBox="1">
            <a:spLocks noGrp="1"/>
          </p:cNvSpPr>
          <p:nvPr>
            <p:ph type="body" idx="5"/>
          </p:nvPr>
        </p:nvSpPr>
        <p:spPr>
          <a:xfrm>
            <a:off x="2651900" y="4346625"/>
            <a:ext cx="6400800" cy="5238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86" name="Google Shape;86;p5"/>
          <p:cNvSpPr txBox="1">
            <a:spLocks noGrp="1"/>
          </p:cNvSpPr>
          <p:nvPr>
            <p:ph type="title" idx="6"/>
          </p:nvPr>
        </p:nvSpPr>
        <p:spPr>
          <a:xfrm>
            <a:off x="720400" y="4203833"/>
            <a:ext cx="3468600" cy="523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3500"/>
              <a:buFont typeface="Aldrich"/>
              <a:buNone/>
              <a:defRPr sz="3500"/>
            </a:lvl1pPr>
            <a:lvl2pPr lvl="1"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87" name="Google Shape;87;p5"/>
          <p:cNvSpPr txBox="1">
            <a:spLocks noGrp="1"/>
          </p:cNvSpPr>
          <p:nvPr>
            <p:ph type="body" idx="7"/>
          </p:nvPr>
        </p:nvSpPr>
        <p:spPr>
          <a:xfrm>
            <a:off x="2651900" y="5515100"/>
            <a:ext cx="6400800" cy="5238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88" name="Google Shape;88;p5"/>
          <p:cNvSpPr txBox="1">
            <a:spLocks noGrp="1"/>
          </p:cNvSpPr>
          <p:nvPr>
            <p:ph type="title" idx="8"/>
          </p:nvPr>
        </p:nvSpPr>
        <p:spPr>
          <a:xfrm>
            <a:off x="720400" y="5372300"/>
            <a:ext cx="3468600" cy="523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3500"/>
              <a:buFont typeface="Aldrich"/>
              <a:buNone/>
              <a:defRPr sz="3500"/>
            </a:lvl1pPr>
            <a:lvl2pPr lvl="1"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89" name="Google Shape;89;p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90"/>
        <p:cNvGrpSpPr/>
        <p:nvPr/>
      </p:nvGrpSpPr>
      <p:grpSpPr>
        <a:xfrm>
          <a:off x="0" y="0"/>
          <a:ext cx="0" cy="0"/>
          <a:chOff x="0" y="0"/>
          <a:chExt cx="0" cy="0"/>
        </a:xfrm>
      </p:grpSpPr>
      <p:grpSp>
        <p:nvGrpSpPr>
          <p:cNvPr id="91" name="Google Shape;91;p6"/>
          <p:cNvGrpSpPr/>
          <p:nvPr/>
        </p:nvGrpSpPr>
        <p:grpSpPr>
          <a:xfrm>
            <a:off x="378131" y="-5654"/>
            <a:ext cx="11541156" cy="6870018"/>
            <a:chOff x="378131" y="-5654"/>
            <a:chExt cx="11541156" cy="6870018"/>
          </a:xfrm>
        </p:grpSpPr>
        <p:sp>
          <p:nvSpPr>
            <p:cNvPr id="92" name="Google Shape;92;p6"/>
            <p:cNvSpPr/>
            <p:nvPr/>
          </p:nvSpPr>
          <p:spPr>
            <a:xfrm>
              <a:off x="1130665" y="-429"/>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3" name="Google Shape;93;p6"/>
            <p:cNvSpPr/>
            <p:nvPr/>
          </p:nvSpPr>
          <p:spPr>
            <a:xfrm>
              <a:off x="378131" y="-14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 name="Google Shape;94;p6"/>
            <p:cNvSpPr/>
            <p:nvPr/>
          </p:nvSpPr>
          <p:spPr>
            <a:xfrm>
              <a:off x="5583223" y="-144"/>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 name="Google Shape;95;p6"/>
            <p:cNvSpPr/>
            <p:nvPr/>
          </p:nvSpPr>
          <p:spPr>
            <a:xfrm>
              <a:off x="3424059" y="-996"/>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96" name="Google Shape;96;p6"/>
            <p:cNvGrpSpPr/>
            <p:nvPr/>
          </p:nvGrpSpPr>
          <p:grpSpPr>
            <a:xfrm>
              <a:off x="4137414" y="-287"/>
              <a:ext cx="413401" cy="6860915"/>
              <a:chOff x="1296395" y="-143"/>
              <a:chExt cx="407935" cy="6860915"/>
            </a:xfrm>
          </p:grpSpPr>
          <p:sp>
            <p:nvSpPr>
              <p:cNvPr id="97" name="Google Shape;97;p6"/>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 name="Google Shape;98;p6"/>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99" name="Google Shape;99;p6"/>
            <p:cNvGrpSpPr/>
            <p:nvPr/>
          </p:nvGrpSpPr>
          <p:grpSpPr>
            <a:xfrm>
              <a:off x="4829459" y="-287"/>
              <a:ext cx="418177" cy="6861317"/>
              <a:chOff x="10080554" y="-143"/>
              <a:chExt cx="412648" cy="6861317"/>
            </a:xfrm>
          </p:grpSpPr>
          <p:sp>
            <p:nvSpPr>
              <p:cNvPr id="100" name="Google Shape;100;p6"/>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 name="Google Shape;101;p6"/>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02" name="Google Shape;102;p6"/>
            <p:cNvSpPr/>
            <p:nvPr/>
          </p:nvSpPr>
          <p:spPr>
            <a:xfrm>
              <a:off x="1865072" y="-144"/>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3" name="Google Shape;103;p6"/>
            <p:cNvSpPr/>
            <p:nvPr/>
          </p:nvSpPr>
          <p:spPr>
            <a:xfrm rot="10800000" flipH="1">
              <a:off x="2622020" y="-565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4" name="Google Shape;104;p6"/>
            <p:cNvSpPr/>
            <p:nvPr/>
          </p:nvSpPr>
          <p:spPr>
            <a:xfrm>
              <a:off x="7040109" y="423"/>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5" name="Google Shape;105;p6"/>
            <p:cNvSpPr/>
            <p:nvPr/>
          </p:nvSpPr>
          <p:spPr>
            <a:xfrm>
              <a:off x="6287576" y="708"/>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6" name="Google Shape;106;p6"/>
            <p:cNvSpPr/>
            <p:nvPr/>
          </p:nvSpPr>
          <p:spPr>
            <a:xfrm>
              <a:off x="11492667" y="70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7" name="Google Shape;107;p6"/>
            <p:cNvSpPr/>
            <p:nvPr/>
          </p:nvSpPr>
          <p:spPr>
            <a:xfrm>
              <a:off x="9333503" y="-144"/>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08" name="Google Shape;108;p6"/>
            <p:cNvGrpSpPr/>
            <p:nvPr/>
          </p:nvGrpSpPr>
          <p:grpSpPr>
            <a:xfrm>
              <a:off x="10046859" y="565"/>
              <a:ext cx="413401" cy="6860915"/>
              <a:chOff x="1296395" y="-143"/>
              <a:chExt cx="407935" cy="6860915"/>
            </a:xfrm>
          </p:grpSpPr>
          <p:sp>
            <p:nvSpPr>
              <p:cNvPr id="109" name="Google Shape;109;p6"/>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0" name="Google Shape;110;p6"/>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111" name="Google Shape;111;p6"/>
            <p:cNvGrpSpPr/>
            <p:nvPr/>
          </p:nvGrpSpPr>
          <p:grpSpPr>
            <a:xfrm>
              <a:off x="10738904" y="565"/>
              <a:ext cx="418177" cy="6861317"/>
              <a:chOff x="10080554" y="-143"/>
              <a:chExt cx="412648" cy="6861317"/>
            </a:xfrm>
          </p:grpSpPr>
          <p:sp>
            <p:nvSpPr>
              <p:cNvPr id="112" name="Google Shape;112;p6"/>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3" name="Google Shape;113;p6"/>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14" name="Google Shape;114;p6"/>
            <p:cNvSpPr/>
            <p:nvPr/>
          </p:nvSpPr>
          <p:spPr>
            <a:xfrm>
              <a:off x="7774516" y="708"/>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 name="Google Shape;115;p6"/>
            <p:cNvSpPr/>
            <p:nvPr/>
          </p:nvSpPr>
          <p:spPr>
            <a:xfrm rot="10800000" flipH="1">
              <a:off x="8531464" y="-4802"/>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16" name="Google Shape;116;p6"/>
          <p:cNvSpPr/>
          <p:nvPr/>
        </p:nvSpPr>
        <p:spPr>
          <a:xfrm>
            <a:off x="0" y="1653325"/>
            <a:ext cx="12192000" cy="5216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txBox="1">
            <a:spLocks noGrp="1"/>
          </p:cNvSpPr>
          <p:nvPr>
            <p:ph type="title"/>
          </p:nvPr>
        </p:nvSpPr>
        <p:spPr>
          <a:xfrm>
            <a:off x="4038950" y="-5650"/>
            <a:ext cx="4219500" cy="2164800"/>
          </a:xfrm>
          <a:prstGeom prst="rect">
            <a:avLst/>
          </a:prstGeom>
          <a:solidFill>
            <a:schemeClr val="lt1"/>
          </a:solidFill>
        </p:spPr>
        <p:txBody>
          <a:bodyPr spcFirstLastPara="1" wrap="square" lIns="121900" tIns="121900" rIns="121900" bIns="121900" anchor="ctr" anchorCtr="0">
            <a:noAutofit/>
          </a:bodyPr>
          <a:lstStyle>
            <a:lvl1pPr lvl="0" algn="ctr" rtl="0">
              <a:spcBef>
                <a:spcPts val="0"/>
              </a:spcBef>
              <a:spcAft>
                <a:spcPts val="0"/>
              </a:spcAft>
              <a:buSzPts val="10000"/>
              <a:buNone/>
              <a:defRPr sz="100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118" name="Google Shape;118;p6"/>
          <p:cNvSpPr txBox="1">
            <a:spLocks noGrp="1"/>
          </p:cNvSpPr>
          <p:nvPr>
            <p:ph type="body" idx="1"/>
          </p:nvPr>
        </p:nvSpPr>
        <p:spPr>
          <a:xfrm>
            <a:off x="1001150" y="3340925"/>
            <a:ext cx="10295100" cy="20751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119" name="Google Shape;119;p6"/>
          <p:cNvSpPr txBox="1">
            <a:spLocks noGrp="1"/>
          </p:cNvSpPr>
          <p:nvPr>
            <p:ph type="title" idx="2"/>
          </p:nvPr>
        </p:nvSpPr>
        <p:spPr>
          <a:xfrm>
            <a:off x="1001150" y="2416475"/>
            <a:ext cx="102951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20" name="Google Shape;120;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21"/>
        <p:cNvGrpSpPr/>
        <p:nvPr/>
      </p:nvGrpSpPr>
      <p:grpSpPr>
        <a:xfrm>
          <a:off x="0" y="0"/>
          <a:ext cx="0" cy="0"/>
          <a:chOff x="0" y="0"/>
          <a:chExt cx="0" cy="0"/>
        </a:xfrm>
      </p:grpSpPr>
      <p:sp>
        <p:nvSpPr>
          <p:cNvPr id="122" name="Google Shape;122;p7"/>
          <p:cNvSpPr/>
          <p:nvPr/>
        </p:nvSpPr>
        <p:spPr>
          <a:xfrm rot="-5400000">
            <a:off x="5857607" y="-643912"/>
            <a:ext cx="487200" cy="12200399"/>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3" name="Google Shape;123;p7"/>
          <p:cNvSpPr/>
          <p:nvPr/>
        </p:nvSpPr>
        <p:spPr>
          <a:xfrm rot="-5400000">
            <a:off x="5854345" y="182319"/>
            <a:ext cx="493979" cy="1219964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4" name="Google Shape;124;p7"/>
          <p:cNvSpPr/>
          <p:nvPr/>
        </p:nvSpPr>
        <p:spPr>
          <a:xfrm rot="-5400000">
            <a:off x="5866563" y="-5540883"/>
            <a:ext cx="469296" cy="12199392"/>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5" name="Google Shape;125;p7"/>
          <p:cNvSpPr/>
          <p:nvPr/>
        </p:nvSpPr>
        <p:spPr>
          <a:xfrm rot="-5400000">
            <a:off x="5866174" y="-3162516"/>
            <a:ext cx="469061" cy="12201408"/>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26" name="Google Shape;126;p7"/>
          <p:cNvGrpSpPr/>
          <p:nvPr/>
        </p:nvGrpSpPr>
        <p:grpSpPr>
          <a:xfrm rot="-5400000">
            <a:off x="5871128" y="-3938762"/>
            <a:ext cx="455540" cy="12195277"/>
            <a:chOff x="1296395" y="-143"/>
            <a:chExt cx="407935" cy="6860915"/>
          </a:xfrm>
        </p:grpSpPr>
        <p:sp>
          <p:nvSpPr>
            <p:cNvPr id="127" name="Google Shape;127;p7"/>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8" name="Google Shape;128;p7"/>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129" name="Google Shape;129;p7"/>
          <p:cNvGrpSpPr/>
          <p:nvPr/>
        </p:nvGrpSpPr>
        <p:grpSpPr>
          <a:xfrm rot="-5400000">
            <a:off x="5868854" y="-4704338"/>
            <a:ext cx="460804" cy="12195991"/>
            <a:chOff x="10080554" y="-143"/>
            <a:chExt cx="412648" cy="6861317"/>
          </a:xfrm>
        </p:grpSpPr>
        <p:sp>
          <p:nvSpPr>
            <p:cNvPr id="130" name="Google Shape;130;p7"/>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1" name="Google Shape;131;p7"/>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32" name="Google Shape;132;p7"/>
          <p:cNvSpPr/>
          <p:nvPr/>
        </p:nvSpPr>
        <p:spPr>
          <a:xfrm rot="-5400000">
            <a:off x="5862237" y="-1448806"/>
            <a:ext cx="478702" cy="12200147"/>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3" name="Google Shape;133;p7"/>
          <p:cNvSpPr/>
          <p:nvPr/>
        </p:nvSpPr>
        <p:spPr>
          <a:xfrm rot="5400000" flipH="1">
            <a:off x="5844551" y="-2290298"/>
            <a:ext cx="493979" cy="1219964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 name="Google Shape;134;p7"/>
          <p:cNvSpPr/>
          <p:nvPr/>
        </p:nvSpPr>
        <p:spPr>
          <a:xfrm>
            <a:off x="868388" y="0"/>
            <a:ext cx="104463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txBox="1">
            <a:spLocks noGrp="1"/>
          </p:cNvSpPr>
          <p:nvPr>
            <p:ph type="subTitle" idx="1"/>
          </p:nvPr>
        </p:nvSpPr>
        <p:spPr>
          <a:xfrm>
            <a:off x="1207035" y="1813775"/>
            <a:ext cx="48042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36" name="Google Shape;136;p7"/>
          <p:cNvSpPr txBox="1">
            <a:spLocks noGrp="1"/>
          </p:cNvSpPr>
          <p:nvPr>
            <p:ph type="subTitle" idx="2"/>
          </p:nvPr>
        </p:nvSpPr>
        <p:spPr>
          <a:xfrm>
            <a:off x="6289784" y="1813775"/>
            <a:ext cx="4796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37" name="Google Shape;137;p7"/>
          <p:cNvSpPr txBox="1">
            <a:spLocks noGrp="1"/>
          </p:cNvSpPr>
          <p:nvPr>
            <p:ph type="title"/>
          </p:nvPr>
        </p:nvSpPr>
        <p:spPr>
          <a:xfrm>
            <a:off x="1207025" y="836300"/>
            <a:ext cx="9879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38" name="Google Shape;138;p7"/>
          <p:cNvSpPr txBox="1">
            <a:spLocks noGrp="1"/>
          </p:cNvSpPr>
          <p:nvPr>
            <p:ph type="body" idx="3"/>
          </p:nvPr>
        </p:nvSpPr>
        <p:spPr>
          <a:xfrm>
            <a:off x="1207025" y="2750800"/>
            <a:ext cx="48039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39" name="Google Shape;139;p7"/>
          <p:cNvSpPr txBox="1">
            <a:spLocks noGrp="1"/>
          </p:cNvSpPr>
          <p:nvPr>
            <p:ph type="body" idx="4"/>
          </p:nvPr>
        </p:nvSpPr>
        <p:spPr>
          <a:xfrm>
            <a:off x="6289775" y="2739050"/>
            <a:ext cx="47964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40" name="Google Shape;140;p7"/>
          <p:cNvSpPr txBox="1"/>
          <p:nvPr/>
        </p:nvSpPr>
        <p:spPr>
          <a:xfrm>
            <a:off x="-8275" y="65291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41"/>
        <p:cNvGrpSpPr/>
        <p:nvPr/>
      </p:nvGrpSpPr>
      <p:grpSpPr>
        <a:xfrm>
          <a:off x="0" y="0"/>
          <a:ext cx="0" cy="0"/>
          <a:chOff x="0" y="0"/>
          <a:chExt cx="0" cy="0"/>
        </a:xfrm>
      </p:grpSpPr>
      <p:sp>
        <p:nvSpPr>
          <p:cNvPr id="142" name="Google Shape;142;p8"/>
          <p:cNvSpPr/>
          <p:nvPr/>
        </p:nvSpPr>
        <p:spPr>
          <a:xfrm rot="-5400000">
            <a:off x="10174643" y="3685109"/>
            <a:ext cx="487516" cy="3547063"/>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3" name="Google Shape;143;p8"/>
          <p:cNvSpPr/>
          <p:nvPr/>
        </p:nvSpPr>
        <p:spPr>
          <a:xfrm rot="-5400000">
            <a:off x="10171288" y="4511069"/>
            <a:ext cx="494300" cy="3546843"/>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4" name="Google Shape;144;p8"/>
          <p:cNvSpPr/>
          <p:nvPr/>
        </p:nvSpPr>
        <p:spPr>
          <a:xfrm rot="-5400000">
            <a:off x="10183602" y="-1212213"/>
            <a:ext cx="469600" cy="3546770"/>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5" name="Google Shape;145;p8"/>
          <p:cNvSpPr/>
          <p:nvPr/>
        </p:nvSpPr>
        <p:spPr>
          <a:xfrm rot="-5400000">
            <a:off x="10183572" y="1166869"/>
            <a:ext cx="469365" cy="3547356"/>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46" name="Google Shape;146;p8"/>
          <p:cNvGrpSpPr/>
          <p:nvPr/>
        </p:nvGrpSpPr>
        <p:grpSpPr>
          <a:xfrm rot="-5400000">
            <a:off x="10190376" y="388184"/>
            <a:ext cx="455540" cy="3546407"/>
            <a:chOff x="1296395" y="-143"/>
            <a:chExt cx="407935" cy="6860915"/>
          </a:xfrm>
        </p:grpSpPr>
        <p:sp>
          <p:nvSpPr>
            <p:cNvPr id="147" name="Google Shape;147;p8"/>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8" name="Google Shape;148;p8"/>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149" name="Google Shape;149;p8"/>
          <p:cNvGrpSpPr/>
          <p:nvPr/>
        </p:nvGrpSpPr>
        <p:grpSpPr>
          <a:xfrm rot="-5400000">
            <a:off x="10187849" y="-377139"/>
            <a:ext cx="460804" cy="3546615"/>
            <a:chOff x="10080554" y="-143"/>
            <a:chExt cx="412648" cy="6861317"/>
          </a:xfrm>
        </p:grpSpPr>
        <p:sp>
          <p:nvSpPr>
            <p:cNvPr id="150" name="Google Shape;150;p8"/>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1" name="Google Shape;151;p8"/>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52" name="Google Shape;152;p8"/>
          <p:cNvSpPr/>
          <p:nvPr/>
        </p:nvSpPr>
        <p:spPr>
          <a:xfrm rot="-5400000">
            <a:off x="10179005" y="2880129"/>
            <a:ext cx="479013" cy="3546990"/>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3" name="Google Shape;153;p8"/>
          <p:cNvSpPr/>
          <p:nvPr/>
        </p:nvSpPr>
        <p:spPr>
          <a:xfrm rot="5400000" flipH="1">
            <a:off x="10169274" y="2038452"/>
            <a:ext cx="494300" cy="3546843"/>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 name="Google Shape;154;p8"/>
          <p:cNvSpPr/>
          <p:nvPr/>
        </p:nvSpPr>
        <p:spPr>
          <a:xfrm>
            <a:off x="0" y="0"/>
            <a:ext cx="92505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txBox="1">
            <a:spLocks noGrp="1"/>
          </p:cNvSpPr>
          <p:nvPr>
            <p:ph type="subTitle" idx="1"/>
          </p:nvPr>
        </p:nvSpPr>
        <p:spPr>
          <a:xfrm>
            <a:off x="753675" y="2024175"/>
            <a:ext cx="7575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6" name="Google Shape;156;p8"/>
          <p:cNvSpPr txBox="1">
            <a:spLocks noGrp="1"/>
          </p:cNvSpPr>
          <p:nvPr>
            <p:ph type="title"/>
          </p:nvPr>
        </p:nvSpPr>
        <p:spPr>
          <a:xfrm>
            <a:off x="720400" y="593375"/>
            <a:ext cx="7575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7" name="Google Shape;157;p8"/>
          <p:cNvSpPr txBox="1">
            <a:spLocks noGrp="1"/>
          </p:cNvSpPr>
          <p:nvPr>
            <p:ph type="body" idx="2"/>
          </p:nvPr>
        </p:nvSpPr>
        <p:spPr>
          <a:xfrm>
            <a:off x="771772" y="2684350"/>
            <a:ext cx="75759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8" name="Google Shape;158;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59"/>
        <p:cNvGrpSpPr/>
        <p:nvPr/>
      </p:nvGrpSpPr>
      <p:grpSpPr>
        <a:xfrm>
          <a:off x="0" y="0"/>
          <a:ext cx="0" cy="0"/>
          <a:chOff x="0" y="0"/>
          <a:chExt cx="0" cy="0"/>
        </a:xfrm>
      </p:grpSpPr>
      <p:grpSp>
        <p:nvGrpSpPr>
          <p:cNvPr id="160" name="Google Shape;160;p9"/>
          <p:cNvGrpSpPr/>
          <p:nvPr/>
        </p:nvGrpSpPr>
        <p:grpSpPr>
          <a:xfrm>
            <a:off x="-329443" y="-342406"/>
            <a:ext cx="12840931" cy="7535036"/>
            <a:chOff x="-329443" y="-342406"/>
            <a:chExt cx="12840931" cy="7535036"/>
          </a:xfrm>
        </p:grpSpPr>
        <p:sp>
          <p:nvSpPr>
            <p:cNvPr id="161" name="Google Shape;161;p9"/>
            <p:cNvSpPr/>
            <p:nvPr/>
          </p:nvSpPr>
          <p:spPr>
            <a:xfrm rot="2700000">
              <a:off x="704681" y="-608766"/>
              <a:ext cx="466302" cy="3098093"/>
            </a:xfrm>
            <a:custGeom>
              <a:avLst/>
              <a:gdLst/>
              <a:ahLst/>
              <a:cxnLst/>
              <a:rect l="l" t="t" r="r" b="b"/>
              <a:pathLst>
                <a:path w="466043" h="3096371" extrusionOk="0">
                  <a:moveTo>
                    <a:pt x="254671" y="2815305"/>
                  </a:moveTo>
                  <a:cubicBezTo>
                    <a:pt x="252958" y="2815305"/>
                    <a:pt x="251246" y="2817510"/>
                    <a:pt x="249757" y="2821919"/>
                  </a:cubicBezTo>
                  <a:cubicBezTo>
                    <a:pt x="252734" y="2830737"/>
                    <a:pt x="256608" y="2830737"/>
                    <a:pt x="259585" y="2821919"/>
                  </a:cubicBezTo>
                  <a:cubicBezTo>
                    <a:pt x="258097" y="2817510"/>
                    <a:pt x="256384" y="2815305"/>
                    <a:pt x="254671" y="2815305"/>
                  </a:cubicBezTo>
                  <a:close/>
                  <a:moveTo>
                    <a:pt x="215715" y="2735631"/>
                  </a:moveTo>
                  <a:lnTo>
                    <a:pt x="215715" y="2747282"/>
                  </a:lnTo>
                  <a:lnTo>
                    <a:pt x="223198" y="2765220"/>
                  </a:lnTo>
                  <a:lnTo>
                    <a:pt x="223194" y="2765232"/>
                  </a:lnTo>
                  <a:lnTo>
                    <a:pt x="223336" y="2765550"/>
                  </a:lnTo>
                  <a:lnTo>
                    <a:pt x="223198" y="2765220"/>
                  </a:lnTo>
                  <a:lnTo>
                    <a:pt x="229959" y="2748542"/>
                  </a:lnTo>
                  <a:cubicBezTo>
                    <a:pt x="230885" y="2720828"/>
                    <a:pt x="219134" y="2728387"/>
                    <a:pt x="215715" y="2735631"/>
                  </a:cubicBezTo>
                  <a:close/>
                  <a:moveTo>
                    <a:pt x="271977" y="2669498"/>
                  </a:moveTo>
                  <a:cubicBezTo>
                    <a:pt x="268274" y="2681463"/>
                    <a:pt x="268274" y="2681463"/>
                    <a:pt x="271977" y="2694060"/>
                  </a:cubicBezTo>
                  <a:lnTo>
                    <a:pt x="281591" y="2694060"/>
                  </a:lnTo>
                  <a:cubicBezTo>
                    <a:pt x="285295" y="2682406"/>
                    <a:pt x="285295" y="2682092"/>
                    <a:pt x="281591" y="2669498"/>
                  </a:cubicBezTo>
                  <a:close/>
                  <a:moveTo>
                    <a:pt x="9210" y="443231"/>
                  </a:moveTo>
                  <a:lnTo>
                    <a:pt x="452440" y="0"/>
                  </a:lnTo>
                  <a:lnTo>
                    <a:pt x="452440" y="130553"/>
                  </a:lnTo>
                  <a:lnTo>
                    <a:pt x="456144" y="139685"/>
                  </a:lnTo>
                  <a:lnTo>
                    <a:pt x="451585" y="152910"/>
                  </a:lnTo>
                  <a:lnTo>
                    <a:pt x="451586" y="225345"/>
                  </a:lnTo>
                  <a:lnTo>
                    <a:pt x="456215" y="237942"/>
                  </a:lnTo>
                  <a:lnTo>
                    <a:pt x="451728" y="250539"/>
                  </a:lnTo>
                  <a:lnTo>
                    <a:pt x="451728" y="286439"/>
                  </a:lnTo>
                  <a:lnTo>
                    <a:pt x="456073" y="299668"/>
                  </a:lnTo>
                  <a:lnTo>
                    <a:pt x="451799" y="310374"/>
                  </a:lnTo>
                  <a:cubicBezTo>
                    <a:pt x="450496" y="324168"/>
                    <a:pt x="451963" y="340041"/>
                    <a:pt x="455083" y="345804"/>
                  </a:cubicBezTo>
                  <a:cubicBezTo>
                    <a:pt x="455517" y="346624"/>
                    <a:pt x="455965" y="347190"/>
                    <a:pt x="456428" y="347537"/>
                  </a:cubicBezTo>
                  <a:cubicBezTo>
                    <a:pt x="458138" y="396666"/>
                    <a:pt x="450304" y="466895"/>
                    <a:pt x="466043" y="469100"/>
                  </a:cubicBezTo>
                  <a:cubicBezTo>
                    <a:pt x="463337" y="478233"/>
                    <a:pt x="458921" y="472880"/>
                    <a:pt x="456500" y="482012"/>
                  </a:cubicBezTo>
                  <a:lnTo>
                    <a:pt x="456500" y="517912"/>
                  </a:lnTo>
                  <a:lnTo>
                    <a:pt x="461343" y="531454"/>
                  </a:lnTo>
                  <a:cubicBezTo>
                    <a:pt x="461343" y="535865"/>
                    <a:pt x="460986" y="539644"/>
                    <a:pt x="460915" y="543106"/>
                  </a:cubicBezTo>
                  <a:lnTo>
                    <a:pt x="456428" y="556017"/>
                  </a:lnTo>
                  <a:cubicBezTo>
                    <a:pt x="456678" y="572330"/>
                    <a:pt x="456486" y="588707"/>
                    <a:pt x="455859" y="604835"/>
                  </a:cubicBezTo>
                  <a:lnTo>
                    <a:pt x="451870" y="614909"/>
                  </a:lnTo>
                  <a:lnTo>
                    <a:pt x="456215" y="628138"/>
                  </a:lnTo>
                  <a:lnTo>
                    <a:pt x="456215" y="700569"/>
                  </a:lnTo>
                  <a:lnTo>
                    <a:pt x="451657" y="712852"/>
                  </a:lnTo>
                  <a:lnTo>
                    <a:pt x="456286" y="725764"/>
                  </a:lnTo>
                  <a:lnTo>
                    <a:pt x="456286" y="798199"/>
                  </a:lnTo>
                  <a:lnTo>
                    <a:pt x="451728" y="811110"/>
                  </a:lnTo>
                  <a:cubicBezTo>
                    <a:pt x="458850" y="816780"/>
                    <a:pt x="458850" y="925743"/>
                    <a:pt x="451728" y="931728"/>
                  </a:cubicBezTo>
                  <a:lnTo>
                    <a:pt x="451728" y="955662"/>
                  </a:lnTo>
                  <a:cubicBezTo>
                    <a:pt x="453367" y="961961"/>
                    <a:pt x="457284" y="968573"/>
                    <a:pt x="456357" y="980542"/>
                  </a:cubicBezTo>
                  <a:lnTo>
                    <a:pt x="451443" y="993453"/>
                  </a:lnTo>
                  <a:lnTo>
                    <a:pt x="451443" y="1041954"/>
                  </a:lnTo>
                  <a:cubicBezTo>
                    <a:pt x="468820" y="1068722"/>
                    <a:pt x="469960" y="1068722"/>
                    <a:pt x="452369" y="1076277"/>
                  </a:cubicBezTo>
                  <a:cubicBezTo>
                    <a:pt x="451728" y="1110292"/>
                    <a:pt x="447669" y="1180204"/>
                    <a:pt x="455716" y="1199100"/>
                  </a:cubicBezTo>
                  <a:cubicBezTo>
                    <a:pt x="453793" y="1211383"/>
                    <a:pt x="449449" y="1215790"/>
                    <a:pt x="446529" y="1224926"/>
                  </a:cubicBezTo>
                  <a:lnTo>
                    <a:pt x="446530" y="1249174"/>
                  </a:lnTo>
                  <a:cubicBezTo>
                    <a:pt x="449813" y="1256134"/>
                    <a:pt x="452896" y="1264826"/>
                    <a:pt x="455716" y="1274997"/>
                  </a:cubicBezTo>
                  <a:cubicBezTo>
                    <a:pt x="454648" y="1279407"/>
                    <a:pt x="451870" y="1280981"/>
                    <a:pt x="452298" y="1287911"/>
                  </a:cubicBezTo>
                  <a:lnTo>
                    <a:pt x="456072" y="1297357"/>
                  </a:lnTo>
                  <a:lnTo>
                    <a:pt x="451728" y="1309954"/>
                  </a:lnTo>
                  <a:cubicBezTo>
                    <a:pt x="451728" y="1313420"/>
                    <a:pt x="451728" y="1317513"/>
                    <a:pt x="451728" y="1321606"/>
                  </a:cubicBezTo>
                  <a:lnTo>
                    <a:pt x="446814" y="1334835"/>
                  </a:lnTo>
                  <a:lnTo>
                    <a:pt x="446814" y="1370735"/>
                  </a:lnTo>
                  <a:lnTo>
                    <a:pt x="451728" y="1383963"/>
                  </a:lnTo>
                  <a:cubicBezTo>
                    <a:pt x="451728" y="1388374"/>
                    <a:pt x="451728" y="1392153"/>
                    <a:pt x="451728" y="1396874"/>
                  </a:cubicBezTo>
                  <a:cubicBezTo>
                    <a:pt x="443895" y="1407898"/>
                    <a:pt x="447954" y="1423956"/>
                    <a:pt x="452227" y="1434034"/>
                  </a:cubicBezTo>
                  <a:cubicBezTo>
                    <a:pt x="452227" y="1443170"/>
                    <a:pt x="451870" y="1450728"/>
                    <a:pt x="451728" y="1457026"/>
                  </a:cubicBezTo>
                  <a:lnTo>
                    <a:pt x="447384" y="1467732"/>
                  </a:lnTo>
                  <a:lnTo>
                    <a:pt x="447384" y="1493240"/>
                  </a:lnTo>
                  <a:lnTo>
                    <a:pt x="456856" y="1517175"/>
                  </a:lnTo>
                  <a:lnTo>
                    <a:pt x="451870" y="1530718"/>
                  </a:lnTo>
                  <a:lnTo>
                    <a:pt x="451870" y="1566304"/>
                  </a:lnTo>
                  <a:cubicBezTo>
                    <a:pt x="445390" y="1583940"/>
                    <a:pt x="445390" y="1584885"/>
                    <a:pt x="451301" y="1600633"/>
                  </a:cubicBezTo>
                  <a:cubicBezTo>
                    <a:pt x="455004" y="1635273"/>
                    <a:pt x="446885" y="1695111"/>
                    <a:pt x="456713" y="1711488"/>
                  </a:cubicBezTo>
                  <a:lnTo>
                    <a:pt x="452156" y="1724716"/>
                  </a:lnTo>
                  <a:lnTo>
                    <a:pt x="452156" y="1748333"/>
                  </a:lnTo>
                  <a:lnTo>
                    <a:pt x="456927" y="1761244"/>
                  </a:lnTo>
                  <a:lnTo>
                    <a:pt x="456927" y="1785179"/>
                  </a:lnTo>
                  <a:lnTo>
                    <a:pt x="452298" y="1797779"/>
                  </a:lnTo>
                  <a:lnTo>
                    <a:pt x="452298" y="1846590"/>
                  </a:lnTo>
                  <a:cubicBezTo>
                    <a:pt x="458707" y="1864226"/>
                    <a:pt x="458707" y="1865172"/>
                    <a:pt x="452725" y="1881231"/>
                  </a:cubicBezTo>
                  <a:cubicBezTo>
                    <a:pt x="447241" y="1998387"/>
                    <a:pt x="459846" y="2161518"/>
                    <a:pt x="447597" y="2259144"/>
                  </a:cubicBezTo>
                  <a:cubicBezTo>
                    <a:pt x="447597" y="2262923"/>
                    <a:pt x="447597" y="2266702"/>
                    <a:pt x="447099" y="2271426"/>
                  </a:cubicBezTo>
                  <a:lnTo>
                    <a:pt x="451942" y="2284655"/>
                  </a:lnTo>
                  <a:lnTo>
                    <a:pt x="451942" y="2820031"/>
                  </a:lnTo>
                  <a:lnTo>
                    <a:pt x="456927" y="2833571"/>
                  </a:lnTo>
                  <a:lnTo>
                    <a:pt x="456927" y="3088981"/>
                  </a:lnTo>
                  <a:lnTo>
                    <a:pt x="454181" y="3096371"/>
                  </a:lnTo>
                  <a:lnTo>
                    <a:pt x="14172" y="2656362"/>
                  </a:lnTo>
                  <a:lnTo>
                    <a:pt x="14172" y="2638633"/>
                  </a:lnTo>
                  <a:cubicBezTo>
                    <a:pt x="9187" y="2625722"/>
                    <a:pt x="-1425" y="2609660"/>
                    <a:pt x="9258" y="2591078"/>
                  </a:cubicBezTo>
                  <a:lnTo>
                    <a:pt x="9258" y="2261666"/>
                  </a:lnTo>
                  <a:lnTo>
                    <a:pt x="4629" y="2249066"/>
                  </a:lnTo>
                  <a:lnTo>
                    <a:pt x="4629" y="2054757"/>
                  </a:lnTo>
                  <a:lnTo>
                    <a:pt x="9400" y="2041845"/>
                  </a:lnTo>
                  <a:lnTo>
                    <a:pt x="9400" y="1884382"/>
                  </a:lnTo>
                  <a:lnTo>
                    <a:pt x="4557" y="1870839"/>
                  </a:lnTo>
                  <a:cubicBezTo>
                    <a:pt x="4558" y="1866432"/>
                    <a:pt x="4557" y="1862653"/>
                    <a:pt x="4985" y="1858559"/>
                  </a:cubicBezTo>
                  <a:cubicBezTo>
                    <a:pt x="12107" y="1849424"/>
                    <a:pt x="8689" y="1810373"/>
                    <a:pt x="9471" y="1786439"/>
                  </a:cubicBezTo>
                  <a:cubicBezTo>
                    <a:pt x="7549" y="1782031"/>
                    <a:pt x="6410" y="1778880"/>
                    <a:pt x="5270" y="1776047"/>
                  </a:cubicBezTo>
                  <a:cubicBezTo>
                    <a:pt x="3917" y="1764395"/>
                    <a:pt x="4842" y="1752112"/>
                    <a:pt x="4558" y="1739201"/>
                  </a:cubicBezTo>
                  <a:lnTo>
                    <a:pt x="9258" y="1725658"/>
                  </a:lnTo>
                  <a:lnTo>
                    <a:pt x="9258" y="1665192"/>
                  </a:lnTo>
                  <a:lnTo>
                    <a:pt x="4629" y="1652281"/>
                  </a:lnTo>
                  <a:lnTo>
                    <a:pt x="4629" y="1639370"/>
                  </a:lnTo>
                  <a:lnTo>
                    <a:pt x="9543" y="1626141"/>
                  </a:lnTo>
                  <a:lnTo>
                    <a:pt x="9543" y="1286020"/>
                  </a:lnTo>
                  <a:lnTo>
                    <a:pt x="14386" y="1272477"/>
                  </a:lnTo>
                  <a:cubicBezTo>
                    <a:pt x="14386" y="1268070"/>
                    <a:pt x="14386" y="1264291"/>
                    <a:pt x="13887" y="1260198"/>
                  </a:cubicBezTo>
                  <a:cubicBezTo>
                    <a:pt x="6766" y="1242876"/>
                    <a:pt x="9614" y="1238151"/>
                    <a:pt x="10255" y="1149971"/>
                  </a:cubicBezTo>
                  <a:lnTo>
                    <a:pt x="13673" y="1141154"/>
                  </a:lnTo>
                  <a:cubicBezTo>
                    <a:pt x="14521" y="1121345"/>
                    <a:pt x="14763" y="1101094"/>
                    <a:pt x="14386" y="1081002"/>
                  </a:cubicBezTo>
                  <a:cubicBezTo>
                    <a:pt x="10683" y="1068090"/>
                    <a:pt x="6623" y="1058327"/>
                    <a:pt x="14386" y="1041954"/>
                  </a:cubicBezTo>
                  <a:lnTo>
                    <a:pt x="14386" y="1005736"/>
                  </a:lnTo>
                  <a:lnTo>
                    <a:pt x="9685" y="993136"/>
                  </a:lnTo>
                  <a:cubicBezTo>
                    <a:pt x="17235" y="983690"/>
                    <a:pt x="13745" y="945899"/>
                    <a:pt x="14457" y="920390"/>
                  </a:cubicBezTo>
                  <a:cubicBezTo>
                    <a:pt x="4059" y="908421"/>
                    <a:pt x="14884" y="849529"/>
                    <a:pt x="5270" y="836618"/>
                  </a:cubicBezTo>
                  <a:cubicBezTo>
                    <a:pt x="4479" y="791900"/>
                    <a:pt x="4266" y="746990"/>
                    <a:pt x="4629" y="702143"/>
                  </a:cubicBezTo>
                  <a:lnTo>
                    <a:pt x="0" y="688918"/>
                  </a:lnTo>
                  <a:lnTo>
                    <a:pt x="9401" y="664041"/>
                  </a:lnTo>
                  <a:lnTo>
                    <a:pt x="9401" y="579323"/>
                  </a:lnTo>
                  <a:lnTo>
                    <a:pt x="4914" y="566095"/>
                  </a:lnTo>
                  <a:lnTo>
                    <a:pt x="8902" y="55633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2" name="Google Shape;162;p9"/>
            <p:cNvSpPr/>
            <p:nvPr/>
          </p:nvSpPr>
          <p:spPr>
            <a:xfrm rot="2700000">
              <a:off x="130251" y="-363770"/>
              <a:ext cx="447706" cy="1431124"/>
            </a:xfrm>
            <a:custGeom>
              <a:avLst/>
              <a:gdLst/>
              <a:ahLst/>
              <a:cxnLst/>
              <a:rect l="l" t="t" r="r" b="b"/>
              <a:pathLst>
                <a:path w="447457" h="1430329" extrusionOk="0">
                  <a:moveTo>
                    <a:pt x="353541" y="1109172"/>
                  </a:moveTo>
                  <a:cubicBezTo>
                    <a:pt x="350146" y="1111074"/>
                    <a:pt x="346863" y="1116876"/>
                    <a:pt x="344050" y="1126387"/>
                  </a:cubicBezTo>
                  <a:lnTo>
                    <a:pt x="344050" y="1127644"/>
                  </a:lnTo>
                  <a:cubicBezTo>
                    <a:pt x="350616" y="1139834"/>
                    <a:pt x="358165" y="1135109"/>
                    <a:pt x="363705" y="1115364"/>
                  </a:cubicBezTo>
                  <a:cubicBezTo>
                    <a:pt x="360444" y="1109270"/>
                    <a:pt x="356936" y="1107271"/>
                    <a:pt x="353541" y="1109172"/>
                  </a:cubicBezTo>
                  <a:close/>
                  <a:moveTo>
                    <a:pt x="331819" y="988133"/>
                  </a:moveTo>
                  <a:cubicBezTo>
                    <a:pt x="330449" y="991330"/>
                    <a:pt x="329354" y="996840"/>
                    <a:pt x="328859" y="1003911"/>
                  </a:cubicBezTo>
                  <a:cubicBezTo>
                    <a:pt x="328033" y="1015658"/>
                    <a:pt x="329129" y="1028381"/>
                    <a:pt x="331515" y="1034742"/>
                  </a:cubicBezTo>
                  <a:cubicBezTo>
                    <a:pt x="335376" y="1036663"/>
                    <a:pt x="339278" y="1035592"/>
                    <a:pt x="343053" y="1031592"/>
                  </a:cubicBezTo>
                  <a:cubicBezTo>
                    <a:pt x="344342" y="1023217"/>
                    <a:pt x="344534" y="1012415"/>
                    <a:pt x="343551" y="1003250"/>
                  </a:cubicBezTo>
                  <a:lnTo>
                    <a:pt x="336429" y="986242"/>
                  </a:lnTo>
                  <a:cubicBezTo>
                    <a:pt x="334834" y="984055"/>
                    <a:pt x="333189" y="984937"/>
                    <a:pt x="331819" y="988133"/>
                  </a:cubicBezTo>
                  <a:close/>
                  <a:moveTo>
                    <a:pt x="236710" y="1069420"/>
                  </a:moveTo>
                  <a:cubicBezTo>
                    <a:pt x="229421" y="1074423"/>
                    <a:pt x="227575" y="1085288"/>
                    <a:pt x="240500" y="1113159"/>
                  </a:cubicBezTo>
                  <a:cubicBezTo>
                    <a:pt x="233379" y="1133000"/>
                    <a:pt x="223408" y="1108434"/>
                    <a:pt x="216429" y="1126387"/>
                  </a:cubicBezTo>
                  <a:lnTo>
                    <a:pt x="216429" y="1138039"/>
                  </a:lnTo>
                  <a:lnTo>
                    <a:pt x="211515" y="1151264"/>
                  </a:lnTo>
                  <a:lnTo>
                    <a:pt x="211515" y="1176772"/>
                  </a:lnTo>
                  <a:lnTo>
                    <a:pt x="217853" y="1182128"/>
                  </a:lnTo>
                  <a:cubicBezTo>
                    <a:pt x="233236" y="1145279"/>
                    <a:pt x="251823" y="1161027"/>
                    <a:pt x="267705" y="1179609"/>
                  </a:cubicBezTo>
                  <a:cubicBezTo>
                    <a:pt x="283380" y="1170222"/>
                    <a:pt x="299319" y="1184175"/>
                    <a:pt x="312999" y="1219292"/>
                  </a:cubicBezTo>
                  <a:cubicBezTo>
                    <a:pt x="317842" y="1212990"/>
                    <a:pt x="323967" y="1224013"/>
                    <a:pt x="329094" y="1212361"/>
                  </a:cubicBezTo>
                  <a:lnTo>
                    <a:pt x="324465" y="1199133"/>
                  </a:lnTo>
                  <a:lnTo>
                    <a:pt x="324465" y="1175198"/>
                  </a:lnTo>
                  <a:cubicBezTo>
                    <a:pt x="326317" y="1164807"/>
                    <a:pt x="332370" y="1173310"/>
                    <a:pt x="334150" y="1162915"/>
                  </a:cubicBezTo>
                  <a:lnTo>
                    <a:pt x="334150" y="1150636"/>
                  </a:lnTo>
                  <a:cubicBezTo>
                    <a:pt x="331088" y="1140558"/>
                    <a:pt x="324252" y="1147171"/>
                    <a:pt x="322186" y="1133000"/>
                  </a:cubicBezTo>
                  <a:cubicBezTo>
                    <a:pt x="311860" y="1133000"/>
                    <a:pt x="301177" y="1126387"/>
                    <a:pt x="292204" y="1156934"/>
                  </a:cubicBezTo>
                  <a:cubicBezTo>
                    <a:pt x="283516" y="1165121"/>
                    <a:pt x="287147" y="1129535"/>
                    <a:pt x="279385" y="1132686"/>
                  </a:cubicBezTo>
                  <a:cubicBezTo>
                    <a:pt x="272790" y="1136683"/>
                    <a:pt x="266088" y="1130322"/>
                    <a:pt x="260441" y="1114732"/>
                  </a:cubicBezTo>
                  <a:cubicBezTo>
                    <a:pt x="265640" y="1100876"/>
                    <a:pt x="272263" y="1114732"/>
                    <a:pt x="277675" y="1096468"/>
                  </a:cubicBezTo>
                  <a:cubicBezTo>
                    <a:pt x="294341" y="1104341"/>
                    <a:pt x="317913" y="1122919"/>
                    <a:pt x="334150" y="1090484"/>
                  </a:cubicBezTo>
                  <a:lnTo>
                    <a:pt x="334150" y="1077573"/>
                  </a:lnTo>
                  <a:cubicBezTo>
                    <a:pt x="323504" y="1042456"/>
                    <a:pt x="309417" y="1035371"/>
                    <a:pt x="297260" y="1058991"/>
                  </a:cubicBezTo>
                  <a:cubicBezTo>
                    <a:pt x="291207" y="1041987"/>
                    <a:pt x="282447" y="1022459"/>
                    <a:pt x="275325" y="1041669"/>
                  </a:cubicBezTo>
                  <a:cubicBezTo>
                    <a:pt x="276126" y="1069029"/>
                    <a:pt x="248858" y="1061082"/>
                    <a:pt x="236710" y="1069420"/>
                  </a:cubicBezTo>
                  <a:close/>
                  <a:moveTo>
                    <a:pt x="339125" y="865295"/>
                  </a:moveTo>
                  <a:cubicBezTo>
                    <a:pt x="337414" y="865351"/>
                    <a:pt x="335707" y="867563"/>
                    <a:pt x="334222" y="871926"/>
                  </a:cubicBezTo>
                  <a:lnTo>
                    <a:pt x="340916" y="888302"/>
                  </a:lnTo>
                  <a:cubicBezTo>
                    <a:pt x="345545" y="888302"/>
                    <a:pt x="343694" y="877907"/>
                    <a:pt x="344050" y="871609"/>
                  </a:cubicBezTo>
                  <a:cubicBezTo>
                    <a:pt x="342551" y="867342"/>
                    <a:pt x="340836" y="865240"/>
                    <a:pt x="339125" y="865295"/>
                  </a:cubicBezTo>
                  <a:close/>
                  <a:moveTo>
                    <a:pt x="231954" y="905938"/>
                  </a:moveTo>
                  <a:cubicBezTo>
                    <a:pt x="230031" y="922628"/>
                    <a:pt x="232737" y="940892"/>
                    <a:pt x="230316" y="958528"/>
                  </a:cubicBezTo>
                  <a:cubicBezTo>
                    <a:pt x="220417" y="985614"/>
                    <a:pt x="206957" y="976482"/>
                    <a:pt x="196916" y="992541"/>
                  </a:cubicBezTo>
                  <a:cubicBezTo>
                    <a:pt x="197058" y="997897"/>
                    <a:pt x="195633" y="1004824"/>
                    <a:pt x="198482" y="1008917"/>
                  </a:cubicBezTo>
                  <a:lnTo>
                    <a:pt x="198696" y="1008917"/>
                  </a:lnTo>
                  <a:cubicBezTo>
                    <a:pt x="205448" y="1015718"/>
                    <a:pt x="212519" y="1012286"/>
                    <a:pt x="218779" y="999153"/>
                  </a:cubicBezTo>
                  <a:cubicBezTo>
                    <a:pt x="223330" y="1010021"/>
                    <a:pt x="228557" y="1013989"/>
                    <a:pt x="233664" y="1010494"/>
                  </a:cubicBezTo>
                  <a:cubicBezTo>
                    <a:pt x="237937" y="1006397"/>
                    <a:pt x="234589" y="991281"/>
                    <a:pt x="238649" y="986242"/>
                  </a:cubicBezTo>
                  <a:lnTo>
                    <a:pt x="243562" y="986242"/>
                  </a:lnTo>
                  <a:cubicBezTo>
                    <a:pt x="247693" y="981203"/>
                    <a:pt x="244275" y="966404"/>
                    <a:pt x="249117" y="961679"/>
                  </a:cubicBezTo>
                  <a:cubicBezTo>
                    <a:pt x="260085" y="968292"/>
                    <a:pt x="272121" y="950342"/>
                    <a:pt x="282233" y="950342"/>
                  </a:cubicBezTo>
                  <a:lnTo>
                    <a:pt x="293628" y="976164"/>
                  </a:lnTo>
                  <a:cubicBezTo>
                    <a:pt x="296477" y="990339"/>
                    <a:pt x="293201" y="1001359"/>
                    <a:pt x="297331" y="1010176"/>
                  </a:cubicBezTo>
                  <a:cubicBezTo>
                    <a:pt x="300892" y="1007974"/>
                    <a:pt x="306875" y="1016161"/>
                    <a:pt x="309723" y="1002618"/>
                  </a:cubicBezTo>
                  <a:cubicBezTo>
                    <a:pt x="309723" y="992226"/>
                    <a:pt x="312572" y="986242"/>
                    <a:pt x="314138" y="978684"/>
                  </a:cubicBezTo>
                  <a:lnTo>
                    <a:pt x="310578" y="969552"/>
                  </a:lnTo>
                  <a:cubicBezTo>
                    <a:pt x="318839" y="929873"/>
                    <a:pt x="334222" y="961993"/>
                    <a:pt x="344121" y="944043"/>
                  </a:cubicBezTo>
                  <a:cubicBezTo>
                    <a:pt x="344121" y="934911"/>
                    <a:pt x="344121" y="934911"/>
                    <a:pt x="342411" y="926090"/>
                  </a:cubicBezTo>
                  <a:cubicBezTo>
                    <a:pt x="325890" y="943729"/>
                    <a:pt x="312358" y="865624"/>
                    <a:pt x="297474" y="900896"/>
                  </a:cubicBezTo>
                  <a:cubicBezTo>
                    <a:pt x="279314" y="875702"/>
                    <a:pt x="270554" y="922628"/>
                    <a:pt x="252607" y="924830"/>
                  </a:cubicBezTo>
                  <a:lnTo>
                    <a:pt x="244986" y="900896"/>
                  </a:lnTo>
                  <a:cubicBezTo>
                    <a:pt x="239432" y="903101"/>
                    <a:pt x="235729" y="895543"/>
                    <a:pt x="231954" y="905938"/>
                  </a:cubicBezTo>
                  <a:close/>
                  <a:moveTo>
                    <a:pt x="316560" y="753510"/>
                  </a:moveTo>
                  <a:cubicBezTo>
                    <a:pt x="313569" y="768944"/>
                    <a:pt x="313569" y="769258"/>
                    <a:pt x="319124" y="784374"/>
                  </a:cubicBezTo>
                  <a:cubicBezTo>
                    <a:pt x="319124" y="788154"/>
                    <a:pt x="319124" y="791933"/>
                    <a:pt x="319124" y="796029"/>
                  </a:cubicBezTo>
                  <a:cubicBezTo>
                    <a:pt x="331444" y="827522"/>
                    <a:pt x="347112" y="842321"/>
                    <a:pt x="358364" y="810828"/>
                  </a:cubicBezTo>
                  <a:lnTo>
                    <a:pt x="358364" y="772723"/>
                  </a:lnTo>
                  <a:cubicBezTo>
                    <a:pt x="352282" y="750270"/>
                    <a:pt x="344477" y="738992"/>
                    <a:pt x="336572" y="741230"/>
                  </a:cubicBezTo>
                  <a:cubicBezTo>
                    <a:pt x="329450" y="787840"/>
                    <a:pt x="326317" y="751936"/>
                    <a:pt x="316560" y="753510"/>
                  </a:cubicBezTo>
                  <a:close/>
                  <a:moveTo>
                    <a:pt x="335525" y="699325"/>
                  </a:moveTo>
                  <a:cubicBezTo>
                    <a:pt x="334262" y="703359"/>
                    <a:pt x="334329" y="709421"/>
                    <a:pt x="336643" y="718238"/>
                  </a:cubicBezTo>
                  <a:cubicBezTo>
                    <a:pt x="343124" y="718238"/>
                    <a:pt x="354377" y="726114"/>
                    <a:pt x="358008" y="698083"/>
                  </a:cubicBezTo>
                  <a:cubicBezTo>
                    <a:pt x="355071" y="693362"/>
                    <a:pt x="339314" y="687221"/>
                    <a:pt x="335525" y="699325"/>
                  </a:cubicBezTo>
                  <a:close/>
                  <a:moveTo>
                    <a:pt x="297331" y="730521"/>
                  </a:moveTo>
                  <a:cubicBezTo>
                    <a:pt x="296783" y="731718"/>
                    <a:pt x="296263" y="733074"/>
                    <a:pt x="295765" y="734618"/>
                  </a:cubicBezTo>
                  <a:cubicBezTo>
                    <a:pt x="294341" y="747843"/>
                    <a:pt x="303029" y="738711"/>
                    <a:pt x="297331" y="730521"/>
                  </a:cubicBezTo>
                  <a:close/>
                  <a:moveTo>
                    <a:pt x="98849" y="885783"/>
                  </a:moveTo>
                  <a:cubicBezTo>
                    <a:pt x="105971" y="940892"/>
                    <a:pt x="124986" y="905307"/>
                    <a:pt x="136524" y="888930"/>
                  </a:cubicBezTo>
                  <a:cubicBezTo>
                    <a:pt x="143076" y="885465"/>
                    <a:pt x="153473" y="898380"/>
                    <a:pt x="159883" y="876647"/>
                  </a:cubicBezTo>
                  <a:lnTo>
                    <a:pt x="160096" y="876647"/>
                  </a:lnTo>
                  <a:cubicBezTo>
                    <a:pt x="182992" y="872901"/>
                    <a:pt x="205917" y="876902"/>
                    <a:pt x="228678" y="888616"/>
                  </a:cubicBezTo>
                  <a:cubicBezTo>
                    <a:pt x="232452" y="876647"/>
                    <a:pt x="232452" y="876647"/>
                    <a:pt x="228678" y="864368"/>
                  </a:cubicBezTo>
                  <a:cubicBezTo>
                    <a:pt x="211372" y="842794"/>
                    <a:pt x="193340" y="834793"/>
                    <a:pt x="175408" y="840747"/>
                  </a:cubicBezTo>
                  <a:cubicBezTo>
                    <a:pt x="150268" y="864996"/>
                    <a:pt x="122992" y="856809"/>
                    <a:pt x="98849" y="885783"/>
                  </a:cubicBezTo>
                  <a:close/>
                  <a:moveTo>
                    <a:pt x="228643" y="691157"/>
                  </a:moveTo>
                  <a:cubicBezTo>
                    <a:pt x="222536" y="693755"/>
                    <a:pt x="216357" y="702966"/>
                    <a:pt x="211372" y="710052"/>
                  </a:cubicBezTo>
                  <a:lnTo>
                    <a:pt x="211372" y="721703"/>
                  </a:lnTo>
                  <a:lnTo>
                    <a:pt x="206601" y="734300"/>
                  </a:lnTo>
                  <a:cubicBezTo>
                    <a:pt x="208381" y="745006"/>
                    <a:pt x="214720" y="734300"/>
                    <a:pt x="215859" y="747211"/>
                  </a:cubicBezTo>
                  <a:cubicBezTo>
                    <a:pt x="206230" y="770551"/>
                    <a:pt x="195256" y="780847"/>
                    <a:pt x="184310" y="776816"/>
                  </a:cubicBezTo>
                  <a:cubicBezTo>
                    <a:pt x="180891" y="791933"/>
                    <a:pt x="180891" y="792247"/>
                    <a:pt x="184808" y="803902"/>
                  </a:cubicBezTo>
                  <a:lnTo>
                    <a:pt x="184737" y="801382"/>
                  </a:lnTo>
                  <a:cubicBezTo>
                    <a:pt x="195420" y="807363"/>
                    <a:pt x="206672" y="829096"/>
                    <a:pt x="216144" y="795080"/>
                  </a:cubicBezTo>
                  <a:lnTo>
                    <a:pt x="216144" y="784689"/>
                  </a:lnTo>
                  <a:lnTo>
                    <a:pt x="245485" y="711940"/>
                  </a:lnTo>
                  <a:cubicBezTo>
                    <a:pt x="240785" y="692573"/>
                    <a:pt x="234749" y="688558"/>
                    <a:pt x="228643" y="691157"/>
                  </a:cubicBezTo>
                  <a:close/>
                  <a:moveTo>
                    <a:pt x="100568" y="769966"/>
                  </a:moveTo>
                  <a:cubicBezTo>
                    <a:pt x="98992" y="769730"/>
                    <a:pt x="97960" y="773351"/>
                    <a:pt x="98636" y="785003"/>
                  </a:cubicBezTo>
                  <a:lnTo>
                    <a:pt x="93722" y="798231"/>
                  </a:lnTo>
                  <a:cubicBezTo>
                    <a:pt x="93651" y="804216"/>
                    <a:pt x="92796" y="810828"/>
                    <a:pt x="96001" y="815239"/>
                  </a:cubicBezTo>
                  <a:cubicBezTo>
                    <a:pt x="110244" y="822797"/>
                    <a:pt x="139372" y="788154"/>
                    <a:pt x="105758" y="778076"/>
                  </a:cubicBezTo>
                  <a:cubicBezTo>
                    <a:pt x="104262" y="774297"/>
                    <a:pt x="102143" y="770203"/>
                    <a:pt x="100568" y="769966"/>
                  </a:cubicBezTo>
                  <a:close/>
                  <a:moveTo>
                    <a:pt x="162229" y="694152"/>
                  </a:moveTo>
                  <a:cubicBezTo>
                    <a:pt x="160556" y="693990"/>
                    <a:pt x="158873" y="695927"/>
                    <a:pt x="157390" y="699974"/>
                  </a:cubicBezTo>
                  <a:lnTo>
                    <a:pt x="157176" y="700920"/>
                  </a:lnTo>
                  <a:cubicBezTo>
                    <a:pt x="160150" y="709738"/>
                    <a:pt x="164031" y="709738"/>
                    <a:pt x="167005" y="700920"/>
                  </a:cubicBezTo>
                  <a:cubicBezTo>
                    <a:pt x="165564" y="696573"/>
                    <a:pt x="163902" y="694313"/>
                    <a:pt x="162229" y="694152"/>
                  </a:cubicBezTo>
                  <a:close/>
                  <a:moveTo>
                    <a:pt x="263670" y="536256"/>
                  </a:moveTo>
                  <a:cubicBezTo>
                    <a:pt x="259991" y="539519"/>
                    <a:pt x="263023" y="559832"/>
                    <a:pt x="269699" y="544716"/>
                  </a:cubicBezTo>
                  <a:lnTo>
                    <a:pt x="269531" y="540497"/>
                  </a:lnTo>
                  <a:lnTo>
                    <a:pt x="269699" y="540619"/>
                  </a:lnTo>
                  <a:lnTo>
                    <a:pt x="269485" y="539363"/>
                  </a:lnTo>
                  <a:lnTo>
                    <a:pt x="269531" y="540497"/>
                  </a:lnTo>
                  <a:close/>
                  <a:moveTo>
                    <a:pt x="110743" y="682970"/>
                  </a:moveTo>
                  <a:cubicBezTo>
                    <a:pt x="106185" y="714462"/>
                    <a:pt x="132108" y="711940"/>
                    <a:pt x="136951" y="702807"/>
                  </a:cubicBezTo>
                  <a:cubicBezTo>
                    <a:pt x="131324" y="682970"/>
                    <a:pt x="119004" y="680447"/>
                    <a:pt x="110743" y="682970"/>
                  </a:cubicBezTo>
                  <a:close/>
                  <a:moveTo>
                    <a:pt x="280773" y="511019"/>
                  </a:moveTo>
                  <a:cubicBezTo>
                    <a:pt x="279242" y="510310"/>
                    <a:pt x="277960" y="512750"/>
                    <a:pt x="275396" y="517630"/>
                  </a:cubicBezTo>
                  <a:lnTo>
                    <a:pt x="275396" y="529599"/>
                  </a:lnTo>
                  <a:cubicBezTo>
                    <a:pt x="283516" y="546289"/>
                    <a:pt x="294127" y="573689"/>
                    <a:pt x="302530" y="547863"/>
                  </a:cubicBezTo>
                  <a:cubicBezTo>
                    <a:pt x="306518" y="545661"/>
                    <a:pt x="310934" y="551960"/>
                    <a:pt x="314138" y="542824"/>
                  </a:cubicBezTo>
                  <a:cubicBezTo>
                    <a:pt x="314138" y="501254"/>
                    <a:pt x="294127" y="532433"/>
                    <a:pt x="287646" y="523301"/>
                  </a:cubicBezTo>
                  <a:cubicBezTo>
                    <a:pt x="284085" y="515585"/>
                    <a:pt x="282304" y="511728"/>
                    <a:pt x="280773" y="511019"/>
                  </a:cubicBezTo>
                  <a:close/>
                  <a:moveTo>
                    <a:pt x="163470" y="612727"/>
                  </a:moveTo>
                  <a:cubicBezTo>
                    <a:pt x="161402" y="615558"/>
                    <a:pt x="159456" y="620125"/>
                    <a:pt x="157746" y="626283"/>
                  </a:cubicBezTo>
                  <a:cubicBezTo>
                    <a:pt x="159954" y="633839"/>
                    <a:pt x="162785" y="634705"/>
                    <a:pt x="165732" y="634075"/>
                  </a:cubicBezTo>
                  <a:lnTo>
                    <a:pt x="174228" y="632920"/>
                  </a:lnTo>
                  <a:lnTo>
                    <a:pt x="174197" y="633841"/>
                  </a:lnTo>
                  <a:lnTo>
                    <a:pt x="174411" y="632895"/>
                  </a:lnTo>
                  <a:lnTo>
                    <a:pt x="174228" y="632920"/>
                  </a:lnTo>
                  <a:lnTo>
                    <a:pt x="174624" y="621243"/>
                  </a:lnTo>
                  <a:cubicBezTo>
                    <a:pt x="173022" y="616912"/>
                    <a:pt x="170565" y="612738"/>
                    <a:pt x="169924" y="609589"/>
                  </a:cubicBezTo>
                  <a:cubicBezTo>
                    <a:pt x="167727" y="608802"/>
                    <a:pt x="165538" y="609896"/>
                    <a:pt x="163470" y="612727"/>
                  </a:cubicBezTo>
                  <a:close/>
                  <a:moveTo>
                    <a:pt x="278744" y="442663"/>
                  </a:moveTo>
                  <a:cubicBezTo>
                    <a:pt x="270883" y="448308"/>
                    <a:pt x="263112" y="457087"/>
                    <a:pt x="255456" y="470393"/>
                  </a:cubicBezTo>
                  <a:cubicBezTo>
                    <a:pt x="256880" y="536840"/>
                    <a:pt x="280310" y="475746"/>
                    <a:pt x="288714" y="462520"/>
                  </a:cubicBezTo>
                  <a:cubicBezTo>
                    <a:pt x="309637" y="460408"/>
                    <a:pt x="330547" y="468125"/>
                    <a:pt x="351100" y="485509"/>
                  </a:cubicBezTo>
                  <a:cubicBezTo>
                    <a:pt x="360857" y="473855"/>
                    <a:pt x="360501" y="451811"/>
                    <a:pt x="350958" y="437640"/>
                  </a:cubicBezTo>
                  <a:lnTo>
                    <a:pt x="351171" y="438900"/>
                  </a:lnTo>
                  <a:cubicBezTo>
                    <a:pt x="326709" y="437011"/>
                    <a:pt x="302326" y="425731"/>
                    <a:pt x="278744" y="442663"/>
                  </a:cubicBezTo>
                  <a:close/>
                  <a:moveTo>
                    <a:pt x="183242" y="533061"/>
                  </a:moveTo>
                  <a:cubicBezTo>
                    <a:pt x="173129" y="611794"/>
                    <a:pt x="239147" y="567076"/>
                    <a:pt x="245628" y="529913"/>
                  </a:cubicBezTo>
                  <a:lnTo>
                    <a:pt x="245556" y="527394"/>
                  </a:lnTo>
                  <a:lnTo>
                    <a:pt x="245556" y="515742"/>
                  </a:lnTo>
                  <a:cubicBezTo>
                    <a:pt x="242423" y="501254"/>
                    <a:pt x="235871" y="511332"/>
                    <a:pt x="232737" y="520467"/>
                  </a:cubicBezTo>
                  <a:cubicBezTo>
                    <a:pt x="223679" y="522702"/>
                    <a:pt x="214705" y="529252"/>
                    <a:pt x="205960" y="539991"/>
                  </a:cubicBezTo>
                  <a:cubicBezTo>
                    <a:pt x="198411" y="555107"/>
                    <a:pt x="192429" y="523615"/>
                    <a:pt x="183242" y="533061"/>
                  </a:cubicBezTo>
                  <a:close/>
                  <a:moveTo>
                    <a:pt x="134427" y="501707"/>
                  </a:moveTo>
                  <a:cubicBezTo>
                    <a:pt x="133261" y="502770"/>
                    <a:pt x="133871" y="507080"/>
                    <a:pt x="137449" y="517630"/>
                  </a:cubicBezTo>
                  <a:lnTo>
                    <a:pt x="133105" y="530227"/>
                  </a:lnTo>
                  <a:cubicBezTo>
                    <a:pt x="131894" y="560774"/>
                    <a:pt x="145995" y="544716"/>
                    <a:pt x="149271" y="546604"/>
                  </a:cubicBezTo>
                  <a:lnTo>
                    <a:pt x="149271" y="547549"/>
                  </a:lnTo>
                  <a:lnTo>
                    <a:pt x="162874" y="517948"/>
                  </a:lnTo>
                  <a:lnTo>
                    <a:pt x="160666" y="499049"/>
                  </a:lnTo>
                  <a:cubicBezTo>
                    <a:pt x="157408" y="524558"/>
                    <a:pt x="137926" y="498519"/>
                    <a:pt x="134427" y="501707"/>
                  </a:cubicBezTo>
                  <a:close/>
                  <a:moveTo>
                    <a:pt x="184452" y="435435"/>
                  </a:moveTo>
                  <a:cubicBezTo>
                    <a:pt x="180891" y="447718"/>
                    <a:pt x="180891" y="447718"/>
                    <a:pt x="184452" y="459998"/>
                  </a:cubicBezTo>
                  <a:lnTo>
                    <a:pt x="194067" y="459998"/>
                  </a:lnTo>
                  <a:cubicBezTo>
                    <a:pt x="197699" y="450237"/>
                    <a:pt x="197699" y="450237"/>
                    <a:pt x="194138" y="437954"/>
                  </a:cubicBezTo>
                  <a:lnTo>
                    <a:pt x="194067" y="435435"/>
                  </a:lnTo>
                  <a:close/>
                  <a:moveTo>
                    <a:pt x="183205" y="386239"/>
                  </a:moveTo>
                  <a:cubicBezTo>
                    <a:pt x="179383" y="391898"/>
                    <a:pt x="176939" y="398669"/>
                    <a:pt x="177117" y="405834"/>
                  </a:cubicBezTo>
                  <a:lnTo>
                    <a:pt x="176903" y="406776"/>
                  </a:lnTo>
                  <a:cubicBezTo>
                    <a:pt x="190435" y="426617"/>
                    <a:pt x="208808" y="402997"/>
                    <a:pt x="221271" y="384733"/>
                  </a:cubicBezTo>
                  <a:cubicBezTo>
                    <a:pt x="218547" y="362294"/>
                    <a:pt x="194672" y="369261"/>
                    <a:pt x="183205" y="386239"/>
                  </a:cubicBezTo>
                  <a:close/>
                  <a:moveTo>
                    <a:pt x="280524" y="285530"/>
                  </a:moveTo>
                  <a:cubicBezTo>
                    <a:pt x="280809" y="294662"/>
                    <a:pt x="278815" y="305057"/>
                    <a:pt x="281592" y="313557"/>
                  </a:cubicBezTo>
                  <a:lnTo>
                    <a:pt x="281806" y="313557"/>
                  </a:lnTo>
                  <a:cubicBezTo>
                    <a:pt x="292916" y="323007"/>
                    <a:pt x="304525" y="306002"/>
                    <a:pt x="314637" y="298441"/>
                  </a:cubicBezTo>
                  <a:cubicBezTo>
                    <a:pt x="305735" y="269153"/>
                    <a:pt x="290993" y="276398"/>
                    <a:pt x="280524" y="285530"/>
                  </a:cubicBezTo>
                  <a:close/>
                  <a:moveTo>
                    <a:pt x="156233" y="377883"/>
                  </a:moveTo>
                  <a:cubicBezTo>
                    <a:pt x="155076" y="378198"/>
                    <a:pt x="153972" y="379378"/>
                    <a:pt x="152832" y="382841"/>
                  </a:cubicBezTo>
                  <a:cubicBezTo>
                    <a:pt x="152049" y="405834"/>
                    <a:pt x="152120" y="405834"/>
                    <a:pt x="155111" y="414334"/>
                  </a:cubicBezTo>
                  <a:cubicBezTo>
                    <a:pt x="169781" y="415911"/>
                    <a:pt x="177545" y="415280"/>
                    <a:pt x="159812" y="377174"/>
                  </a:cubicBezTo>
                  <a:lnTo>
                    <a:pt x="159954" y="378120"/>
                  </a:lnTo>
                  <a:cubicBezTo>
                    <a:pt x="158601" y="378120"/>
                    <a:pt x="157390" y="377569"/>
                    <a:pt x="156233" y="377883"/>
                  </a:cubicBezTo>
                  <a:close/>
                  <a:moveTo>
                    <a:pt x="164298" y="281751"/>
                  </a:moveTo>
                  <a:lnTo>
                    <a:pt x="152476" y="311038"/>
                  </a:lnTo>
                  <a:cubicBezTo>
                    <a:pt x="150980" y="342531"/>
                    <a:pt x="163088" y="325840"/>
                    <a:pt x="167218" y="311038"/>
                  </a:cubicBezTo>
                  <a:cubicBezTo>
                    <a:pt x="167363" y="302944"/>
                    <a:pt x="167315" y="294820"/>
                    <a:pt x="167076" y="286789"/>
                  </a:cubicBezTo>
                  <a:lnTo>
                    <a:pt x="167076" y="287735"/>
                  </a:lnTo>
                  <a:cubicBezTo>
                    <a:pt x="167076" y="285530"/>
                    <a:pt x="165224" y="283642"/>
                    <a:pt x="164298" y="281751"/>
                  </a:cubicBezTo>
                  <a:close/>
                  <a:moveTo>
                    <a:pt x="319765" y="123973"/>
                  </a:moveTo>
                  <a:cubicBezTo>
                    <a:pt x="319765" y="147907"/>
                    <a:pt x="317415" y="155466"/>
                    <a:pt x="326887" y="155466"/>
                  </a:cubicBezTo>
                  <a:lnTo>
                    <a:pt x="331231" y="143497"/>
                  </a:lnTo>
                  <a:cubicBezTo>
                    <a:pt x="334150" y="147593"/>
                    <a:pt x="342056" y="145702"/>
                    <a:pt x="336501" y="132791"/>
                  </a:cubicBezTo>
                  <a:lnTo>
                    <a:pt x="336429" y="130271"/>
                  </a:lnTo>
                  <a:cubicBezTo>
                    <a:pt x="334649" y="126492"/>
                    <a:pt x="333012" y="122399"/>
                    <a:pt x="331373" y="118620"/>
                  </a:cubicBezTo>
                  <a:cubicBezTo>
                    <a:pt x="327527" y="120822"/>
                    <a:pt x="323254" y="114523"/>
                    <a:pt x="319765" y="123973"/>
                  </a:cubicBezTo>
                  <a:close/>
                  <a:moveTo>
                    <a:pt x="6344" y="435563"/>
                  </a:moveTo>
                  <a:lnTo>
                    <a:pt x="69000" y="372908"/>
                  </a:lnTo>
                  <a:lnTo>
                    <a:pt x="70000" y="385500"/>
                  </a:lnTo>
                  <a:cubicBezTo>
                    <a:pt x="72464" y="393708"/>
                    <a:pt x="78393" y="387567"/>
                    <a:pt x="81117" y="377174"/>
                  </a:cubicBezTo>
                  <a:cubicBezTo>
                    <a:pt x="89449" y="377174"/>
                    <a:pt x="97639" y="377488"/>
                    <a:pt x="105758" y="376543"/>
                  </a:cubicBezTo>
                  <a:cubicBezTo>
                    <a:pt x="115444" y="333713"/>
                    <a:pt x="94150" y="367093"/>
                    <a:pt x="90660" y="363946"/>
                  </a:cubicBezTo>
                  <a:lnTo>
                    <a:pt x="86737" y="355170"/>
                  </a:lnTo>
                  <a:lnTo>
                    <a:pt x="115993" y="325914"/>
                  </a:lnTo>
                  <a:lnTo>
                    <a:pt x="126808" y="337650"/>
                  </a:lnTo>
                  <a:cubicBezTo>
                    <a:pt x="131534" y="338721"/>
                    <a:pt x="136306" y="335855"/>
                    <a:pt x="140868" y="328991"/>
                  </a:cubicBezTo>
                  <a:lnTo>
                    <a:pt x="142933" y="313243"/>
                  </a:lnTo>
                  <a:lnTo>
                    <a:pt x="139306" y="302601"/>
                  </a:lnTo>
                  <a:lnTo>
                    <a:pt x="441907" y="0"/>
                  </a:lnTo>
                  <a:lnTo>
                    <a:pt x="441790" y="14062"/>
                  </a:lnTo>
                  <a:cubicBezTo>
                    <a:pt x="442209" y="48408"/>
                    <a:pt x="443736" y="75866"/>
                    <a:pt x="447457" y="89643"/>
                  </a:cubicBezTo>
                  <a:lnTo>
                    <a:pt x="442899" y="102872"/>
                  </a:lnTo>
                  <a:lnTo>
                    <a:pt x="442899" y="394179"/>
                  </a:lnTo>
                  <a:lnTo>
                    <a:pt x="437842" y="407721"/>
                  </a:lnTo>
                  <a:lnTo>
                    <a:pt x="437842" y="711625"/>
                  </a:lnTo>
                  <a:lnTo>
                    <a:pt x="433142" y="724223"/>
                  </a:lnTo>
                  <a:lnTo>
                    <a:pt x="433142" y="796972"/>
                  </a:lnTo>
                  <a:lnTo>
                    <a:pt x="437914" y="810514"/>
                  </a:lnTo>
                  <a:cubicBezTo>
                    <a:pt x="438484" y="876019"/>
                    <a:pt x="436774" y="943098"/>
                    <a:pt x="438555" y="1005769"/>
                  </a:cubicBezTo>
                  <a:cubicBezTo>
                    <a:pt x="444608" y="1022145"/>
                    <a:pt x="444537" y="1023088"/>
                    <a:pt x="438128" y="1040410"/>
                  </a:cubicBezTo>
                  <a:lnTo>
                    <a:pt x="438128" y="1076941"/>
                  </a:lnTo>
                  <a:lnTo>
                    <a:pt x="442686" y="1089852"/>
                  </a:lnTo>
                  <a:lnTo>
                    <a:pt x="442686" y="1138039"/>
                  </a:lnTo>
                  <a:lnTo>
                    <a:pt x="437842" y="1150950"/>
                  </a:lnTo>
                  <a:lnTo>
                    <a:pt x="437842" y="1430329"/>
                  </a:lnTo>
                  <a:lnTo>
                    <a:pt x="345111" y="1337598"/>
                  </a:lnTo>
                  <a:lnTo>
                    <a:pt x="353852" y="1334541"/>
                  </a:lnTo>
                  <a:cubicBezTo>
                    <a:pt x="357772" y="1328705"/>
                    <a:pt x="361106" y="1317702"/>
                    <a:pt x="363421" y="1298964"/>
                  </a:cubicBezTo>
                  <a:lnTo>
                    <a:pt x="363777" y="1298964"/>
                  </a:lnTo>
                  <a:cubicBezTo>
                    <a:pt x="363777" y="1295816"/>
                    <a:pt x="361854" y="1293611"/>
                    <a:pt x="361000" y="1291409"/>
                  </a:cubicBezTo>
                  <a:cubicBezTo>
                    <a:pt x="356107" y="1288321"/>
                    <a:pt x="351122" y="1292193"/>
                    <a:pt x="346756" y="1302429"/>
                  </a:cubicBezTo>
                  <a:lnTo>
                    <a:pt x="337925" y="1280382"/>
                  </a:lnTo>
                  <a:cubicBezTo>
                    <a:pt x="327670" y="1294871"/>
                    <a:pt x="325177" y="1326049"/>
                    <a:pt x="317628" y="1278809"/>
                  </a:cubicBezTo>
                  <a:cubicBezTo>
                    <a:pt x="313106" y="1283219"/>
                    <a:pt x="308441" y="1285030"/>
                    <a:pt x="303892" y="1288770"/>
                  </a:cubicBezTo>
                  <a:lnTo>
                    <a:pt x="301022" y="1293509"/>
                  </a:lnTo>
                  <a:lnTo>
                    <a:pt x="4772" y="997259"/>
                  </a:lnTo>
                  <a:lnTo>
                    <a:pt x="4772" y="980575"/>
                  </a:lnTo>
                  <a:lnTo>
                    <a:pt x="0" y="967978"/>
                  </a:lnTo>
                  <a:lnTo>
                    <a:pt x="0" y="882946"/>
                  </a:lnTo>
                  <a:lnTo>
                    <a:pt x="4772" y="870349"/>
                  </a:lnTo>
                  <a:lnTo>
                    <a:pt x="4772" y="846414"/>
                  </a:lnTo>
                  <a:lnTo>
                    <a:pt x="285" y="833189"/>
                  </a:lnTo>
                  <a:cubicBezTo>
                    <a:pt x="10398" y="820592"/>
                    <a:pt x="-570" y="761700"/>
                    <a:pt x="9544" y="749417"/>
                  </a:cubicBezTo>
                  <a:lnTo>
                    <a:pt x="9544" y="591953"/>
                  </a:lnTo>
                  <a:lnTo>
                    <a:pt x="5199" y="579670"/>
                  </a:lnTo>
                  <a:cubicBezTo>
                    <a:pt x="5200" y="576208"/>
                    <a:pt x="5200" y="572112"/>
                    <a:pt x="5200" y="568019"/>
                  </a:cubicBezTo>
                  <a:lnTo>
                    <a:pt x="10114" y="554793"/>
                  </a:lnTo>
                  <a:lnTo>
                    <a:pt x="10114" y="4455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3" name="Google Shape;163;p9"/>
            <p:cNvSpPr/>
            <p:nvPr/>
          </p:nvSpPr>
          <p:spPr>
            <a:xfrm rot="2700000">
              <a:off x="5224233" y="-1652941"/>
              <a:ext cx="471860" cy="10154855"/>
            </a:xfrm>
            <a:custGeom>
              <a:avLst/>
              <a:gdLst/>
              <a:ahLst/>
              <a:cxnLst/>
              <a:rect l="l" t="t" r="r" b="b"/>
              <a:pathLst>
                <a:path w="471598" h="10149211" extrusionOk="0">
                  <a:moveTo>
                    <a:pt x="269699" y="9844491"/>
                  </a:moveTo>
                  <a:cubicBezTo>
                    <a:pt x="262292" y="9852049"/>
                    <a:pt x="271123" y="9861181"/>
                    <a:pt x="269770" y="9847952"/>
                  </a:cubicBezTo>
                  <a:lnTo>
                    <a:pt x="271337" y="9848270"/>
                  </a:lnTo>
                  <a:cubicBezTo>
                    <a:pt x="270768" y="9848270"/>
                    <a:pt x="269913" y="9844177"/>
                    <a:pt x="269699" y="9844491"/>
                  </a:cubicBezTo>
                  <a:close/>
                  <a:moveTo>
                    <a:pt x="343124" y="9673484"/>
                  </a:moveTo>
                  <a:cubicBezTo>
                    <a:pt x="338751" y="9673514"/>
                    <a:pt x="334513" y="9680067"/>
                    <a:pt x="331088" y="9692066"/>
                  </a:cubicBezTo>
                  <a:lnTo>
                    <a:pt x="331088" y="9704031"/>
                  </a:lnTo>
                  <a:cubicBezTo>
                    <a:pt x="334499" y="9716156"/>
                    <a:pt x="338751" y="9722709"/>
                    <a:pt x="343123" y="9722613"/>
                  </a:cubicBezTo>
                  <a:cubicBezTo>
                    <a:pt x="343765" y="9714427"/>
                    <a:pt x="352168" y="9706237"/>
                    <a:pt x="348251" y="9689546"/>
                  </a:cubicBezTo>
                  <a:lnTo>
                    <a:pt x="349818" y="9689861"/>
                  </a:lnTo>
                  <a:close/>
                  <a:moveTo>
                    <a:pt x="245271" y="9685764"/>
                  </a:moveTo>
                  <a:cubicBezTo>
                    <a:pt x="241639" y="9697733"/>
                    <a:pt x="241639" y="9698047"/>
                    <a:pt x="245271" y="9710330"/>
                  </a:cubicBezTo>
                  <a:cubicBezTo>
                    <a:pt x="253176" y="9704346"/>
                    <a:pt x="301461" y="9775521"/>
                    <a:pt x="293984" y="9697733"/>
                  </a:cubicBezTo>
                  <a:lnTo>
                    <a:pt x="295551" y="9698047"/>
                  </a:lnTo>
                  <a:cubicBezTo>
                    <a:pt x="278743" y="9700441"/>
                    <a:pt x="261915" y="9696348"/>
                    <a:pt x="245271" y="9685764"/>
                  </a:cubicBezTo>
                  <a:close/>
                  <a:moveTo>
                    <a:pt x="227673" y="9589040"/>
                  </a:moveTo>
                  <a:cubicBezTo>
                    <a:pt x="224246" y="9590942"/>
                    <a:pt x="220930" y="9596691"/>
                    <a:pt x="218066" y="9606092"/>
                  </a:cubicBezTo>
                  <a:lnTo>
                    <a:pt x="218066" y="9631600"/>
                  </a:lnTo>
                  <a:cubicBezTo>
                    <a:pt x="221912" y="9642620"/>
                    <a:pt x="226684" y="9636953"/>
                    <a:pt x="232808" y="9635379"/>
                  </a:cubicBezTo>
                  <a:lnTo>
                    <a:pt x="232808" y="9606720"/>
                  </a:lnTo>
                  <a:lnTo>
                    <a:pt x="237936" y="9595068"/>
                  </a:lnTo>
                  <a:cubicBezTo>
                    <a:pt x="234635" y="9589083"/>
                    <a:pt x="231100" y="9587139"/>
                    <a:pt x="227673" y="9589040"/>
                  </a:cubicBezTo>
                  <a:close/>
                  <a:moveTo>
                    <a:pt x="248049" y="9416818"/>
                  </a:moveTo>
                  <a:lnTo>
                    <a:pt x="248512" y="9416421"/>
                  </a:lnTo>
                  <a:lnTo>
                    <a:pt x="249474" y="9417135"/>
                  </a:lnTo>
                  <a:close/>
                  <a:moveTo>
                    <a:pt x="232019" y="9404183"/>
                  </a:moveTo>
                  <a:cubicBezTo>
                    <a:pt x="226131" y="9406017"/>
                    <a:pt x="220342" y="9413953"/>
                    <a:pt x="215147" y="9427841"/>
                  </a:cubicBezTo>
                  <a:cubicBezTo>
                    <a:pt x="226043" y="9425950"/>
                    <a:pt x="220203" y="9447679"/>
                    <a:pt x="224903" y="9453664"/>
                  </a:cubicBezTo>
                  <a:cubicBezTo>
                    <a:pt x="244203" y="9432566"/>
                    <a:pt x="264500" y="9443903"/>
                    <a:pt x="284156" y="9453664"/>
                  </a:cubicBezTo>
                  <a:cubicBezTo>
                    <a:pt x="290850" y="9439493"/>
                    <a:pt x="282660" y="9430675"/>
                    <a:pt x="281663" y="9419023"/>
                  </a:cubicBezTo>
                  <a:cubicBezTo>
                    <a:pt x="278601" y="9404695"/>
                    <a:pt x="271978" y="9400759"/>
                    <a:pt x="265230" y="9402097"/>
                  </a:cubicBezTo>
                  <a:lnTo>
                    <a:pt x="248512" y="9416421"/>
                  </a:lnTo>
                  <a:close/>
                  <a:moveTo>
                    <a:pt x="269414" y="9344700"/>
                  </a:moveTo>
                  <a:cubicBezTo>
                    <a:pt x="265925" y="9357297"/>
                    <a:pt x="265925" y="9357297"/>
                    <a:pt x="269414" y="9368949"/>
                  </a:cubicBezTo>
                  <a:lnTo>
                    <a:pt x="279100" y="9368949"/>
                  </a:lnTo>
                  <a:cubicBezTo>
                    <a:pt x="282518" y="9356352"/>
                    <a:pt x="282518" y="9356352"/>
                    <a:pt x="279100" y="9344700"/>
                  </a:cubicBezTo>
                  <a:close/>
                  <a:moveTo>
                    <a:pt x="258874" y="9322026"/>
                  </a:moveTo>
                  <a:lnTo>
                    <a:pt x="252179" y="9338716"/>
                  </a:lnTo>
                  <a:cubicBezTo>
                    <a:pt x="255177" y="9347187"/>
                    <a:pt x="259009" y="9347187"/>
                    <a:pt x="262007" y="9338716"/>
                  </a:cubicBezTo>
                  <a:cubicBezTo>
                    <a:pt x="262007" y="9332417"/>
                    <a:pt x="263503" y="9323599"/>
                    <a:pt x="258874" y="9322026"/>
                  </a:cubicBezTo>
                  <a:close/>
                  <a:moveTo>
                    <a:pt x="180606" y="9356983"/>
                  </a:moveTo>
                  <a:cubicBezTo>
                    <a:pt x="176120" y="9367061"/>
                    <a:pt x="177331" y="9379658"/>
                    <a:pt x="172844" y="9386585"/>
                  </a:cubicBezTo>
                  <a:lnTo>
                    <a:pt x="174125" y="9386899"/>
                  </a:lnTo>
                  <a:cubicBezTo>
                    <a:pt x="181247" y="9415876"/>
                    <a:pt x="188369" y="9349425"/>
                    <a:pt x="195491" y="9381546"/>
                  </a:cubicBezTo>
                  <a:cubicBezTo>
                    <a:pt x="211158" y="9386585"/>
                    <a:pt x="226114" y="9354778"/>
                    <a:pt x="241069" y="9340607"/>
                  </a:cubicBezTo>
                  <a:cubicBezTo>
                    <a:pt x="224120" y="9309114"/>
                    <a:pt x="199336" y="9352573"/>
                    <a:pt x="180606" y="9356983"/>
                  </a:cubicBezTo>
                  <a:close/>
                  <a:moveTo>
                    <a:pt x="263931" y="9271637"/>
                  </a:moveTo>
                  <a:cubicBezTo>
                    <a:pt x="251752" y="9299665"/>
                    <a:pt x="262221" y="9296200"/>
                    <a:pt x="269556" y="9295889"/>
                  </a:cubicBezTo>
                  <a:lnTo>
                    <a:pt x="268150" y="9271637"/>
                  </a:lnTo>
                  <a:lnTo>
                    <a:pt x="269414" y="9271637"/>
                  </a:lnTo>
                  <a:lnTo>
                    <a:pt x="268132" y="9271323"/>
                  </a:lnTo>
                  <a:lnTo>
                    <a:pt x="268150" y="9271637"/>
                  </a:lnTo>
                  <a:close/>
                  <a:moveTo>
                    <a:pt x="223336" y="8861600"/>
                  </a:moveTo>
                  <a:lnTo>
                    <a:pt x="223336" y="8875774"/>
                  </a:lnTo>
                  <a:lnTo>
                    <a:pt x="218352" y="8889000"/>
                  </a:lnTo>
                  <a:lnTo>
                    <a:pt x="218352" y="8900651"/>
                  </a:lnTo>
                  <a:lnTo>
                    <a:pt x="223265" y="8913880"/>
                  </a:lnTo>
                  <a:cubicBezTo>
                    <a:pt x="219562" y="8950726"/>
                    <a:pt x="189651" y="8933090"/>
                    <a:pt x="179823" y="8947578"/>
                  </a:cubicBezTo>
                  <a:cubicBezTo>
                    <a:pt x="178968" y="8970567"/>
                    <a:pt x="178968" y="8970567"/>
                    <a:pt x="181603" y="8979071"/>
                  </a:cubicBezTo>
                  <a:cubicBezTo>
                    <a:pt x="202327" y="8957341"/>
                    <a:pt x="221983" y="8991668"/>
                    <a:pt x="242850" y="8998280"/>
                  </a:cubicBezTo>
                  <a:lnTo>
                    <a:pt x="242849" y="9010249"/>
                  </a:lnTo>
                  <a:cubicBezTo>
                    <a:pt x="240500" y="9020641"/>
                    <a:pt x="232239" y="9010249"/>
                    <a:pt x="233236" y="9029773"/>
                  </a:cubicBezTo>
                  <a:cubicBezTo>
                    <a:pt x="226256" y="9047095"/>
                    <a:pt x="218679" y="9059094"/>
                    <a:pt x="210802" y="9065359"/>
                  </a:cubicBezTo>
                  <a:cubicBezTo>
                    <a:pt x="150268" y="9143147"/>
                    <a:pt x="199194" y="9143147"/>
                    <a:pt x="226042" y="9101576"/>
                  </a:cubicBezTo>
                  <a:cubicBezTo>
                    <a:pt x="251111" y="9105670"/>
                    <a:pt x="277675" y="9131178"/>
                    <a:pt x="302031" y="9118267"/>
                  </a:cubicBezTo>
                  <a:cubicBezTo>
                    <a:pt x="299254" y="9104410"/>
                    <a:pt x="302245" y="9089608"/>
                    <a:pt x="297901" y="9076696"/>
                  </a:cubicBezTo>
                  <a:lnTo>
                    <a:pt x="299396" y="9077014"/>
                  </a:lnTo>
                  <a:cubicBezTo>
                    <a:pt x="261936" y="9073549"/>
                    <a:pt x="279812" y="9036386"/>
                    <a:pt x="301461" y="9000172"/>
                  </a:cubicBezTo>
                  <a:lnTo>
                    <a:pt x="301461" y="8972772"/>
                  </a:lnTo>
                  <a:cubicBezTo>
                    <a:pt x="286549" y="8944460"/>
                    <a:pt x="270746" y="8926318"/>
                    <a:pt x="254601" y="8918919"/>
                  </a:cubicBezTo>
                  <a:cubicBezTo>
                    <a:pt x="249331" y="8934035"/>
                    <a:pt x="236796" y="8963008"/>
                    <a:pt x="233236" y="8928682"/>
                  </a:cubicBezTo>
                  <a:cubicBezTo>
                    <a:pt x="232595" y="8920492"/>
                    <a:pt x="228678" y="8918605"/>
                    <a:pt x="228820" y="8913252"/>
                  </a:cubicBezTo>
                  <a:lnTo>
                    <a:pt x="235301" y="8893410"/>
                  </a:lnTo>
                  <a:cubicBezTo>
                    <a:pt x="244844" y="8890891"/>
                    <a:pt x="250470" y="8874201"/>
                    <a:pt x="260369" y="8880810"/>
                  </a:cubicBezTo>
                  <a:cubicBezTo>
                    <a:pt x="266992" y="8860344"/>
                    <a:pt x="271194" y="8876720"/>
                    <a:pt x="277105" y="8863177"/>
                  </a:cubicBezTo>
                  <a:cubicBezTo>
                    <a:pt x="265354" y="8829165"/>
                    <a:pt x="248191" y="8855933"/>
                    <a:pt x="235444" y="8868848"/>
                  </a:cubicBezTo>
                  <a:lnTo>
                    <a:pt x="229675" y="8856247"/>
                  </a:lnTo>
                  <a:close/>
                  <a:moveTo>
                    <a:pt x="307302" y="8763974"/>
                  </a:moveTo>
                  <a:cubicBezTo>
                    <a:pt x="306803" y="8775312"/>
                    <a:pt x="304524" y="8786963"/>
                    <a:pt x="309224" y="8795467"/>
                  </a:cubicBezTo>
                  <a:cubicBezTo>
                    <a:pt x="310791" y="8791057"/>
                    <a:pt x="312286" y="8786332"/>
                    <a:pt x="313711" y="8782556"/>
                  </a:cubicBezTo>
                  <a:lnTo>
                    <a:pt x="318838" y="8782556"/>
                  </a:lnTo>
                  <a:cubicBezTo>
                    <a:pt x="319764" y="8776887"/>
                    <a:pt x="320245" y="8773973"/>
                    <a:pt x="320022" y="8771060"/>
                  </a:cubicBezTo>
                  <a:lnTo>
                    <a:pt x="317057" y="8759830"/>
                  </a:lnTo>
                  <a:lnTo>
                    <a:pt x="318553" y="8759881"/>
                  </a:lnTo>
                  <a:lnTo>
                    <a:pt x="316987" y="8759564"/>
                  </a:lnTo>
                  <a:lnTo>
                    <a:pt x="317057" y="8759830"/>
                  </a:lnTo>
                  <a:lnTo>
                    <a:pt x="312767" y="8759685"/>
                  </a:lnTo>
                  <a:cubicBezTo>
                    <a:pt x="310826" y="8759409"/>
                    <a:pt x="308939" y="8759881"/>
                    <a:pt x="307302" y="8763974"/>
                  </a:cubicBezTo>
                  <a:close/>
                  <a:moveTo>
                    <a:pt x="195989" y="8711067"/>
                  </a:moveTo>
                  <a:cubicBezTo>
                    <a:pt x="191076" y="8722718"/>
                    <a:pt x="191076" y="8722718"/>
                    <a:pt x="194422" y="8735315"/>
                  </a:cubicBezTo>
                  <a:lnTo>
                    <a:pt x="195989" y="8735629"/>
                  </a:lnTo>
                  <a:lnTo>
                    <a:pt x="200761" y="8735629"/>
                  </a:lnTo>
                  <a:cubicBezTo>
                    <a:pt x="204321" y="8723664"/>
                    <a:pt x="204321" y="8723664"/>
                    <a:pt x="200761" y="8711067"/>
                  </a:cubicBezTo>
                  <a:close/>
                  <a:moveTo>
                    <a:pt x="389633" y="8495863"/>
                  </a:moveTo>
                  <a:cubicBezTo>
                    <a:pt x="386241" y="8509532"/>
                    <a:pt x="390661" y="8543132"/>
                    <a:pt x="397604" y="8523056"/>
                  </a:cubicBezTo>
                  <a:cubicBezTo>
                    <a:pt x="397783" y="8517859"/>
                    <a:pt x="398477" y="8512347"/>
                    <a:pt x="398548" y="8506953"/>
                  </a:cubicBezTo>
                  <a:lnTo>
                    <a:pt x="395760" y="8491607"/>
                  </a:lnTo>
                  <a:lnTo>
                    <a:pt x="395824" y="8491563"/>
                  </a:lnTo>
                  <a:lnTo>
                    <a:pt x="395753" y="8491563"/>
                  </a:lnTo>
                  <a:lnTo>
                    <a:pt x="395760" y="8491607"/>
                  </a:lnTo>
                  <a:close/>
                  <a:moveTo>
                    <a:pt x="174205" y="8700674"/>
                  </a:moveTo>
                  <a:cubicBezTo>
                    <a:pt x="172772" y="8702249"/>
                    <a:pt x="172024" y="8706500"/>
                    <a:pt x="174837" y="8710438"/>
                  </a:cubicBezTo>
                  <a:lnTo>
                    <a:pt x="176120" y="8710753"/>
                  </a:lnTo>
                  <a:cubicBezTo>
                    <a:pt x="176120" y="8710753"/>
                    <a:pt x="177117" y="8708547"/>
                    <a:pt x="177686" y="8706973"/>
                  </a:cubicBezTo>
                  <a:cubicBezTo>
                    <a:pt x="177758" y="8700202"/>
                    <a:pt x="175639" y="8699099"/>
                    <a:pt x="174205" y="8700674"/>
                  </a:cubicBezTo>
                  <a:close/>
                  <a:moveTo>
                    <a:pt x="331942" y="8491563"/>
                  </a:moveTo>
                  <a:cubicBezTo>
                    <a:pt x="335503" y="8499750"/>
                    <a:pt x="335504" y="8507622"/>
                    <a:pt x="333509" y="8517386"/>
                  </a:cubicBezTo>
                  <a:cubicBezTo>
                    <a:pt x="330020" y="8509199"/>
                    <a:pt x="330020" y="8501323"/>
                    <a:pt x="333509" y="8493137"/>
                  </a:cubicBezTo>
                  <a:close/>
                  <a:moveTo>
                    <a:pt x="383361" y="8371259"/>
                  </a:moveTo>
                  <a:cubicBezTo>
                    <a:pt x="384002" y="8381337"/>
                    <a:pt x="379658" y="8383228"/>
                    <a:pt x="378305" y="8391101"/>
                  </a:cubicBezTo>
                  <a:lnTo>
                    <a:pt x="378305" y="8401810"/>
                  </a:lnTo>
                  <a:cubicBezTo>
                    <a:pt x="376240" y="8407791"/>
                    <a:pt x="362993" y="8407477"/>
                    <a:pt x="371254" y="8430152"/>
                  </a:cubicBezTo>
                  <a:lnTo>
                    <a:pt x="372821" y="8431725"/>
                  </a:lnTo>
                  <a:cubicBezTo>
                    <a:pt x="386566" y="8424167"/>
                    <a:pt x="399741" y="8466997"/>
                    <a:pt x="412275" y="8420074"/>
                  </a:cubicBezTo>
                  <a:lnTo>
                    <a:pt x="419752" y="8420074"/>
                  </a:lnTo>
                  <a:lnTo>
                    <a:pt x="426447" y="8444637"/>
                  </a:lnTo>
                  <a:cubicBezTo>
                    <a:pt x="431034" y="8445519"/>
                    <a:pt x="435535" y="8439032"/>
                    <a:pt x="439123" y="8426372"/>
                  </a:cubicBezTo>
                  <a:lnTo>
                    <a:pt x="439124" y="8414093"/>
                  </a:lnTo>
                  <a:lnTo>
                    <a:pt x="443967" y="8401178"/>
                  </a:lnTo>
                  <a:cubicBezTo>
                    <a:pt x="441118" y="8396579"/>
                    <a:pt x="438091" y="8394662"/>
                    <a:pt x="435064" y="8395511"/>
                  </a:cubicBezTo>
                  <a:cubicBezTo>
                    <a:pt x="423883" y="8395511"/>
                    <a:pt x="435064" y="8348270"/>
                    <a:pt x="420180" y="8358980"/>
                  </a:cubicBezTo>
                  <a:cubicBezTo>
                    <a:pt x="401806" y="8348585"/>
                    <a:pt x="416833" y="8402124"/>
                    <a:pt x="401735" y="8395825"/>
                  </a:cubicBezTo>
                  <a:lnTo>
                    <a:pt x="393617" y="8371259"/>
                  </a:lnTo>
                  <a:close/>
                  <a:moveTo>
                    <a:pt x="205818" y="8480854"/>
                  </a:moveTo>
                  <a:cubicBezTo>
                    <a:pt x="200761" y="8491246"/>
                    <a:pt x="200832" y="8491246"/>
                    <a:pt x="204251" y="8503529"/>
                  </a:cubicBezTo>
                  <a:lnTo>
                    <a:pt x="205818" y="8505103"/>
                  </a:lnTo>
                  <a:lnTo>
                    <a:pt x="210588" y="8505103"/>
                  </a:lnTo>
                  <a:cubicBezTo>
                    <a:pt x="214648" y="8493451"/>
                    <a:pt x="214363" y="8491877"/>
                    <a:pt x="210589" y="8480854"/>
                  </a:cubicBezTo>
                  <a:close/>
                  <a:moveTo>
                    <a:pt x="115221" y="8490971"/>
                  </a:moveTo>
                  <a:cubicBezTo>
                    <a:pt x="113307" y="8491168"/>
                    <a:pt x="111490" y="8492664"/>
                    <a:pt x="110030" y="8497862"/>
                  </a:cubicBezTo>
                  <a:lnTo>
                    <a:pt x="110030" y="8509827"/>
                  </a:lnTo>
                  <a:cubicBezTo>
                    <a:pt x="116084" y="8524002"/>
                    <a:pt x="118149" y="8509827"/>
                    <a:pt x="123633" y="8503846"/>
                  </a:cubicBezTo>
                  <a:cubicBezTo>
                    <a:pt x="127336" y="8503846"/>
                    <a:pt x="131680" y="8508254"/>
                    <a:pt x="134601" y="8497862"/>
                  </a:cubicBezTo>
                  <a:lnTo>
                    <a:pt x="134601" y="8485893"/>
                  </a:lnTo>
                  <a:cubicBezTo>
                    <a:pt x="128547" y="8472036"/>
                    <a:pt x="126410" y="8484319"/>
                    <a:pt x="120997" y="8491877"/>
                  </a:cubicBezTo>
                  <a:cubicBezTo>
                    <a:pt x="119146" y="8491877"/>
                    <a:pt x="117134" y="8490774"/>
                    <a:pt x="115221" y="8490971"/>
                  </a:cubicBezTo>
                  <a:close/>
                  <a:moveTo>
                    <a:pt x="406060" y="8164234"/>
                  </a:moveTo>
                  <a:cubicBezTo>
                    <a:pt x="402594" y="8170964"/>
                    <a:pt x="405118" y="8190805"/>
                    <a:pt x="410566" y="8199311"/>
                  </a:cubicBezTo>
                  <a:cubicBezTo>
                    <a:pt x="413611" y="8200491"/>
                    <a:pt x="422343" y="8200610"/>
                    <a:pt x="422944" y="8189700"/>
                  </a:cubicBezTo>
                  <a:lnTo>
                    <a:pt x="420379" y="8175062"/>
                  </a:lnTo>
                  <a:lnTo>
                    <a:pt x="421106" y="8175062"/>
                  </a:lnTo>
                  <a:lnTo>
                    <a:pt x="420323" y="8174745"/>
                  </a:lnTo>
                  <a:lnTo>
                    <a:pt x="420379" y="8175062"/>
                  </a:lnTo>
                  <a:lnTo>
                    <a:pt x="415907" y="8175062"/>
                  </a:lnTo>
                  <a:lnTo>
                    <a:pt x="411634" y="8162779"/>
                  </a:lnTo>
                  <a:cubicBezTo>
                    <a:pt x="409035" y="8161203"/>
                    <a:pt x="407214" y="8161990"/>
                    <a:pt x="406060" y="8164234"/>
                  </a:cubicBezTo>
                  <a:close/>
                  <a:moveTo>
                    <a:pt x="357296" y="8187342"/>
                  </a:moveTo>
                  <a:cubicBezTo>
                    <a:pt x="351100" y="8201830"/>
                    <a:pt x="358791" y="8215687"/>
                    <a:pt x="361782" y="8223873"/>
                  </a:cubicBezTo>
                  <a:cubicBezTo>
                    <a:pt x="367409" y="8226710"/>
                    <a:pt x="369545" y="8217889"/>
                    <a:pt x="374530" y="8205295"/>
                  </a:cubicBezTo>
                  <a:lnTo>
                    <a:pt x="366131" y="8187342"/>
                  </a:lnTo>
                  <a:lnTo>
                    <a:pt x="366768" y="8187342"/>
                  </a:lnTo>
                  <a:lnTo>
                    <a:pt x="365984" y="8187028"/>
                  </a:lnTo>
                  <a:lnTo>
                    <a:pt x="366131" y="8187342"/>
                  </a:lnTo>
                  <a:close/>
                  <a:moveTo>
                    <a:pt x="161520" y="8333154"/>
                  </a:moveTo>
                  <a:lnTo>
                    <a:pt x="149627" y="8364647"/>
                  </a:lnTo>
                  <a:cubicBezTo>
                    <a:pt x="149627" y="8366538"/>
                    <a:pt x="149627" y="8370631"/>
                    <a:pt x="149271" y="8375670"/>
                  </a:cubicBezTo>
                  <a:cubicBezTo>
                    <a:pt x="142505" y="8403066"/>
                    <a:pt x="130896" y="8384174"/>
                    <a:pt x="124487" y="8415035"/>
                  </a:cubicBezTo>
                  <a:lnTo>
                    <a:pt x="126482" y="8430466"/>
                  </a:lnTo>
                  <a:cubicBezTo>
                    <a:pt x="146849" y="8446528"/>
                    <a:pt x="165722" y="8427632"/>
                    <a:pt x="186375" y="8430466"/>
                  </a:cubicBezTo>
                  <a:cubicBezTo>
                    <a:pt x="191147" y="8442435"/>
                    <a:pt x="193497" y="8447159"/>
                    <a:pt x="198411" y="8436136"/>
                  </a:cubicBezTo>
                  <a:cubicBezTo>
                    <a:pt x="205105" y="8418183"/>
                    <a:pt x="208453" y="8444954"/>
                    <a:pt x="215218" y="8442117"/>
                  </a:cubicBezTo>
                  <a:cubicBezTo>
                    <a:pt x="227467" y="8415035"/>
                    <a:pt x="245770" y="8466683"/>
                    <a:pt x="257307" y="8483688"/>
                  </a:cubicBezTo>
                  <a:cubicBezTo>
                    <a:pt x="257307" y="8489989"/>
                    <a:pt x="257307" y="8493765"/>
                    <a:pt x="257734" y="8497862"/>
                  </a:cubicBezTo>
                  <a:cubicBezTo>
                    <a:pt x="261046" y="8509765"/>
                    <a:pt x="265220" y="8515937"/>
                    <a:pt x="269485" y="8515180"/>
                  </a:cubicBezTo>
                  <a:cubicBezTo>
                    <a:pt x="273117" y="8527781"/>
                    <a:pt x="273117" y="8527781"/>
                    <a:pt x="269485" y="8539432"/>
                  </a:cubicBezTo>
                  <a:cubicBezTo>
                    <a:pt x="263887" y="8543274"/>
                    <a:pt x="258161" y="8538235"/>
                    <a:pt x="253319" y="8525258"/>
                  </a:cubicBezTo>
                  <a:cubicBezTo>
                    <a:pt x="253319" y="8546990"/>
                    <a:pt x="244986" y="8533448"/>
                    <a:pt x="242637" y="8546359"/>
                  </a:cubicBezTo>
                  <a:lnTo>
                    <a:pt x="242637" y="8558010"/>
                  </a:lnTo>
                  <a:lnTo>
                    <a:pt x="235515" y="8575646"/>
                  </a:lnTo>
                  <a:cubicBezTo>
                    <a:pt x="230238" y="8558956"/>
                    <a:pt x="223002" y="8561601"/>
                    <a:pt x="218423" y="8581945"/>
                  </a:cubicBezTo>
                  <a:lnTo>
                    <a:pt x="218423" y="8604306"/>
                  </a:lnTo>
                  <a:cubicBezTo>
                    <a:pt x="211301" y="8638632"/>
                    <a:pt x="200761" y="8614069"/>
                    <a:pt x="193568" y="8631391"/>
                  </a:cubicBezTo>
                  <a:cubicBezTo>
                    <a:pt x="192571" y="8655954"/>
                    <a:pt x="200689" y="8647136"/>
                    <a:pt x="205034" y="8648399"/>
                  </a:cubicBezTo>
                  <a:cubicBezTo>
                    <a:pt x="216429" y="8684299"/>
                    <a:pt x="230031" y="8629817"/>
                    <a:pt x="242209" y="8654066"/>
                  </a:cubicBezTo>
                  <a:cubicBezTo>
                    <a:pt x="235728" y="8683981"/>
                    <a:pt x="225971" y="8680202"/>
                    <a:pt x="218708" y="8705082"/>
                  </a:cubicBezTo>
                  <a:lnTo>
                    <a:pt x="225402" y="8722404"/>
                  </a:lnTo>
                  <a:cubicBezTo>
                    <a:pt x="262506" y="8708547"/>
                    <a:pt x="298826" y="8753897"/>
                    <a:pt x="331159" y="8651860"/>
                  </a:cubicBezTo>
                  <a:cubicBezTo>
                    <a:pt x="336073" y="8597693"/>
                    <a:pt x="291064" y="8640523"/>
                    <a:pt x="284725" y="8648709"/>
                  </a:cubicBezTo>
                  <a:cubicBezTo>
                    <a:pt x="279385" y="8636116"/>
                    <a:pt x="283658" y="8619108"/>
                    <a:pt x="281449" y="8605251"/>
                  </a:cubicBezTo>
                  <a:cubicBezTo>
                    <a:pt x="272974" y="8591708"/>
                    <a:pt x="279456" y="8573758"/>
                    <a:pt x="284369" y="8564309"/>
                  </a:cubicBezTo>
                  <a:lnTo>
                    <a:pt x="289711" y="8575332"/>
                  </a:lnTo>
                  <a:cubicBezTo>
                    <a:pt x="297473" y="8549196"/>
                    <a:pt x="308227" y="8575332"/>
                    <a:pt x="316274" y="8557068"/>
                  </a:cubicBezTo>
                  <a:lnTo>
                    <a:pt x="316274" y="8533134"/>
                  </a:lnTo>
                  <a:lnTo>
                    <a:pt x="296975" y="8485265"/>
                  </a:lnTo>
                  <a:lnTo>
                    <a:pt x="296974" y="8473296"/>
                  </a:lnTo>
                  <a:lnTo>
                    <a:pt x="291349" y="8457865"/>
                  </a:lnTo>
                  <a:cubicBezTo>
                    <a:pt x="312357" y="8448416"/>
                    <a:pt x="328310" y="8428260"/>
                    <a:pt x="349319" y="8441803"/>
                  </a:cubicBezTo>
                  <a:cubicBezTo>
                    <a:pt x="350032" y="8436450"/>
                    <a:pt x="350744" y="8431097"/>
                    <a:pt x="351385" y="8425744"/>
                  </a:cubicBezTo>
                  <a:lnTo>
                    <a:pt x="346044" y="8411256"/>
                  </a:lnTo>
                  <a:cubicBezTo>
                    <a:pt x="351798" y="8392486"/>
                    <a:pt x="358762" y="8382312"/>
                    <a:pt x="365912" y="8382283"/>
                  </a:cubicBezTo>
                  <a:lnTo>
                    <a:pt x="367479" y="8383856"/>
                  </a:lnTo>
                  <a:cubicBezTo>
                    <a:pt x="372892" y="8371134"/>
                    <a:pt x="379102" y="8366693"/>
                    <a:pt x="385141" y="8371259"/>
                  </a:cubicBezTo>
                  <a:cubicBezTo>
                    <a:pt x="388489" y="8343546"/>
                    <a:pt x="404014" y="8373151"/>
                    <a:pt x="409213" y="8339767"/>
                  </a:cubicBezTo>
                  <a:lnTo>
                    <a:pt x="402518" y="8321188"/>
                  </a:lnTo>
                  <a:cubicBezTo>
                    <a:pt x="390696" y="8326541"/>
                    <a:pt x="397747" y="8300716"/>
                    <a:pt x="393261" y="8273634"/>
                  </a:cubicBezTo>
                  <a:cubicBezTo>
                    <a:pt x="389842" y="8267963"/>
                    <a:pt x="384002" y="8278358"/>
                    <a:pt x="380441" y="8267018"/>
                  </a:cubicBezTo>
                  <a:cubicBezTo>
                    <a:pt x="377949" y="8219152"/>
                    <a:pt x="364702" y="8282766"/>
                    <a:pt x="358293" y="8248439"/>
                  </a:cubicBezTo>
                  <a:cubicBezTo>
                    <a:pt x="348550" y="8271775"/>
                    <a:pt x="337797" y="8285632"/>
                    <a:pt x="326744" y="8289064"/>
                  </a:cubicBezTo>
                  <a:cubicBezTo>
                    <a:pt x="326174" y="8295994"/>
                    <a:pt x="325675" y="8301347"/>
                    <a:pt x="325319" y="8306069"/>
                  </a:cubicBezTo>
                  <a:cubicBezTo>
                    <a:pt x="314195" y="8313250"/>
                    <a:pt x="302879" y="8312086"/>
                    <a:pt x="291847" y="8302607"/>
                  </a:cubicBezTo>
                  <a:cubicBezTo>
                    <a:pt x="296690" y="8272688"/>
                    <a:pt x="314210" y="8302607"/>
                    <a:pt x="311076" y="8255680"/>
                  </a:cubicBezTo>
                  <a:lnTo>
                    <a:pt x="304310" y="8235842"/>
                  </a:lnTo>
                  <a:cubicBezTo>
                    <a:pt x="288842" y="8249448"/>
                    <a:pt x="273075" y="8255462"/>
                    <a:pt x="257307" y="8253792"/>
                  </a:cubicBezTo>
                  <a:cubicBezTo>
                    <a:pt x="251752" y="8239936"/>
                    <a:pt x="245699" y="8250327"/>
                    <a:pt x="247550" y="8278672"/>
                  </a:cubicBezTo>
                  <a:cubicBezTo>
                    <a:pt x="259871" y="8311739"/>
                    <a:pt x="233307" y="8284339"/>
                    <a:pt x="229604" y="8310165"/>
                  </a:cubicBezTo>
                  <a:cubicBezTo>
                    <a:pt x="206530" y="8305754"/>
                    <a:pt x="186304" y="8338507"/>
                    <a:pt x="161520" y="8333154"/>
                  </a:cubicBezTo>
                  <a:close/>
                  <a:moveTo>
                    <a:pt x="111285" y="8032182"/>
                  </a:moveTo>
                  <a:cubicBezTo>
                    <a:pt x="107520" y="8035016"/>
                    <a:pt x="103514" y="8053970"/>
                    <a:pt x="99989" y="8058223"/>
                  </a:cubicBezTo>
                  <a:cubicBezTo>
                    <a:pt x="102233" y="8063325"/>
                    <a:pt x="104739" y="8065719"/>
                    <a:pt x="107253" y="8065150"/>
                  </a:cubicBezTo>
                  <a:lnTo>
                    <a:pt x="108820" y="8065467"/>
                  </a:lnTo>
                  <a:cubicBezTo>
                    <a:pt x="110963" y="8066631"/>
                    <a:pt x="113135" y="8064396"/>
                    <a:pt x="114944" y="8059169"/>
                  </a:cubicBezTo>
                  <a:lnTo>
                    <a:pt x="114944" y="8035863"/>
                  </a:lnTo>
                  <a:cubicBezTo>
                    <a:pt x="113769" y="8032084"/>
                    <a:pt x="112541" y="8031237"/>
                    <a:pt x="111285" y="8032182"/>
                  </a:cubicBezTo>
                  <a:close/>
                  <a:moveTo>
                    <a:pt x="133959" y="7943416"/>
                  </a:moveTo>
                  <a:cubicBezTo>
                    <a:pt x="132248" y="7943416"/>
                    <a:pt x="130537" y="7945574"/>
                    <a:pt x="129045" y="7949888"/>
                  </a:cubicBezTo>
                  <a:lnTo>
                    <a:pt x="129045" y="7962485"/>
                  </a:lnTo>
                  <a:cubicBezTo>
                    <a:pt x="131801" y="7969445"/>
                    <a:pt x="135191" y="7969445"/>
                    <a:pt x="137947" y="7962485"/>
                  </a:cubicBezTo>
                  <a:lnTo>
                    <a:pt x="138873" y="7961854"/>
                  </a:lnTo>
                  <a:lnTo>
                    <a:pt x="138873" y="7949888"/>
                  </a:lnTo>
                  <a:cubicBezTo>
                    <a:pt x="137381" y="7945573"/>
                    <a:pt x="135670" y="7943416"/>
                    <a:pt x="133959" y="7943416"/>
                  </a:cubicBezTo>
                  <a:close/>
                  <a:moveTo>
                    <a:pt x="110074" y="7704220"/>
                  </a:moveTo>
                  <a:cubicBezTo>
                    <a:pt x="108370" y="7706862"/>
                    <a:pt x="106701" y="7710780"/>
                    <a:pt x="105045" y="7716528"/>
                  </a:cubicBezTo>
                  <a:cubicBezTo>
                    <a:pt x="104547" y="7728180"/>
                    <a:pt x="104547" y="7728180"/>
                    <a:pt x="107253" y="7736366"/>
                  </a:cubicBezTo>
                  <a:lnTo>
                    <a:pt x="126339" y="7736366"/>
                  </a:lnTo>
                  <a:cubicBezTo>
                    <a:pt x="128689" y="7729753"/>
                    <a:pt x="132393" y="7725660"/>
                    <a:pt x="132963" y="7718102"/>
                  </a:cubicBezTo>
                  <a:lnTo>
                    <a:pt x="126908" y="7699834"/>
                  </a:lnTo>
                  <a:cubicBezTo>
                    <a:pt x="120606" y="7699834"/>
                    <a:pt x="115185" y="7696291"/>
                    <a:pt x="110074" y="7704220"/>
                  </a:cubicBezTo>
                  <a:close/>
                  <a:moveTo>
                    <a:pt x="148566" y="7542832"/>
                  </a:moveTo>
                  <a:cubicBezTo>
                    <a:pt x="144977" y="7543112"/>
                    <a:pt x="141409" y="7548749"/>
                    <a:pt x="138517" y="7559693"/>
                  </a:cubicBezTo>
                  <a:cubicBezTo>
                    <a:pt x="139301" y="7568825"/>
                    <a:pt x="136025" y="7579534"/>
                    <a:pt x="139372" y="7587720"/>
                  </a:cubicBezTo>
                  <a:lnTo>
                    <a:pt x="140582" y="7588034"/>
                  </a:lnTo>
                  <a:cubicBezTo>
                    <a:pt x="146871" y="7595153"/>
                    <a:pt x="153558" y="7589264"/>
                    <a:pt x="158743" y="7571976"/>
                  </a:cubicBezTo>
                  <a:lnTo>
                    <a:pt x="158743" y="7558116"/>
                  </a:lnTo>
                  <a:cubicBezTo>
                    <a:pt x="155766" y="7547630"/>
                    <a:pt x="152156" y="7542552"/>
                    <a:pt x="148566" y="7542832"/>
                  </a:cubicBezTo>
                  <a:close/>
                  <a:moveTo>
                    <a:pt x="93918" y="7529161"/>
                  </a:moveTo>
                  <a:cubicBezTo>
                    <a:pt x="90014" y="7531587"/>
                    <a:pt x="86867" y="7534815"/>
                    <a:pt x="85603" y="7537649"/>
                  </a:cubicBezTo>
                  <a:cubicBezTo>
                    <a:pt x="86529" y="7548669"/>
                    <a:pt x="80832" y="7554340"/>
                    <a:pt x="81330" y="7561584"/>
                  </a:cubicBezTo>
                  <a:cubicBezTo>
                    <a:pt x="86365" y="7568289"/>
                    <a:pt x="91799" y="7565204"/>
                    <a:pt x="96285" y="7553080"/>
                  </a:cubicBezTo>
                  <a:lnTo>
                    <a:pt x="97852" y="7553708"/>
                  </a:lnTo>
                  <a:cubicBezTo>
                    <a:pt x="102951" y="7549774"/>
                    <a:pt x="108208" y="7553993"/>
                    <a:pt x="112665" y="7565677"/>
                  </a:cubicBezTo>
                  <a:cubicBezTo>
                    <a:pt x="114873" y="7565677"/>
                    <a:pt x="117580" y="7568196"/>
                    <a:pt x="119146" y="7561266"/>
                  </a:cubicBezTo>
                  <a:cubicBezTo>
                    <a:pt x="124167" y="7521823"/>
                    <a:pt x="105633" y="7521883"/>
                    <a:pt x="93918" y="7529161"/>
                  </a:cubicBezTo>
                  <a:close/>
                  <a:moveTo>
                    <a:pt x="361571" y="5756168"/>
                  </a:moveTo>
                  <a:cubicBezTo>
                    <a:pt x="359748" y="5760002"/>
                    <a:pt x="358132" y="5766182"/>
                    <a:pt x="356797" y="5775945"/>
                  </a:cubicBezTo>
                  <a:cubicBezTo>
                    <a:pt x="355301" y="5775945"/>
                    <a:pt x="349675" y="5773739"/>
                    <a:pt x="350317" y="5783817"/>
                  </a:cubicBezTo>
                  <a:cubicBezTo>
                    <a:pt x="362986" y="5795406"/>
                    <a:pt x="376139" y="5790149"/>
                    <a:pt x="388133" y="5768704"/>
                  </a:cubicBezTo>
                  <a:lnTo>
                    <a:pt x="381580" y="5751696"/>
                  </a:lnTo>
                  <a:cubicBezTo>
                    <a:pt x="374370" y="5754293"/>
                    <a:pt x="367039" y="5744668"/>
                    <a:pt x="361571" y="5756168"/>
                  </a:cubicBezTo>
                  <a:close/>
                  <a:moveTo>
                    <a:pt x="55193" y="6012770"/>
                  </a:moveTo>
                  <a:lnTo>
                    <a:pt x="55194" y="6027255"/>
                  </a:lnTo>
                  <a:cubicBezTo>
                    <a:pt x="58690" y="6030879"/>
                    <a:pt x="62315" y="6031636"/>
                    <a:pt x="65876" y="6029460"/>
                  </a:cubicBezTo>
                  <a:lnTo>
                    <a:pt x="66659" y="6029778"/>
                  </a:lnTo>
                  <a:lnTo>
                    <a:pt x="75063" y="6012770"/>
                  </a:lnTo>
                  <a:cubicBezTo>
                    <a:pt x="68625" y="6003010"/>
                    <a:pt x="61631" y="6003010"/>
                    <a:pt x="55193" y="6012770"/>
                  </a:cubicBezTo>
                  <a:close/>
                  <a:moveTo>
                    <a:pt x="219348" y="5459444"/>
                  </a:moveTo>
                  <a:cubicBezTo>
                    <a:pt x="215716" y="5471409"/>
                    <a:pt x="215716" y="5471409"/>
                    <a:pt x="219349" y="5483692"/>
                  </a:cubicBezTo>
                  <a:lnTo>
                    <a:pt x="229389" y="5483692"/>
                  </a:lnTo>
                  <a:lnTo>
                    <a:pt x="233805" y="5496603"/>
                  </a:lnTo>
                  <a:cubicBezTo>
                    <a:pt x="236227" y="5492196"/>
                    <a:pt x="236156" y="5486526"/>
                    <a:pt x="236725" y="5480859"/>
                  </a:cubicBezTo>
                  <a:cubicBezTo>
                    <a:pt x="237295" y="5475188"/>
                    <a:pt x="243989" y="5462277"/>
                    <a:pt x="238292" y="5457866"/>
                  </a:cubicBezTo>
                  <a:lnTo>
                    <a:pt x="238505" y="5459444"/>
                  </a:lnTo>
                  <a:cubicBezTo>
                    <a:pt x="232096" y="5459444"/>
                    <a:pt x="225686" y="5459444"/>
                    <a:pt x="219348" y="5459444"/>
                  </a:cubicBezTo>
                  <a:close/>
                  <a:moveTo>
                    <a:pt x="198012" y="5468950"/>
                  </a:moveTo>
                  <a:cubicBezTo>
                    <a:pt x="195989" y="5470210"/>
                    <a:pt x="193977" y="5472985"/>
                    <a:pt x="192571" y="5477394"/>
                  </a:cubicBezTo>
                  <a:lnTo>
                    <a:pt x="193354" y="5478339"/>
                  </a:lnTo>
                  <a:lnTo>
                    <a:pt x="200476" y="5495344"/>
                  </a:lnTo>
                  <a:cubicBezTo>
                    <a:pt x="210251" y="5475032"/>
                    <a:pt x="204082" y="5465171"/>
                    <a:pt x="198012" y="5468950"/>
                  </a:cubicBezTo>
                  <a:close/>
                  <a:moveTo>
                    <a:pt x="279331" y="5375947"/>
                  </a:moveTo>
                  <a:cubicBezTo>
                    <a:pt x="273438" y="5378900"/>
                    <a:pt x="267206" y="5391734"/>
                    <a:pt x="261295" y="5405590"/>
                  </a:cubicBezTo>
                  <a:lnTo>
                    <a:pt x="265996" y="5416928"/>
                  </a:lnTo>
                  <a:lnTo>
                    <a:pt x="265995" y="5428579"/>
                  </a:lnTo>
                  <a:cubicBezTo>
                    <a:pt x="275610" y="5439761"/>
                    <a:pt x="285723" y="5439761"/>
                    <a:pt x="295337" y="5428579"/>
                  </a:cubicBezTo>
                  <a:lnTo>
                    <a:pt x="295337" y="5405590"/>
                  </a:lnTo>
                  <a:cubicBezTo>
                    <a:pt x="290779" y="5379923"/>
                    <a:pt x="285224" y="5372995"/>
                    <a:pt x="279331" y="5375947"/>
                  </a:cubicBezTo>
                  <a:close/>
                  <a:moveTo>
                    <a:pt x="283026" y="5327016"/>
                  </a:moveTo>
                  <a:cubicBezTo>
                    <a:pt x="280399" y="5330638"/>
                    <a:pt x="277782" y="5337881"/>
                    <a:pt x="275681" y="5343550"/>
                  </a:cubicBezTo>
                  <a:cubicBezTo>
                    <a:pt x="276827" y="5345752"/>
                    <a:pt x="278017" y="5347455"/>
                    <a:pt x="279242" y="5348589"/>
                  </a:cubicBezTo>
                  <a:lnTo>
                    <a:pt x="279455" y="5349217"/>
                  </a:lnTo>
                  <a:cubicBezTo>
                    <a:pt x="283159" y="5351770"/>
                    <a:pt x="286955" y="5349816"/>
                    <a:pt x="290423" y="5343550"/>
                  </a:cubicBezTo>
                  <a:lnTo>
                    <a:pt x="290423" y="5332213"/>
                  </a:lnTo>
                  <a:cubicBezTo>
                    <a:pt x="288287" y="5323395"/>
                    <a:pt x="285652" y="5323395"/>
                    <a:pt x="283026" y="5327016"/>
                  </a:cubicBezTo>
                  <a:close/>
                  <a:moveTo>
                    <a:pt x="114921" y="5455993"/>
                  </a:moveTo>
                  <a:cubicBezTo>
                    <a:pt x="112683" y="5457061"/>
                    <a:pt x="110475" y="5461097"/>
                    <a:pt x="108321" y="5470781"/>
                  </a:cubicBezTo>
                  <a:cubicBezTo>
                    <a:pt x="109745" y="5516445"/>
                    <a:pt x="129686" y="5472669"/>
                    <a:pt x="137306" y="5495975"/>
                  </a:cubicBezTo>
                  <a:cubicBezTo>
                    <a:pt x="136523" y="5530619"/>
                    <a:pt x="148915" y="5502274"/>
                    <a:pt x="152191" y="5522115"/>
                  </a:cubicBezTo>
                  <a:cubicBezTo>
                    <a:pt x="145382" y="5530678"/>
                    <a:pt x="138460" y="5537294"/>
                    <a:pt x="131467" y="5541953"/>
                  </a:cubicBezTo>
                  <a:cubicBezTo>
                    <a:pt x="133389" y="5585729"/>
                    <a:pt x="136238" y="5582578"/>
                    <a:pt x="145140" y="5563054"/>
                  </a:cubicBezTo>
                  <a:cubicBezTo>
                    <a:pt x="152261" y="5570298"/>
                    <a:pt x="160381" y="5573445"/>
                    <a:pt x="166505" y="5581321"/>
                  </a:cubicBezTo>
                  <a:cubicBezTo>
                    <a:pt x="166505" y="5593604"/>
                    <a:pt x="166505" y="5593604"/>
                    <a:pt x="164796" y="5598012"/>
                  </a:cubicBezTo>
                  <a:cubicBezTo>
                    <a:pt x="141081" y="5598012"/>
                    <a:pt x="119146" y="5577542"/>
                    <a:pt x="95217" y="5599585"/>
                  </a:cubicBezTo>
                  <a:lnTo>
                    <a:pt x="88594" y="5617534"/>
                  </a:lnTo>
                  <a:cubicBezTo>
                    <a:pt x="90509" y="5626353"/>
                    <a:pt x="92996" y="5632305"/>
                    <a:pt x="95715" y="5634543"/>
                  </a:cubicBezTo>
                  <a:lnTo>
                    <a:pt x="100060" y="5623520"/>
                  </a:lnTo>
                  <a:cubicBezTo>
                    <a:pt x="118220" y="5621315"/>
                    <a:pt x="135668" y="5649342"/>
                    <a:pt x="153686" y="5623520"/>
                  </a:cubicBezTo>
                  <a:cubicBezTo>
                    <a:pt x="156628" y="5614325"/>
                    <a:pt x="160217" y="5610073"/>
                    <a:pt x="163799" y="5611551"/>
                  </a:cubicBezTo>
                  <a:cubicBezTo>
                    <a:pt x="167716" y="5619427"/>
                    <a:pt x="165366" y="5636117"/>
                    <a:pt x="170921" y="5641156"/>
                  </a:cubicBezTo>
                  <a:cubicBezTo>
                    <a:pt x="173128" y="5704141"/>
                    <a:pt x="151123" y="5650605"/>
                    <a:pt x="144214" y="5683986"/>
                  </a:cubicBezTo>
                  <a:cubicBezTo>
                    <a:pt x="140832" y="5682002"/>
                    <a:pt x="137406" y="5686221"/>
                    <a:pt x="134743" y="5695637"/>
                  </a:cubicBezTo>
                  <a:cubicBezTo>
                    <a:pt x="126267" y="5700676"/>
                    <a:pt x="128974" y="5686819"/>
                    <a:pt x="124487" y="5672334"/>
                  </a:cubicBezTo>
                  <a:cubicBezTo>
                    <a:pt x="119396" y="5675892"/>
                    <a:pt x="114175" y="5671799"/>
                    <a:pt x="109674" y="5660680"/>
                  </a:cubicBezTo>
                  <a:cubicBezTo>
                    <a:pt x="106185" y="5673277"/>
                    <a:pt x="101199" y="5669815"/>
                    <a:pt x="97567" y="5678001"/>
                  </a:cubicBezTo>
                  <a:lnTo>
                    <a:pt x="102268" y="5690599"/>
                  </a:lnTo>
                  <a:lnTo>
                    <a:pt x="102268" y="5702882"/>
                  </a:lnTo>
                  <a:cubicBezTo>
                    <a:pt x="93009" y="5734374"/>
                    <a:pt x="81757" y="5716738"/>
                    <a:pt x="70149" y="5720517"/>
                  </a:cubicBezTo>
                  <a:lnTo>
                    <a:pt x="63027" y="5741933"/>
                  </a:lnTo>
                  <a:cubicBezTo>
                    <a:pt x="62030" y="5769646"/>
                    <a:pt x="51063" y="5753270"/>
                    <a:pt x="44938" y="5757363"/>
                  </a:cubicBezTo>
                  <a:lnTo>
                    <a:pt x="42944" y="5773111"/>
                  </a:lnTo>
                  <a:cubicBezTo>
                    <a:pt x="52202" y="5813736"/>
                    <a:pt x="66873" y="5780038"/>
                    <a:pt x="77555" y="5800507"/>
                  </a:cubicBezTo>
                  <a:lnTo>
                    <a:pt x="77555" y="5811848"/>
                  </a:lnTo>
                  <a:cubicBezTo>
                    <a:pt x="72712" y="5819720"/>
                    <a:pt x="73923" y="5830426"/>
                    <a:pt x="70433" y="5843341"/>
                  </a:cubicBezTo>
                  <a:cubicBezTo>
                    <a:pt x="62102" y="5817829"/>
                    <a:pt x="51490" y="5843341"/>
                    <a:pt x="43443" y="5861605"/>
                  </a:cubicBezTo>
                  <a:cubicBezTo>
                    <a:pt x="48286" y="5869791"/>
                    <a:pt x="51205" y="5870109"/>
                    <a:pt x="81117" y="5865698"/>
                  </a:cubicBezTo>
                  <a:lnTo>
                    <a:pt x="84820" y="5856566"/>
                  </a:lnTo>
                  <a:cubicBezTo>
                    <a:pt x="144998" y="5904749"/>
                    <a:pt x="66517" y="5893412"/>
                    <a:pt x="54339" y="5944432"/>
                  </a:cubicBezTo>
                  <a:cubicBezTo>
                    <a:pt x="64166" y="5961436"/>
                    <a:pt x="87668" y="5979703"/>
                    <a:pt x="99775" y="5944432"/>
                  </a:cubicBezTo>
                  <a:lnTo>
                    <a:pt x="106897" y="5959862"/>
                  </a:lnTo>
                  <a:cubicBezTo>
                    <a:pt x="106897" y="5965533"/>
                    <a:pt x="106896" y="5969622"/>
                    <a:pt x="106896" y="5973719"/>
                  </a:cubicBezTo>
                  <a:lnTo>
                    <a:pt x="99775" y="5990727"/>
                  </a:lnTo>
                  <a:cubicBezTo>
                    <a:pt x="94406" y="5974096"/>
                    <a:pt x="87113" y="5976900"/>
                    <a:pt x="82469" y="5997339"/>
                  </a:cubicBezTo>
                  <a:cubicBezTo>
                    <a:pt x="118077" y="6076384"/>
                    <a:pt x="70861" y="6013398"/>
                    <a:pt x="62742" y="6062527"/>
                  </a:cubicBezTo>
                  <a:cubicBezTo>
                    <a:pt x="61745" y="6089926"/>
                    <a:pt x="51988" y="6066623"/>
                    <a:pt x="48499" y="6082054"/>
                  </a:cubicBezTo>
                  <a:lnTo>
                    <a:pt x="48499" y="6094020"/>
                  </a:lnTo>
                  <a:lnTo>
                    <a:pt x="53413" y="6107247"/>
                  </a:lnTo>
                  <a:lnTo>
                    <a:pt x="53413" y="6119214"/>
                  </a:lnTo>
                  <a:cubicBezTo>
                    <a:pt x="47715" y="6128035"/>
                    <a:pt x="47715" y="6128035"/>
                    <a:pt x="41306" y="6113547"/>
                  </a:cubicBezTo>
                  <a:cubicBezTo>
                    <a:pt x="35751" y="6128981"/>
                    <a:pt x="29626" y="6122679"/>
                    <a:pt x="24214" y="6143148"/>
                  </a:cubicBezTo>
                  <a:lnTo>
                    <a:pt x="24214" y="6168028"/>
                  </a:lnTo>
                  <a:cubicBezTo>
                    <a:pt x="27703" y="6183776"/>
                    <a:pt x="34612" y="6183776"/>
                    <a:pt x="38457" y="6192594"/>
                  </a:cubicBezTo>
                  <a:lnTo>
                    <a:pt x="38457" y="6216843"/>
                  </a:lnTo>
                  <a:cubicBezTo>
                    <a:pt x="30196" y="6230386"/>
                    <a:pt x="20653" y="6208970"/>
                    <a:pt x="24214" y="6266286"/>
                  </a:cubicBezTo>
                  <a:cubicBezTo>
                    <a:pt x="33259" y="6277309"/>
                    <a:pt x="44226" y="6264712"/>
                    <a:pt x="53199" y="6283607"/>
                  </a:cubicBezTo>
                  <a:cubicBezTo>
                    <a:pt x="48784" y="6309433"/>
                    <a:pt x="30623" y="6292739"/>
                    <a:pt x="24712" y="6325178"/>
                  </a:cubicBezTo>
                  <a:cubicBezTo>
                    <a:pt x="30481" y="6354151"/>
                    <a:pt x="37888" y="6336829"/>
                    <a:pt x="42872" y="6349740"/>
                  </a:cubicBezTo>
                  <a:cubicBezTo>
                    <a:pt x="44511" y="6368639"/>
                    <a:pt x="40665" y="6366748"/>
                    <a:pt x="35751" y="6369895"/>
                  </a:cubicBezTo>
                  <a:lnTo>
                    <a:pt x="28629" y="6386275"/>
                  </a:lnTo>
                  <a:lnTo>
                    <a:pt x="28629" y="6417768"/>
                  </a:lnTo>
                  <a:cubicBezTo>
                    <a:pt x="32845" y="6414806"/>
                    <a:pt x="37154" y="6419468"/>
                    <a:pt x="40593" y="6430679"/>
                  </a:cubicBezTo>
                  <a:cubicBezTo>
                    <a:pt x="50849" y="6437606"/>
                    <a:pt x="59965" y="6416191"/>
                    <a:pt x="70221" y="6419024"/>
                  </a:cubicBezTo>
                  <a:cubicBezTo>
                    <a:pt x="73852" y="6431625"/>
                    <a:pt x="73852" y="6431625"/>
                    <a:pt x="70220" y="6443276"/>
                  </a:cubicBezTo>
                  <a:cubicBezTo>
                    <a:pt x="57970" y="6446110"/>
                    <a:pt x="49424" y="6477288"/>
                    <a:pt x="36819" y="6457447"/>
                  </a:cubicBezTo>
                  <a:cubicBezTo>
                    <a:pt x="32097" y="6453542"/>
                    <a:pt x="27255" y="6460410"/>
                    <a:pt x="23929" y="6475711"/>
                  </a:cubicBezTo>
                  <a:cubicBezTo>
                    <a:pt x="23929" y="6482010"/>
                    <a:pt x="23929" y="6487680"/>
                    <a:pt x="26208" y="6491773"/>
                  </a:cubicBezTo>
                  <a:cubicBezTo>
                    <a:pt x="30054" y="6497758"/>
                    <a:pt x="28415" y="6511929"/>
                    <a:pt x="29270" y="6523266"/>
                  </a:cubicBezTo>
                  <a:cubicBezTo>
                    <a:pt x="36656" y="6544743"/>
                    <a:pt x="44753" y="6560995"/>
                    <a:pt x="53271" y="6571453"/>
                  </a:cubicBezTo>
                  <a:lnTo>
                    <a:pt x="53270" y="6595070"/>
                  </a:lnTo>
                  <a:cubicBezTo>
                    <a:pt x="45365" y="6622469"/>
                    <a:pt x="37033" y="6621838"/>
                    <a:pt x="28986" y="6643570"/>
                  </a:cubicBezTo>
                  <a:lnTo>
                    <a:pt x="33543" y="6656167"/>
                  </a:lnTo>
                  <a:lnTo>
                    <a:pt x="28772" y="6669078"/>
                  </a:lnTo>
                  <a:cubicBezTo>
                    <a:pt x="28772" y="6674745"/>
                    <a:pt x="28059" y="6681361"/>
                    <a:pt x="31193" y="6686083"/>
                  </a:cubicBezTo>
                  <a:cubicBezTo>
                    <a:pt x="57401" y="6681993"/>
                    <a:pt x="84535" y="6678842"/>
                    <a:pt x="107609" y="6741827"/>
                  </a:cubicBezTo>
                  <a:cubicBezTo>
                    <a:pt x="101271" y="6766707"/>
                    <a:pt x="90445" y="6751274"/>
                    <a:pt x="83040" y="6767022"/>
                  </a:cubicBezTo>
                  <a:cubicBezTo>
                    <a:pt x="83040" y="6776154"/>
                    <a:pt x="81259" y="6781192"/>
                    <a:pt x="79193" y="6787491"/>
                  </a:cubicBezTo>
                  <a:cubicBezTo>
                    <a:pt x="77128" y="6793790"/>
                    <a:pt x="77911" y="6806701"/>
                    <a:pt x="73923" y="6812685"/>
                  </a:cubicBezTo>
                  <a:cubicBezTo>
                    <a:pt x="72428" y="6825910"/>
                    <a:pt x="81045" y="6816778"/>
                    <a:pt x="82255" y="6825596"/>
                  </a:cubicBezTo>
                  <a:cubicBezTo>
                    <a:pt x="84962" y="6845752"/>
                    <a:pt x="78054" y="6845124"/>
                    <a:pt x="75134" y="6846066"/>
                  </a:cubicBezTo>
                  <a:cubicBezTo>
                    <a:pt x="64736" y="6883860"/>
                    <a:pt x="48357" y="6855201"/>
                    <a:pt x="38742" y="6902442"/>
                  </a:cubicBezTo>
                  <a:cubicBezTo>
                    <a:pt x="43157" y="6938342"/>
                    <a:pt x="59608" y="6909051"/>
                    <a:pt x="68226" y="6918187"/>
                  </a:cubicBezTo>
                  <a:cubicBezTo>
                    <a:pt x="68226" y="6937396"/>
                    <a:pt x="58327" y="6927005"/>
                    <a:pt x="56262" y="6941176"/>
                  </a:cubicBezTo>
                  <a:cubicBezTo>
                    <a:pt x="55407" y="6943381"/>
                    <a:pt x="50565" y="6941176"/>
                    <a:pt x="50066" y="6947160"/>
                  </a:cubicBezTo>
                  <a:lnTo>
                    <a:pt x="60463" y="6978653"/>
                  </a:lnTo>
                  <a:cubicBezTo>
                    <a:pt x="70221" y="6974874"/>
                    <a:pt x="78553" y="6953458"/>
                    <a:pt x="87740" y="6972354"/>
                  </a:cubicBezTo>
                  <a:lnTo>
                    <a:pt x="82826" y="6985894"/>
                  </a:lnTo>
                  <a:lnTo>
                    <a:pt x="82826" y="7010145"/>
                  </a:lnTo>
                  <a:lnTo>
                    <a:pt x="58541" y="7069352"/>
                  </a:lnTo>
                  <a:cubicBezTo>
                    <a:pt x="59893" y="7107771"/>
                    <a:pt x="41520" y="7069352"/>
                    <a:pt x="44298" y="7107457"/>
                  </a:cubicBezTo>
                  <a:cubicBezTo>
                    <a:pt x="47630" y="7119581"/>
                    <a:pt x="51882" y="7125658"/>
                    <a:pt x="56190" y="7124465"/>
                  </a:cubicBezTo>
                  <a:cubicBezTo>
                    <a:pt x="60321" y="7119740"/>
                    <a:pt x="56902" y="7104624"/>
                    <a:pt x="61104" y="7100530"/>
                  </a:cubicBezTo>
                  <a:lnTo>
                    <a:pt x="71075" y="7100530"/>
                  </a:lnTo>
                  <a:cubicBezTo>
                    <a:pt x="81949" y="7122732"/>
                    <a:pt x="94042" y="7130605"/>
                    <a:pt x="105900" y="7123202"/>
                  </a:cubicBezTo>
                  <a:cubicBezTo>
                    <a:pt x="110244" y="7108085"/>
                    <a:pt x="120143" y="7107457"/>
                    <a:pt x="117152" y="7131706"/>
                  </a:cubicBezTo>
                  <a:cubicBezTo>
                    <a:pt x="105259" y="7160051"/>
                    <a:pt x="84606" y="7177687"/>
                    <a:pt x="73353" y="7150287"/>
                  </a:cubicBezTo>
                  <a:cubicBezTo>
                    <a:pt x="72072" y="7134225"/>
                    <a:pt x="69935" y="7132337"/>
                    <a:pt x="63597" y="7142729"/>
                  </a:cubicBezTo>
                  <a:lnTo>
                    <a:pt x="63597" y="7154695"/>
                  </a:lnTo>
                  <a:lnTo>
                    <a:pt x="58612" y="7167923"/>
                  </a:lnTo>
                  <a:cubicBezTo>
                    <a:pt x="57686" y="7230909"/>
                    <a:pt x="76844" y="7175167"/>
                    <a:pt x="85531" y="7185876"/>
                  </a:cubicBezTo>
                  <a:cubicBezTo>
                    <a:pt x="89876" y="7207288"/>
                    <a:pt x="103264" y="7203509"/>
                    <a:pt x="102838" y="7227758"/>
                  </a:cubicBezTo>
                  <a:cubicBezTo>
                    <a:pt x="87312" y="7278778"/>
                    <a:pt x="66304" y="7243506"/>
                    <a:pt x="49069" y="7265866"/>
                  </a:cubicBezTo>
                  <a:lnTo>
                    <a:pt x="49069" y="7288227"/>
                  </a:lnTo>
                  <a:lnTo>
                    <a:pt x="56190" y="7307437"/>
                  </a:lnTo>
                  <a:cubicBezTo>
                    <a:pt x="69009" y="7275944"/>
                    <a:pt x="83608" y="7310584"/>
                    <a:pt x="96072" y="7307437"/>
                  </a:cubicBezTo>
                  <a:cubicBezTo>
                    <a:pt x="120499" y="7244451"/>
                    <a:pt x="148274" y="7291689"/>
                    <a:pt x="174410" y="7271219"/>
                  </a:cubicBezTo>
                  <a:cubicBezTo>
                    <a:pt x="175051" y="7257677"/>
                    <a:pt x="192001" y="7261142"/>
                    <a:pt x="183241" y="7247599"/>
                  </a:cubicBezTo>
                  <a:cubicBezTo>
                    <a:pt x="173627" y="7253269"/>
                    <a:pt x="164369" y="7233114"/>
                    <a:pt x="154042" y="7235633"/>
                  </a:cubicBezTo>
                  <a:lnTo>
                    <a:pt x="147775" y="7216106"/>
                  </a:lnTo>
                  <a:cubicBezTo>
                    <a:pt x="176262" y="7171702"/>
                    <a:pt x="209806" y="7216106"/>
                    <a:pt x="240358" y="7216106"/>
                  </a:cubicBezTo>
                  <a:lnTo>
                    <a:pt x="240358" y="7227758"/>
                  </a:lnTo>
                  <a:lnTo>
                    <a:pt x="245058" y="7240672"/>
                  </a:lnTo>
                  <a:cubicBezTo>
                    <a:pt x="241140" y="7246971"/>
                    <a:pt x="239859" y="7255789"/>
                    <a:pt x="239716" y="7263661"/>
                  </a:cubicBezTo>
                  <a:lnTo>
                    <a:pt x="233378" y="7282243"/>
                  </a:lnTo>
                  <a:cubicBezTo>
                    <a:pt x="224262" y="7287595"/>
                    <a:pt x="216643" y="7265866"/>
                    <a:pt x="208737" y="7271219"/>
                  </a:cubicBezTo>
                  <a:cubicBezTo>
                    <a:pt x="193069" y="7292634"/>
                    <a:pt x="174482" y="7313104"/>
                    <a:pt x="158886" y="7295154"/>
                  </a:cubicBezTo>
                  <a:cubicBezTo>
                    <a:pt x="144642" y="7319720"/>
                    <a:pt x="128761" y="7358139"/>
                    <a:pt x="114517" y="7306491"/>
                  </a:cubicBezTo>
                  <a:lnTo>
                    <a:pt x="107822" y="7326646"/>
                  </a:lnTo>
                  <a:cubicBezTo>
                    <a:pt x="99632" y="7373884"/>
                    <a:pt x="74066" y="7383019"/>
                    <a:pt x="60534" y="7404748"/>
                  </a:cubicBezTo>
                  <a:cubicBezTo>
                    <a:pt x="53412" y="7434036"/>
                    <a:pt x="70007" y="7432145"/>
                    <a:pt x="71644" y="7442854"/>
                  </a:cubicBezTo>
                  <a:lnTo>
                    <a:pt x="72428" y="7443171"/>
                  </a:lnTo>
                  <a:cubicBezTo>
                    <a:pt x="84321" y="7447264"/>
                    <a:pt x="91443" y="7422070"/>
                    <a:pt x="101983" y="7407582"/>
                  </a:cubicBezTo>
                  <a:cubicBezTo>
                    <a:pt x="113662" y="7427109"/>
                    <a:pt x="123348" y="7405377"/>
                    <a:pt x="133176" y="7376089"/>
                  </a:cubicBezTo>
                  <a:lnTo>
                    <a:pt x="135313" y="7357825"/>
                  </a:lnTo>
                  <a:cubicBezTo>
                    <a:pt x="140696" y="7361822"/>
                    <a:pt x="146230" y="7357478"/>
                    <a:pt x="150980" y="7345542"/>
                  </a:cubicBezTo>
                  <a:lnTo>
                    <a:pt x="161306" y="7370108"/>
                  </a:lnTo>
                  <a:cubicBezTo>
                    <a:pt x="166520" y="7371398"/>
                    <a:pt x="171747" y="7369381"/>
                    <a:pt x="176832" y="7364124"/>
                  </a:cubicBezTo>
                  <a:lnTo>
                    <a:pt x="176832" y="7352786"/>
                  </a:lnTo>
                  <a:cubicBezTo>
                    <a:pt x="180037" y="7338298"/>
                    <a:pt x="186589" y="7348376"/>
                    <a:pt x="189651" y="7356879"/>
                  </a:cubicBezTo>
                  <a:cubicBezTo>
                    <a:pt x="194280" y="7360027"/>
                    <a:pt x="198838" y="7351841"/>
                    <a:pt x="200975" y="7364124"/>
                  </a:cubicBezTo>
                  <a:cubicBezTo>
                    <a:pt x="184025" y="7447579"/>
                    <a:pt x="153188" y="7337356"/>
                    <a:pt x="132748" y="7400341"/>
                  </a:cubicBezTo>
                  <a:cubicBezTo>
                    <a:pt x="130755" y="7455765"/>
                    <a:pt x="141438" y="7407582"/>
                    <a:pt x="150837" y="7419237"/>
                  </a:cubicBezTo>
                  <a:lnTo>
                    <a:pt x="158315" y="7443171"/>
                  </a:lnTo>
                  <a:cubicBezTo>
                    <a:pt x="164084" y="7443171"/>
                    <a:pt x="184167" y="7436555"/>
                    <a:pt x="174055" y="7467106"/>
                  </a:cubicBezTo>
                  <a:cubicBezTo>
                    <a:pt x="163001" y="7460678"/>
                    <a:pt x="151799" y="7471860"/>
                    <a:pt x="142434" y="7498598"/>
                  </a:cubicBezTo>
                  <a:cubicBezTo>
                    <a:pt x="155111" y="7547096"/>
                    <a:pt x="170921" y="7476552"/>
                    <a:pt x="184665" y="7517491"/>
                  </a:cubicBezTo>
                  <a:cubicBezTo>
                    <a:pt x="191289" y="7517491"/>
                    <a:pt x="191360" y="7517491"/>
                    <a:pt x="191787" y="7499855"/>
                  </a:cubicBezTo>
                  <a:lnTo>
                    <a:pt x="196559" y="7486944"/>
                  </a:lnTo>
                  <a:lnTo>
                    <a:pt x="191716" y="7474032"/>
                  </a:lnTo>
                  <a:cubicBezTo>
                    <a:pt x="190221" y="7412935"/>
                    <a:pt x="212013" y="7465843"/>
                    <a:pt x="218636" y="7432462"/>
                  </a:cubicBezTo>
                  <a:cubicBezTo>
                    <a:pt x="226969" y="7453877"/>
                    <a:pt x="237224" y="7451044"/>
                    <a:pt x="245841" y="7463955"/>
                  </a:cubicBezTo>
                  <a:cubicBezTo>
                    <a:pt x="245841" y="7468679"/>
                    <a:pt x="245271" y="7474347"/>
                    <a:pt x="244844" y="7481273"/>
                  </a:cubicBezTo>
                  <a:cubicBezTo>
                    <a:pt x="232309" y="7471513"/>
                    <a:pt x="220631" y="7512766"/>
                    <a:pt x="209235" y="7483168"/>
                  </a:cubicBezTo>
                  <a:cubicBezTo>
                    <a:pt x="204108" y="7489149"/>
                    <a:pt x="207099" y="7520013"/>
                    <a:pt x="206315" y="7535444"/>
                  </a:cubicBezTo>
                  <a:lnTo>
                    <a:pt x="199194" y="7555285"/>
                  </a:lnTo>
                  <a:cubicBezTo>
                    <a:pt x="191289" y="7555285"/>
                    <a:pt x="185591" y="7579848"/>
                    <a:pt x="178398" y="7555285"/>
                  </a:cubicBezTo>
                  <a:cubicBezTo>
                    <a:pt x="174553" y="7558116"/>
                    <a:pt x="170066" y="7551820"/>
                    <a:pt x="167147" y="7562526"/>
                  </a:cubicBezTo>
                  <a:lnTo>
                    <a:pt x="167147" y="7574178"/>
                  </a:lnTo>
                  <a:lnTo>
                    <a:pt x="171776" y="7587092"/>
                  </a:lnTo>
                  <a:cubicBezTo>
                    <a:pt x="165367" y="7599689"/>
                    <a:pt x="161164" y="7587092"/>
                    <a:pt x="161876" y="7623938"/>
                  </a:cubicBezTo>
                  <a:lnTo>
                    <a:pt x="152903" y="7646298"/>
                  </a:lnTo>
                  <a:cubicBezTo>
                    <a:pt x="152903" y="7650078"/>
                    <a:pt x="152903" y="7654171"/>
                    <a:pt x="152334" y="7658578"/>
                  </a:cubicBezTo>
                  <a:lnTo>
                    <a:pt x="157105" y="7671807"/>
                  </a:lnTo>
                  <a:cubicBezTo>
                    <a:pt x="160167" y="7725974"/>
                    <a:pt x="143289" y="7687869"/>
                    <a:pt x="137805" y="7708338"/>
                  </a:cubicBezTo>
                  <a:lnTo>
                    <a:pt x="142220" y="7720935"/>
                  </a:lnTo>
                  <a:lnTo>
                    <a:pt x="138374" y="7732273"/>
                  </a:lnTo>
                  <a:lnTo>
                    <a:pt x="144642" y="7750854"/>
                  </a:lnTo>
                  <a:cubicBezTo>
                    <a:pt x="151764" y="7750854"/>
                    <a:pt x="151764" y="7750854"/>
                    <a:pt x="152404" y="7768490"/>
                  </a:cubicBezTo>
                  <a:lnTo>
                    <a:pt x="147562" y="7781716"/>
                  </a:lnTo>
                  <a:lnTo>
                    <a:pt x="147562" y="7793999"/>
                  </a:lnTo>
                  <a:cubicBezTo>
                    <a:pt x="142078" y="7804076"/>
                    <a:pt x="137236" y="7825491"/>
                    <a:pt x="130684" y="7825491"/>
                  </a:cubicBezTo>
                  <a:cubicBezTo>
                    <a:pt x="126054" y="7829899"/>
                    <a:pt x="129472" y="7845018"/>
                    <a:pt x="125271" y="7849740"/>
                  </a:cubicBezTo>
                  <a:lnTo>
                    <a:pt x="119930" y="7849740"/>
                  </a:lnTo>
                  <a:lnTo>
                    <a:pt x="117508" y="7865488"/>
                  </a:lnTo>
                  <a:cubicBezTo>
                    <a:pt x="129900" y="7900128"/>
                    <a:pt x="145994" y="7896981"/>
                    <a:pt x="159669" y="7922489"/>
                  </a:cubicBezTo>
                  <a:cubicBezTo>
                    <a:pt x="171277" y="7907372"/>
                    <a:pt x="191645" y="7880604"/>
                    <a:pt x="201473" y="7909578"/>
                  </a:cubicBezTo>
                  <a:cubicBezTo>
                    <a:pt x="207099" y="7941070"/>
                    <a:pt x="224761" y="7916504"/>
                    <a:pt x="234090" y="7921229"/>
                  </a:cubicBezTo>
                  <a:cubicBezTo>
                    <a:pt x="236441" y="7905484"/>
                    <a:pt x="245414" y="7915562"/>
                    <a:pt x="247764" y="7899183"/>
                  </a:cubicBezTo>
                  <a:cubicBezTo>
                    <a:pt x="261081" y="7904853"/>
                    <a:pt x="269699" y="7880290"/>
                    <a:pt x="283871" y="7886589"/>
                  </a:cubicBezTo>
                  <a:cubicBezTo>
                    <a:pt x="284797" y="7895721"/>
                    <a:pt x="284725" y="7908946"/>
                    <a:pt x="289640" y="7915562"/>
                  </a:cubicBezTo>
                  <a:lnTo>
                    <a:pt x="289640" y="7939179"/>
                  </a:lnTo>
                  <a:lnTo>
                    <a:pt x="294554" y="7953036"/>
                  </a:lnTo>
                  <a:cubicBezTo>
                    <a:pt x="295551" y="7993033"/>
                    <a:pt x="307088" y="7960280"/>
                    <a:pt x="311788" y="7947997"/>
                  </a:cubicBezTo>
                  <a:cubicBezTo>
                    <a:pt x="329521" y="7986106"/>
                    <a:pt x="352026" y="7947997"/>
                    <a:pt x="368762" y="8002165"/>
                  </a:cubicBezTo>
                  <a:cubicBezTo>
                    <a:pt x="361540" y="8012213"/>
                    <a:pt x="353735" y="8010196"/>
                    <a:pt x="346826" y="7996498"/>
                  </a:cubicBezTo>
                  <a:cubicBezTo>
                    <a:pt x="329735" y="7992087"/>
                    <a:pt x="312643" y="7998385"/>
                    <a:pt x="296974" y="7984529"/>
                  </a:cubicBezTo>
                  <a:lnTo>
                    <a:pt x="286933" y="8009409"/>
                  </a:lnTo>
                  <a:cubicBezTo>
                    <a:pt x="285794" y="7999963"/>
                    <a:pt x="281449" y="7998385"/>
                    <a:pt x="280666" y="7988308"/>
                  </a:cubicBezTo>
                  <a:cubicBezTo>
                    <a:pt x="294910" y="7959966"/>
                    <a:pt x="266779" y="7931621"/>
                    <a:pt x="262008" y="7937605"/>
                  </a:cubicBezTo>
                  <a:cubicBezTo>
                    <a:pt x="215431" y="7973823"/>
                    <a:pt x="197414" y="7920598"/>
                    <a:pt x="164583" y="7947369"/>
                  </a:cubicBezTo>
                  <a:cubicBezTo>
                    <a:pt x="161520" y="7956501"/>
                    <a:pt x="161591" y="7971932"/>
                    <a:pt x="157461" y="7976656"/>
                  </a:cubicBezTo>
                  <a:cubicBezTo>
                    <a:pt x="167517" y="7990354"/>
                    <a:pt x="178306" y="7989379"/>
                    <a:pt x="188226" y="7973823"/>
                  </a:cubicBezTo>
                  <a:cubicBezTo>
                    <a:pt x="207811" y="7960912"/>
                    <a:pt x="239930" y="8026416"/>
                    <a:pt x="198553" y="8020746"/>
                  </a:cubicBezTo>
                  <a:cubicBezTo>
                    <a:pt x="193354" y="8036808"/>
                    <a:pt x="186233" y="8035863"/>
                    <a:pt x="181247" y="8050665"/>
                  </a:cubicBezTo>
                  <a:cubicBezTo>
                    <a:pt x="183562" y="8053657"/>
                    <a:pt x="185955" y="8055357"/>
                    <a:pt x="188369" y="8055704"/>
                  </a:cubicBezTo>
                  <a:cubicBezTo>
                    <a:pt x="193639" y="8065150"/>
                    <a:pt x="236511" y="8050979"/>
                    <a:pt x="243348" y="8032712"/>
                  </a:cubicBezTo>
                  <a:cubicBezTo>
                    <a:pt x="246219" y="8042412"/>
                    <a:pt x="249786" y="8047107"/>
                    <a:pt x="253390" y="8045940"/>
                  </a:cubicBezTo>
                  <a:cubicBezTo>
                    <a:pt x="255099" y="8060743"/>
                    <a:pt x="265568" y="8049719"/>
                    <a:pt x="265212" y="8069247"/>
                  </a:cubicBezTo>
                  <a:cubicBezTo>
                    <a:pt x="259380" y="8073465"/>
                    <a:pt x="253632" y="8079890"/>
                    <a:pt x="248049" y="8088456"/>
                  </a:cubicBezTo>
                  <a:cubicBezTo>
                    <a:pt x="243134" y="8077119"/>
                    <a:pt x="239716" y="8062948"/>
                    <a:pt x="233805" y="8064522"/>
                  </a:cubicBezTo>
                  <a:cubicBezTo>
                    <a:pt x="224448" y="8083920"/>
                    <a:pt x="214128" y="8092361"/>
                    <a:pt x="203823" y="8089085"/>
                  </a:cubicBezTo>
                  <a:cubicBezTo>
                    <a:pt x="196701" y="8137899"/>
                    <a:pt x="182458" y="8098534"/>
                    <a:pt x="172345" y="8118375"/>
                  </a:cubicBezTo>
                  <a:cubicBezTo>
                    <a:pt x="170992" y="8140104"/>
                    <a:pt x="172915" y="8162151"/>
                    <a:pt x="171206" y="8181361"/>
                  </a:cubicBezTo>
                  <a:cubicBezTo>
                    <a:pt x="160737" y="8197105"/>
                    <a:pt x="147918" y="8173802"/>
                    <a:pt x="137734" y="8191438"/>
                  </a:cubicBezTo>
                  <a:cubicBezTo>
                    <a:pt x="137734" y="8201199"/>
                    <a:pt x="136096" y="8211276"/>
                    <a:pt x="139229" y="8221040"/>
                  </a:cubicBezTo>
                  <a:cubicBezTo>
                    <a:pt x="145503" y="8218332"/>
                    <a:pt x="151799" y="8225355"/>
                    <a:pt x="157033" y="8240881"/>
                  </a:cubicBezTo>
                  <a:cubicBezTo>
                    <a:pt x="153536" y="8248155"/>
                    <a:pt x="150275" y="8257476"/>
                    <a:pt x="147348" y="8268591"/>
                  </a:cubicBezTo>
                  <a:cubicBezTo>
                    <a:pt x="147348" y="8300084"/>
                    <a:pt x="226969" y="8268591"/>
                    <a:pt x="231099" y="8241509"/>
                  </a:cubicBezTo>
                  <a:cubicBezTo>
                    <a:pt x="218138" y="8213796"/>
                    <a:pt x="233164" y="8212536"/>
                    <a:pt x="238221" y="8198679"/>
                  </a:cubicBezTo>
                  <a:cubicBezTo>
                    <a:pt x="249687" y="8221668"/>
                    <a:pt x="263360" y="8186082"/>
                    <a:pt x="276037" y="8198679"/>
                  </a:cubicBezTo>
                  <a:cubicBezTo>
                    <a:pt x="284177" y="8183060"/>
                    <a:pt x="292944" y="8174903"/>
                    <a:pt x="301817" y="8174745"/>
                  </a:cubicBezTo>
                  <a:cubicBezTo>
                    <a:pt x="314922" y="8132860"/>
                    <a:pt x="340203" y="8121837"/>
                    <a:pt x="353521" y="8131915"/>
                  </a:cubicBezTo>
                  <a:cubicBezTo>
                    <a:pt x="350530" y="8160574"/>
                    <a:pt x="395112" y="8163407"/>
                    <a:pt x="393189" y="8131915"/>
                  </a:cubicBezTo>
                  <a:cubicBezTo>
                    <a:pt x="400311" y="8119003"/>
                    <a:pt x="397533" y="8107038"/>
                    <a:pt x="393189" y="8092864"/>
                  </a:cubicBezTo>
                  <a:cubicBezTo>
                    <a:pt x="392619" y="8087197"/>
                    <a:pt x="392619" y="8081530"/>
                    <a:pt x="390411" y="8078061"/>
                  </a:cubicBezTo>
                  <a:cubicBezTo>
                    <a:pt x="385283" y="8073654"/>
                    <a:pt x="372892" y="8109554"/>
                    <a:pt x="373391" y="8072394"/>
                  </a:cubicBezTo>
                  <a:cubicBezTo>
                    <a:pt x="371824" y="8066410"/>
                    <a:pt x="367906" y="8063890"/>
                    <a:pt x="368477" y="8053499"/>
                  </a:cubicBezTo>
                  <a:cubicBezTo>
                    <a:pt x="372828" y="8055578"/>
                    <a:pt x="377215" y="8051482"/>
                    <a:pt x="381011" y="8041847"/>
                  </a:cubicBezTo>
                  <a:cubicBezTo>
                    <a:pt x="387491" y="8039328"/>
                    <a:pt x="387563" y="8041847"/>
                    <a:pt x="388133" y="8023580"/>
                  </a:cubicBezTo>
                  <a:lnTo>
                    <a:pt x="397818" y="7998385"/>
                  </a:lnTo>
                  <a:lnTo>
                    <a:pt x="390696" y="7980750"/>
                  </a:lnTo>
                  <a:lnTo>
                    <a:pt x="385568" y="7992404"/>
                  </a:lnTo>
                  <a:lnTo>
                    <a:pt x="378447" y="7974137"/>
                  </a:lnTo>
                  <a:cubicBezTo>
                    <a:pt x="376382" y="7922803"/>
                    <a:pt x="396180" y="7946423"/>
                    <a:pt x="402874" y="7949574"/>
                  </a:cubicBezTo>
                  <a:cubicBezTo>
                    <a:pt x="405011" y="7994292"/>
                    <a:pt x="422886" y="7955869"/>
                    <a:pt x="427801" y="7933512"/>
                  </a:cubicBezTo>
                  <a:lnTo>
                    <a:pt x="425451" y="7919341"/>
                  </a:lnTo>
                  <a:lnTo>
                    <a:pt x="414626" y="7919341"/>
                  </a:lnTo>
                  <a:lnTo>
                    <a:pt x="412418" y="7903593"/>
                  </a:lnTo>
                  <a:lnTo>
                    <a:pt x="417474" y="7889105"/>
                  </a:lnTo>
                  <a:lnTo>
                    <a:pt x="407860" y="7863911"/>
                  </a:lnTo>
                  <a:cubicBezTo>
                    <a:pt x="406649" y="7834309"/>
                    <a:pt x="417260" y="7853519"/>
                    <a:pt x="421462" y="7843127"/>
                  </a:cubicBezTo>
                  <a:cubicBezTo>
                    <a:pt x="423243" y="7834623"/>
                    <a:pt x="422530" y="7823286"/>
                    <a:pt x="426661" y="7817933"/>
                  </a:cubicBezTo>
                  <a:cubicBezTo>
                    <a:pt x="426661" y="7801243"/>
                    <a:pt x="438269" y="7784549"/>
                    <a:pt x="429367" y="7773212"/>
                  </a:cubicBezTo>
                  <a:cubicBezTo>
                    <a:pt x="414660" y="7760836"/>
                    <a:pt x="399656" y="7756710"/>
                    <a:pt x="384715" y="7760932"/>
                  </a:cubicBezTo>
                  <a:cubicBezTo>
                    <a:pt x="350602" y="7707707"/>
                    <a:pt x="380228" y="7740145"/>
                    <a:pt x="390768" y="7712749"/>
                  </a:cubicBezTo>
                  <a:cubicBezTo>
                    <a:pt x="399221" y="7729595"/>
                    <a:pt x="408565" y="7735705"/>
                    <a:pt x="417758" y="7730385"/>
                  </a:cubicBezTo>
                  <a:lnTo>
                    <a:pt x="417759" y="7695113"/>
                  </a:lnTo>
                  <a:cubicBezTo>
                    <a:pt x="422317" y="7679997"/>
                    <a:pt x="428726" y="7669919"/>
                    <a:pt x="432429" y="7655745"/>
                  </a:cubicBezTo>
                  <a:cubicBezTo>
                    <a:pt x="434566" y="7592759"/>
                    <a:pt x="426874" y="7632128"/>
                    <a:pt x="422744" y="7604414"/>
                  </a:cubicBezTo>
                  <a:cubicBezTo>
                    <a:pt x="422744" y="7585201"/>
                    <a:pt x="415622" y="7595593"/>
                    <a:pt x="412916" y="7584573"/>
                  </a:cubicBezTo>
                  <a:lnTo>
                    <a:pt x="412916" y="7572604"/>
                  </a:lnTo>
                  <a:lnTo>
                    <a:pt x="417687" y="7559693"/>
                  </a:lnTo>
                  <a:lnTo>
                    <a:pt x="417687" y="7547727"/>
                  </a:lnTo>
                  <a:cubicBezTo>
                    <a:pt x="412347" y="7528514"/>
                    <a:pt x="406080" y="7533553"/>
                    <a:pt x="400524" y="7516234"/>
                  </a:cubicBezTo>
                  <a:cubicBezTo>
                    <a:pt x="397462" y="7527254"/>
                    <a:pt x="387278" y="7539223"/>
                    <a:pt x="388346" y="7511510"/>
                  </a:cubicBezTo>
                  <a:cubicBezTo>
                    <a:pt x="400532" y="7499260"/>
                    <a:pt x="412959" y="7492392"/>
                    <a:pt x="425451" y="7491040"/>
                  </a:cubicBezTo>
                  <a:cubicBezTo>
                    <a:pt x="430079" y="7475606"/>
                    <a:pt x="426447" y="7436869"/>
                    <a:pt x="427516" y="7412621"/>
                  </a:cubicBezTo>
                  <a:cubicBezTo>
                    <a:pt x="425664" y="7406954"/>
                    <a:pt x="422245" y="7402857"/>
                    <a:pt x="422530" y="7392465"/>
                  </a:cubicBezTo>
                  <a:cubicBezTo>
                    <a:pt x="410068" y="7349007"/>
                    <a:pt x="426020" y="7365697"/>
                    <a:pt x="432073" y="7340503"/>
                  </a:cubicBezTo>
                  <a:cubicBezTo>
                    <a:pt x="432074" y="7336410"/>
                    <a:pt x="432073" y="7332631"/>
                    <a:pt x="432501" y="7327592"/>
                  </a:cubicBezTo>
                  <a:cubicBezTo>
                    <a:pt x="428655" y="7311216"/>
                    <a:pt x="421960" y="7311847"/>
                    <a:pt x="417830" y="7302398"/>
                  </a:cubicBezTo>
                  <a:lnTo>
                    <a:pt x="417830" y="7276886"/>
                  </a:lnTo>
                  <a:cubicBezTo>
                    <a:pt x="437557" y="7260513"/>
                    <a:pt x="420394" y="7264293"/>
                    <a:pt x="413699" y="7256417"/>
                  </a:cubicBezTo>
                  <a:cubicBezTo>
                    <a:pt x="412353" y="7245238"/>
                    <a:pt x="412176" y="7232010"/>
                    <a:pt x="413201" y="7220199"/>
                  </a:cubicBezTo>
                  <a:cubicBezTo>
                    <a:pt x="419326" y="7188707"/>
                    <a:pt x="426091" y="7206343"/>
                    <a:pt x="432145" y="7194063"/>
                  </a:cubicBezTo>
                  <a:cubicBezTo>
                    <a:pt x="432145" y="7189966"/>
                    <a:pt x="432145" y="7186187"/>
                    <a:pt x="432500" y="7180203"/>
                  </a:cubicBezTo>
                  <a:cubicBezTo>
                    <a:pt x="427701" y="7170664"/>
                    <a:pt x="422780" y="7162349"/>
                    <a:pt x="417759" y="7155326"/>
                  </a:cubicBezTo>
                  <a:cubicBezTo>
                    <a:pt x="417758" y="7151861"/>
                    <a:pt x="417758" y="7147768"/>
                    <a:pt x="417758" y="7146508"/>
                  </a:cubicBezTo>
                  <a:cubicBezTo>
                    <a:pt x="420465" y="7133911"/>
                    <a:pt x="425451" y="7128872"/>
                    <a:pt x="427658" y="7115015"/>
                  </a:cubicBezTo>
                  <a:lnTo>
                    <a:pt x="425379" y="7101473"/>
                  </a:lnTo>
                  <a:cubicBezTo>
                    <a:pt x="422459" y="7101473"/>
                    <a:pt x="419752" y="7103361"/>
                    <a:pt x="418257" y="7096434"/>
                  </a:cubicBezTo>
                  <a:cubicBezTo>
                    <a:pt x="421077" y="7086264"/>
                    <a:pt x="424162" y="7077571"/>
                    <a:pt x="427445" y="7070611"/>
                  </a:cubicBezTo>
                  <a:lnTo>
                    <a:pt x="427444" y="7034394"/>
                  </a:lnTo>
                  <a:lnTo>
                    <a:pt x="432216" y="7021483"/>
                  </a:lnTo>
                  <a:cubicBezTo>
                    <a:pt x="428512" y="7015184"/>
                    <a:pt x="426803" y="7006680"/>
                    <a:pt x="426874" y="6998177"/>
                  </a:cubicBezTo>
                  <a:lnTo>
                    <a:pt x="420323" y="6979284"/>
                  </a:lnTo>
                  <a:lnTo>
                    <a:pt x="414340" y="6992509"/>
                  </a:lnTo>
                  <a:lnTo>
                    <a:pt x="406791" y="6986525"/>
                  </a:lnTo>
                  <a:cubicBezTo>
                    <a:pt x="414909" y="6955032"/>
                    <a:pt x="428156" y="6981800"/>
                    <a:pt x="436560" y="6948734"/>
                  </a:cubicBezTo>
                  <a:lnTo>
                    <a:pt x="430221" y="6930784"/>
                  </a:lnTo>
                  <a:lnTo>
                    <a:pt x="424809" y="6930784"/>
                  </a:lnTo>
                  <a:cubicBezTo>
                    <a:pt x="420323" y="6915981"/>
                    <a:pt x="412489" y="6917873"/>
                    <a:pt x="407717" y="6899291"/>
                  </a:cubicBezTo>
                  <a:cubicBezTo>
                    <a:pt x="408216" y="6893307"/>
                    <a:pt x="406862" y="6886380"/>
                    <a:pt x="410281" y="6881654"/>
                  </a:cubicBezTo>
                  <a:cubicBezTo>
                    <a:pt x="418642" y="6884300"/>
                    <a:pt x="426874" y="6871389"/>
                    <a:pt x="432999" y="6846066"/>
                  </a:cubicBezTo>
                  <a:cubicBezTo>
                    <a:pt x="430863" y="6833783"/>
                    <a:pt x="432286" y="6823077"/>
                    <a:pt x="437058" y="6814573"/>
                  </a:cubicBezTo>
                  <a:lnTo>
                    <a:pt x="437059" y="6791270"/>
                  </a:lnTo>
                  <a:lnTo>
                    <a:pt x="442115" y="6777099"/>
                  </a:lnTo>
                  <a:lnTo>
                    <a:pt x="442115" y="6727971"/>
                  </a:lnTo>
                  <a:cubicBezTo>
                    <a:pt x="429225" y="6675691"/>
                    <a:pt x="413628" y="6727971"/>
                    <a:pt x="398601" y="6705924"/>
                  </a:cubicBezTo>
                  <a:cubicBezTo>
                    <a:pt x="409711" y="6659632"/>
                    <a:pt x="428869" y="6685455"/>
                    <a:pt x="442329" y="6666873"/>
                  </a:cubicBezTo>
                  <a:lnTo>
                    <a:pt x="442329" y="6655853"/>
                  </a:lnTo>
                  <a:cubicBezTo>
                    <a:pt x="443967" y="6651128"/>
                    <a:pt x="445391" y="6646717"/>
                    <a:pt x="446388" y="6644198"/>
                  </a:cubicBezTo>
                  <a:lnTo>
                    <a:pt x="435278" y="6612706"/>
                  </a:lnTo>
                  <a:cubicBezTo>
                    <a:pt x="428156" y="6612706"/>
                    <a:pt x="427801" y="6612706"/>
                    <a:pt x="427444" y="6595070"/>
                  </a:cubicBezTo>
                  <a:lnTo>
                    <a:pt x="437201" y="6569561"/>
                  </a:lnTo>
                  <a:lnTo>
                    <a:pt x="437201" y="6533030"/>
                  </a:lnTo>
                  <a:cubicBezTo>
                    <a:pt x="433021" y="6521534"/>
                    <a:pt x="428335" y="6514134"/>
                    <a:pt x="423456" y="6511301"/>
                  </a:cubicBezTo>
                  <a:cubicBezTo>
                    <a:pt x="425949" y="6482010"/>
                    <a:pt x="437272" y="6499018"/>
                    <a:pt x="442186" y="6484215"/>
                  </a:cubicBezTo>
                  <a:cubicBezTo>
                    <a:pt x="442186" y="6479808"/>
                    <a:pt x="441688" y="6474138"/>
                    <a:pt x="441402" y="6469730"/>
                  </a:cubicBezTo>
                  <a:cubicBezTo>
                    <a:pt x="430506" y="6457761"/>
                    <a:pt x="418471" y="6476657"/>
                    <a:pt x="407860" y="6460281"/>
                  </a:cubicBezTo>
                  <a:cubicBezTo>
                    <a:pt x="405581" y="6415876"/>
                    <a:pt x="385925" y="6460281"/>
                    <a:pt x="378660" y="6435087"/>
                  </a:cubicBezTo>
                  <a:cubicBezTo>
                    <a:pt x="388916" y="6429102"/>
                    <a:pt x="418970" y="6415245"/>
                    <a:pt x="388774" y="6400760"/>
                  </a:cubicBezTo>
                  <a:cubicBezTo>
                    <a:pt x="386779" y="6383124"/>
                    <a:pt x="387776" y="6379028"/>
                    <a:pt x="380370" y="6382179"/>
                  </a:cubicBezTo>
                  <a:cubicBezTo>
                    <a:pt x="373604" y="6397609"/>
                    <a:pt x="373248" y="6397609"/>
                    <a:pt x="366625" y="6382179"/>
                  </a:cubicBezTo>
                  <a:cubicBezTo>
                    <a:pt x="359503" y="6375566"/>
                    <a:pt x="350886" y="6389737"/>
                    <a:pt x="344263" y="6373992"/>
                  </a:cubicBezTo>
                  <a:cubicBezTo>
                    <a:pt x="357936" y="6342500"/>
                    <a:pt x="376310" y="6383439"/>
                    <a:pt x="390768" y="6345019"/>
                  </a:cubicBezTo>
                  <a:cubicBezTo>
                    <a:pt x="401237" y="6335255"/>
                    <a:pt x="405723" y="6368322"/>
                    <a:pt x="414839" y="6368639"/>
                  </a:cubicBezTo>
                  <a:cubicBezTo>
                    <a:pt x="419895" y="6349430"/>
                    <a:pt x="426091" y="6362341"/>
                    <a:pt x="432002" y="6351318"/>
                  </a:cubicBezTo>
                  <a:cubicBezTo>
                    <a:pt x="426447" y="6332736"/>
                    <a:pt x="418685" y="6319825"/>
                    <a:pt x="412987" y="6300929"/>
                  </a:cubicBezTo>
                  <a:cubicBezTo>
                    <a:pt x="420679" y="6272587"/>
                    <a:pt x="429581" y="6293999"/>
                    <a:pt x="437272" y="6265026"/>
                  </a:cubicBezTo>
                  <a:cubicBezTo>
                    <a:pt x="440263" y="6220308"/>
                    <a:pt x="428013" y="6244242"/>
                    <a:pt x="423029" y="6228494"/>
                  </a:cubicBezTo>
                  <a:cubicBezTo>
                    <a:pt x="426946" y="6219990"/>
                    <a:pt x="433712" y="6219048"/>
                    <a:pt x="437628" y="6202986"/>
                  </a:cubicBezTo>
                  <a:cubicBezTo>
                    <a:pt x="436560" y="6171493"/>
                    <a:pt x="440263" y="6128035"/>
                    <a:pt x="429794" y="6136853"/>
                  </a:cubicBezTo>
                  <a:lnTo>
                    <a:pt x="422673" y="6157005"/>
                  </a:lnTo>
                  <a:cubicBezTo>
                    <a:pt x="421320" y="6188498"/>
                    <a:pt x="408999" y="6173385"/>
                    <a:pt x="404726" y="6161416"/>
                  </a:cubicBezTo>
                  <a:cubicBezTo>
                    <a:pt x="395617" y="6164123"/>
                    <a:pt x="386487" y="6157666"/>
                    <a:pt x="378020" y="6142520"/>
                  </a:cubicBezTo>
                  <a:cubicBezTo>
                    <a:pt x="346755" y="6111027"/>
                    <a:pt x="429225" y="6117954"/>
                    <a:pt x="436773" y="6107562"/>
                  </a:cubicBezTo>
                  <a:cubicBezTo>
                    <a:pt x="436774" y="6088352"/>
                    <a:pt x="439694" y="6076070"/>
                    <a:pt x="431718" y="6076070"/>
                  </a:cubicBezTo>
                  <a:cubicBezTo>
                    <a:pt x="426348" y="6065615"/>
                    <a:pt x="420458" y="6061585"/>
                    <a:pt x="414626" y="6064417"/>
                  </a:cubicBezTo>
                  <a:cubicBezTo>
                    <a:pt x="409604" y="6081141"/>
                    <a:pt x="402497" y="6077518"/>
                    <a:pt x="398459" y="6056228"/>
                  </a:cubicBezTo>
                  <a:cubicBezTo>
                    <a:pt x="409640" y="6049933"/>
                    <a:pt x="421177" y="6028518"/>
                    <a:pt x="432286" y="6020956"/>
                  </a:cubicBezTo>
                  <a:lnTo>
                    <a:pt x="431361" y="6004582"/>
                  </a:lnTo>
                  <a:cubicBezTo>
                    <a:pt x="417118" y="6004583"/>
                    <a:pt x="408429" y="5984742"/>
                    <a:pt x="395753" y="5978758"/>
                  </a:cubicBezTo>
                  <a:cubicBezTo>
                    <a:pt x="380248" y="5991041"/>
                    <a:pt x="364282" y="5985056"/>
                    <a:pt x="349462" y="5961436"/>
                  </a:cubicBezTo>
                  <a:cubicBezTo>
                    <a:pt x="362138" y="5907900"/>
                    <a:pt x="386637" y="5942854"/>
                    <a:pt x="398031" y="5901916"/>
                  </a:cubicBezTo>
                  <a:cubicBezTo>
                    <a:pt x="395048" y="5891365"/>
                    <a:pt x="391800" y="5882359"/>
                    <a:pt x="388346" y="5875144"/>
                  </a:cubicBezTo>
                  <a:lnTo>
                    <a:pt x="388346" y="5851841"/>
                  </a:lnTo>
                  <a:cubicBezTo>
                    <a:pt x="361996" y="5822240"/>
                    <a:pt x="333010" y="5792007"/>
                    <a:pt x="306661" y="5832317"/>
                  </a:cubicBezTo>
                  <a:cubicBezTo>
                    <a:pt x="302600" y="5830426"/>
                    <a:pt x="298186" y="5836411"/>
                    <a:pt x="294980" y="5826333"/>
                  </a:cubicBezTo>
                  <a:lnTo>
                    <a:pt x="294980" y="5814996"/>
                  </a:lnTo>
                  <a:cubicBezTo>
                    <a:pt x="293129" y="5803658"/>
                    <a:pt x="287076" y="5812159"/>
                    <a:pt x="285295" y="5801770"/>
                  </a:cubicBezTo>
                  <a:lnTo>
                    <a:pt x="289640" y="5789169"/>
                  </a:lnTo>
                  <a:lnTo>
                    <a:pt x="285223" y="5776259"/>
                  </a:lnTo>
                  <a:cubicBezTo>
                    <a:pt x="287290" y="5738467"/>
                    <a:pt x="277461" y="5752010"/>
                    <a:pt x="272762" y="5735320"/>
                  </a:cubicBezTo>
                  <a:cubicBezTo>
                    <a:pt x="262150" y="5749173"/>
                    <a:pt x="249615" y="5773739"/>
                    <a:pt x="240571" y="5738153"/>
                  </a:cubicBezTo>
                  <a:lnTo>
                    <a:pt x="242565" y="5722723"/>
                  </a:lnTo>
                  <a:cubicBezTo>
                    <a:pt x="257663" y="5729335"/>
                    <a:pt x="273901" y="5707920"/>
                    <a:pt x="287574" y="5734374"/>
                  </a:cubicBezTo>
                  <a:lnTo>
                    <a:pt x="292630" y="5723037"/>
                  </a:lnTo>
                  <a:lnTo>
                    <a:pt x="299752" y="5740673"/>
                  </a:lnTo>
                  <a:lnTo>
                    <a:pt x="299752" y="5764607"/>
                  </a:lnTo>
                  <a:lnTo>
                    <a:pt x="304738" y="5777836"/>
                  </a:lnTo>
                  <a:cubicBezTo>
                    <a:pt x="303527" y="5802399"/>
                    <a:pt x="316417" y="5801453"/>
                    <a:pt x="319337" y="5787596"/>
                  </a:cubicBezTo>
                  <a:cubicBezTo>
                    <a:pt x="317699" y="5744138"/>
                    <a:pt x="330091" y="5762719"/>
                    <a:pt x="336857" y="5759254"/>
                  </a:cubicBezTo>
                  <a:lnTo>
                    <a:pt x="343408" y="5740673"/>
                  </a:lnTo>
                  <a:cubicBezTo>
                    <a:pt x="333865" y="5723982"/>
                    <a:pt x="343052" y="5698157"/>
                    <a:pt x="348892" y="5716424"/>
                  </a:cubicBezTo>
                  <a:cubicBezTo>
                    <a:pt x="355301" y="5716424"/>
                    <a:pt x="370684" y="5716424"/>
                    <a:pt x="373533" y="5682726"/>
                  </a:cubicBezTo>
                  <a:cubicBezTo>
                    <a:pt x="370043" y="5673277"/>
                    <a:pt x="363420" y="5643044"/>
                    <a:pt x="358791" y="5655644"/>
                  </a:cubicBezTo>
                  <a:cubicBezTo>
                    <a:pt x="359290" y="5687137"/>
                    <a:pt x="343480" y="5675482"/>
                    <a:pt x="339420" y="5666978"/>
                  </a:cubicBezTo>
                  <a:lnTo>
                    <a:pt x="353663" y="5631706"/>
                  </a:lnTo>
                  <a:lnTo>
                    <a:pt x="353663" y="5606830"/>
                  </a:lnTo>
                  <a:cubicBezTo>
                    <a:pt x="344832" y="5578484"/>
                    <a:pt x="333296" y="5591710"/>
                    <a:pt x="322755" y="5575337"/>
                  </a:cubicBezTo>
                  <a:cubicBezTo>
                    <a:pt x="307871" y="5618795"/>
                    <a:pt x="293485" y="5606830"/>
                    <a:pt x="277319" y="5598640"/>
                  </a:cubicBezTo>
                  <a:cubicBezTo>
                    <a:pt x="271265" y="5578799"/>
                    <a:pt x="261224" y="5594231"/>
                    <a:pt x="255313" y="5567147"/>
                  </a:cubicBezTo>
                  <a:cubicBezTo>
                    <a:pt x="255953" y="5561480"/>
                    <a:pt x="256595" y="5556127"/>
                    <a:pt x="257307" y="5550771"/>
                  </a:cubicBezTo>
                  <a:cubicBezTo>
                    <a:pt x="275324" y="5548255"/>
                    <a:pt x="290280" y="5563054"/>
                    <a:pt x="307158" y="5550771"/>
                  </a:cubicBezTo>
                  <a:cubicBezTo>
                    <a:pt x="311788" y="5539119"/>
                    <a:pt x="314280" y="5534081"/>
                    <a:pt x="319194" y="5544786"/>
                  </a:cubicBezTo>
                  <a:cubicBezTo>
                    <a:pt x="322228" y="5554269"/>
                    <a:pt x="326273" y="5554269"/>
                    <a:pt x="329307" y="5544786"/>
                  </a:cubicBezTo>
                  <a:cubicBezTo>
                    <a:pt x="335930" y="5527468"/>
                    <a:pt x="339492" y="5555496"/>
                    <a:pt x="346613" y="5551402"/>
                  </a:cubicBezTo>
                  <a:lnTo>
                    <a:pt x="358008" y="5519910"/>
                  </a:lnTo>
                  <a:lnTo>
                    <a:pt x="353877" y="5508258"/>
                  </a:lnTo>
                  <a:lnTo>
                    <a:pt x="358364" y="5495975"/>
                  </a:lnTo>
                  <a:lnTo>
                    <a:pt x="353948" y="5483378"/>
                  </a:lnTo>
                  <a:lnTo>
                    <a:pt x="373319" y="5435195"/>
                  </a:lnTo>
                  <a:lnTo>
                    <a:pt x="373319" y="5422912"/>
                  </a:lnTo>
                  <a:cubicBezTo>
                    <a:pt x="366554" y="5407796"/>
                    <a:pt x="358079" y="5429839"/>
                    <a:pt x="351100" y="5441176"/>
                  </a:cubicBezTo>
                  <a:cubicBezTo>
                    <a:pt x="340844" y="5457238"/>
                    <a:pt x="331871" y="5441176"/>
                    <a:pt x="321545" y="5441176"/>
                  </a:cubicBezTo>
                  <a:cubicBezTo>
                    <a:pt x="309609" y="5479817"/>
                    <a:pt x="294155" y="5490179"/>
                    <a:pt x="280168" y="5468890"/>
                  </a:cubicBezTo>
                  <a:cubicBezTo>
                    <a:pt x="279028" y="5437397"/>
                    <a:pt x="268203" y="5457866"/>
                    <a:pt x="263004" y="5453145"/>
                  </a:cubicBezTo>
                  <a:cubicBezTo>
                    <a:pt x="260440" y="5461649"/>
                    <a:pt x="260440" y="5461649"/>
                    <a:pt x="261295" y="5473300"/>
                  </a:cubicBezTo>
                  <a:lnTo>
                    <a:pt x="269984" y="5495030"/>
                  </a:lnTo>
                  <a:cubicBezTo>
                    <a:pt x="269984" y="5505421"/>
                    <a:pt x="270767" y="5507313"/>
                    <a:pt x="267847" y="5513925"/>
                  </a:cubicBezTo>
                  <a:cubicBezTo>
                    <a:pt x="248362" y="5507468"/>
                    <a:pt x="228791" y="5507468"/>
                    <a:pt x="209307" y="5513925"/>
                  </a:cubicBezTo>
                  <a:cubicBezTo>
                    <a:pt x="196701" y="5542270"/>
                    <a:pt x="202185" y="5529673"/>
                    <a:pt x="206315" y="5568407"/>
                  </a:cubicBezTo>
                  <a:lnTo>
                    <a:pt x="201687" y="5581321"/>
                  </a:lnTo>
                  <a:lnTo>
                    <a:pt x="206244" y="5593915"/>
                  </a:lnTo>
                  <a:cubicBezTo>
                    <a:pt x="198788" y="5601159"/>
                    <a:pt x="191104" y="5602736"/>
                    <a:pt x="183526" y="5598640"/>
                  </a:cubicBezTo>
                  <a:cubicBezTo>
                    <a:pt x="181390" y="5591082"/>
                    <a:pt x="178114" y="5587934"/>
                    <a:pt x="177544" y="5579747"/>
                  </a:cubicBezTo>
                  <a:lnTo>
                    <a:pt x="186232" y="5558329"/>
                  </a:lnTo>
                  <a:cubicBezTo>
                    <a:pt x="186233" y="5554236"/>
                    <a:pt x="186233" y="5550457"/>
                    <a:pt x="186731" y="5545732"/>
                  </a:cubicBezTo>
                  <a:cubicBezTo>
                    <a:pt x="182743" y="5528413"/>
                    <a:pt x="176263" y="5529673"/>
                    <a:pt x="171917" y="5519278"/>
                  </a:cubicBezTo>
                  <a:lnTo>
                    <a:pt x="171917" y="5483692"/>
                  </a:lnTo>
                  <a:cubicBezTo>
                    <a:pt x="165935" y="5475820"/>
                    <a:pt x="155966" y="5472355"/>
                    <a:pt x="166719" y="5446529"/>
                  </a:cubicBezTo>
                  <a:lnTo>
                    <a:pt x="159597" y="5429839"/>
                  </a:lnTo>
                  <a:cubicBezTo>
                    <a:pt x="155894" y="5442436"/>
                    <a:pt x="151051" y="5438971"/>
                    <a:pt x="147348" y="5447475"/>
                  </a:cubicBezTo>
                  <a:lnTo>
                    <a:pt x="147348" y="5459129"/>
                  </a:lnTo>
                  <a:cubicBezTo>
                    <a:pt x="141722" y="5468890"/>
                    <a:pt x="141722" y="5468890"/>
                    <a:pt x="135240" y="5454087"/>
                  </a:cubicBezTo>
                  <a:cubicBezTo>
                    <a:pt x="128618" y="5476291"/>
                    <a:pt x="121634" y="5452790"/>
                    <a:pt x="114921" y="5455993"/>
                  </a:cubicBezTo>
                  <a:close/>
                  <a:moveTo>
                    <a:pt x="261518" y="5275722"/>
                  </a:moveTo>
                  <a:cubicBezTo>
                    <a:pt x="259604" y="5275604"/>
                    <a:pt x="257556" y="5277730"/>
                    <a:pt x="257022" y="5280565"/>
                  </a:cubicBezTo>
                  <a:cubicBezTo>
                    <a:pt x="256702" y="5285918"/>
                    <a:pt x="258446" y="5287886"/>
                    <a:pt x="260378" y="5287807"/>
                  </a:cubicBezTo>
                  <a:lnTo>
                    <a:pt x="264640" y="5283010"/>
                  </a:lnTo>
                  <a:lnTo>
                    <a:pt x="265212" y="5284344"/>
                  </a:lnTo>
                  <a:lnTo>
                    <a:pt x="264856" y="5282767"/>
                  </a:lnTo>
                  <a:lnTo>
                    <a:pt x="264640" y="5283010"/>
                  </a:lnTo>
                  <a:close/>
                  <a:moveTo>
                    <a:pt x="262335" y="5215218"/>
                  </a:moveTo>
                  <a:cubicBezTo>
                    <a:pt x="258945" y="5216596"/>
                    <a:pt x="254280" y="5224824"/>
                    <a:pt x="247265" y="5246239"/>
                  </a:cubicBezTo>
                  <a:cubicBezTo>
                    <a:pt x="259315" y="5259590"/>
                    <a:pt x="271572" y="5268851"/>
                    <a:pt x="283942" y="5273952"/>
                  </a:cubicBezTo>
                  <a:cubicBezTo>
                    <a:pt x="287290" y="5259147"/>
                    <a:pt x="296618" y="5266394"/>
                    <a:pt x="295479" y="5243716"/>
                  </a:cubicBezTo>
                  <a:lnTo>
                    <a:pt x="295693" y="5245290"/>
                  </a:lnTo>
                  <a:cubicBezTo>
                    <a:pt x="301177" y="5221987"/>
                    <a:pt x="308227" y="5233010"/>
                    <a:pt x="314209" y="5223246"/>
                  </a:cubicBezTo>
                  <a:cubicBezTo>
                    <a:pt x="317913" y="5191754"/>
                    <a:pt x="301817" y="5206870"/>
                    <a:pt x="297758" y="5203409"/>
                  </a:cubicBezTo>
                  <a:cubicBezTo>
                    <a:pt x="294816" y="5213169"/>
                    <a:pt x="291171" y="5217860"/>
                    <a:pt x="287503" y="5216634"/>
                  </a:cubicBezTo>
                  <a:cubicBezTo>
                    <a:pt x="271212" y="5268597"/>
                    <a:pt x="272507" y="5211084"/>
                    <a:pt x="262335" y="5215218"/>
                  </a:cubicBezTo>
                  <a:close/>
                  <a:moveTo>
                    <a:pt x="139043" y="5329472"/>
                  </a:moveTo>
                  <a:cubicBezTo>
                    <a:pt x="136501" y="5333257"/>
                    <a:pt x="134298" y="5337725"/>
                    <a:pt x="132891" y="5341662"/>
                  </a:cubicBezTo>
                  <a:lnTo>
                    <a:pt x="133674" y="5342605"/>
                  </a:lnTo>
                  <a:cubicBezTo>
                    <a:pt x="138232" y="5348903"/>
                    <a:pt x="138232" y="5348903"/>
                    <a:pt x="158672" y="5346698"/>
                  </a:cubicBezTo>
                  <a:cubicBezTo>
                    <a:pt x="157337" y="5312924"/>
                    <a:pt x="146667" y="5318120"/>
                    <a:pt x="139043" y="5329472"/>
                  </a:cubicBezTo>
                  <a:close/>
                  <a:moveTo>
                    <a:pt x="76559" y="5372524"/>
                  </a:moveTo>
                  <a:cubicBezTo>
                    <a:pt x="70932" y="5380082"/>
                    <a:pt x="79549" y="5389528"/>
                    <a:pt x="78197" y="5376303"/>
                  </a:cubicBezTo>
                  <a:cubicBezTo>
                    <a:pt x="77628" y="5376303"/>
                    <a:pt x="76772" y="5372210"/>
                    <a:pt x="76559" y="5372524"/>
                  </a:cubicBezTo>
                  <a:close/>
                  <a:moveTo>
                    <a:pt x="278102" y="5153649"/>
                  </a:moveTo>
                  <a:lnTo>
                    <a:pt x="275966" y="5168136"/>
                  </a:lnTo>
                  <a:cubicBezTo>
                    <a:pt x="278209" y="5177804"/>
                    <a:pt x="280944" y="5184920"/>
                    <a:pt x="283942" y="5188920"/>
                  </a:cubicBezTo>
                  <a:cubicBezTo>
                    <a:pt x="293913" y="5165931"/>
                    <a:pt x="306660" y="5182936"/>
                    <a:pt x="317485" y="5177897"/>
                  </a:cubicBezTo>
                  <a:lnTo>
                    <a:pt x="318268" y="5178215"/>
                  </a:lnTo>
                  <a:cubicBezTo>
                    <a:pt x="322677" y="5193519"/>
                    <a:pt x="328880" y="5193519"/>
                    <a:pt x="333296" y="5178214"/>
                  </a:cubicBezTo>
                  <a:cubicBezTo>
                    <a:pt x="339278" y="5175377"/>
                    <a:pt x="345331" y="5184827"/>
                    <a:pt x="349889" y="5171916"/>
                  </a:cubicBezTo>
                  <a:cubicBezTo>
                    <a:pt x="328524" y="5092868"/>
                    <a:pt x="302743" y="5153649"/>
                    <a:pt x="278102" y="5153649"/>
                  </a:cubicBezTo>
                  <a:close/>
                  <a:moveTo>
                    <a:pt x="244275" y="5153962"/>
                  </a:moveTo>
                  <a:cubicBezTo>
                    <a:pt x="240001" y="5165300"/>
                    <a:pt x="239574" y="5163726"/>
                    <a:pt x="243633" y="5177269"/>
                  </a:cubicBezTo>
                  <a:lnTo>
                    <a:pt x="244417" y="5178214"/>
                  </a:lnTo>
                  <a:cubicBezTo>
                    <a:pt x="251538" y="5178214"/>
                    <a:pt x="261936" y="5181994"/>
                    <a:pt x="249829" y="5153963"/>
                  </a:cubicBezTo>
                  <a:close/>
                  <a:moveTo>
                    <a:pt x="285794" y="5086884"/>
                  </a:moveTo>
                  <a:cubicBezTo>
                    <a:pt x="286577" y="5096648"/>
                    <a:pt x="283658" y="5105779"/>
                    <a:pt x="287716" y="5116489"/>
                  </a:cubicBezTo>
                  <a:lnTo>
                    <a:pt x="288500" y="5117431"/>
                  </a:lnTo>
                  <a:cubicBezTo>
                    <a:pt x="296903" y="5123102"/>
                    <a:pt x="306304" y="5107357"/>
                    <a:pt x="314281" y="5105151"/>
                  </a:cubicBezTo>
                  <a:cubicBezTo>
                    <a:pt x="319907" y="5105151"/>
                    <a:pt x="320405" y="5102946"/>
                    <a:pt x="320476" y="5086884"/>
                  </a:cubicBezTo>
                  <a:cubicBezTo>
                    <a:pt x="309054" y="5075863"/>
                    <a:pt x="297217" y="5075864"/>
                    <a:pt x="285794" y="5086884"/>
                  </a:cubicBezTo>
                  <a:close/>
                  <a:moveTo>
                    <a:pt x="135455" y="5165300"/>
                  </a:moveTo>
                  <a:lnTo>
                    <a:pt x="136060" y="5166687"/>
                  </a:lnTo>
                  <a:lnTo>
                    <a:pt x="129615" y="5182621"/>
                  </a:lnTo>
                  <a:cubicBezTo>
                    <a:pt x="130825" y="5196479"/>
                    <a:pt x="140796" y="5194273"/>
                    <a:pt x="143004" y="5182622"/>
                  </a:cubicBezTo>
                  <a:lnTo>
                    <a:pt x="136060" y="5166687"/>
                  </a:lnTo>
                  <a:lnTo>
                    <a:pt x="136238" y="5166245"/>
                  </a:lnTo>
                  <a:close/>
                  <a:moveTo>
                    <a:pt x="200193" y="5094274"/>
                  </a:moveTo>
                  <a:cubicBezTo>
                    <a:pt x="198517" y="5097118"/>
                    <a:pt x="197484" y="5102472"/>
                    <a:pt x="197556" y="5112392"/>
                  </a:cubicBezTo>
                  <a:cubicBezTo>
                    <a:pt x="210659" y="5151760"/>
                    <a:pt x="229461" y="5087198"/>
                    <a:pt x="243705" y="5128140"/>
                  </a:cubicBezTo>
                  <a:lnTo>
                    <a:pt x="243918" y="5129714"/>
                  </a:lnTo>
                  <a:cubicBezTo>
                    <a:pt x="254031" y="5127823"/>
                    <a:pt x="259800" y="5102632"/>
                    <a:pt x="268416" y="5129714"/>
                  </a:cubicBezTo>
                  <a:cubicBezTo>
                    <a:pt x="270625" y="5122787"/>
                    <a:pt x="273615" y="5117745"/>
                    <a:pt x="275966" y="5108930"/>
                  </a:cubicBezTo>
                  <a:cubicBezTo>
                    <a:pt x="272476" y="5045945"/>
                    <a:pt x="234660" y="5096330"/>
                    <a:pt x="220203" y="5080899"/>
                  </a:cubicBezTo>
                  <a:cubicBezTo>
                    <a:pt x="216037" y="5099795"/>
                    <a:pt x="205221" y="5085742"/>
                    <a:pt x="200193" y="5094274"/>
                  </a:cubicBezTo>
                  <a:close/>
                  <a:moveTo>
                    <a:pt x="74822" y="5189275"/>
                  </a:moveTo>
                  <a:cubicBezTo>
                    <a:pt x="72820" y="5189156"/>
                    <a:pt x="70932" y="5190023"/>
                    <a:pt x="69365" y="5194905"/>
                  </a:cubicBezTo>
                  <a:cubicBezTo>
                    <a:pt x="69365" y="5198998"/>
                    <a:pt x="69365" y="5203091"/>
                    <a:pt x="69365" y="5208444"/>
                  </a:cubicBezTo>
                  <a:lnTo>
                    <a:pt x="76487" y="5224192"/>
                  </a:lnTo>
                  <a:cubicBezTo>
                    <a:pt x="84250" y="5199312"/>
                    <a:pt x="90730" y="5229545"/>
                    <a:pt x="98208" y="5246239"/>
                  </a:cubicBezTo>
                  <a:cubicBezTo>
                    <a:pt x="100053" y="5262770"/>
                    <a:pt x="98522" y="5282800"/>
                    <a:pt x="94783" y="5290957"/>
                  </a:cubicBezTo>
                  <a:cubicBezTo>
                    <a:pt x="94512" y="5291555"/>
                    <a:pt x="94227" y="5292091"/>
                    <a:pt x="93935" y="5292530"/>
                  </a:cubicBezTo>
                  <a:lnTo>
                    <a:pt x="98493" y="5305128"/>
                  </a:lnTo>
                  <a:lnTo>
                    <a:pt x="93863" y="5317725"/>
                  </a:lnTo>
                  <a:cubicBezTo>
                    <a:pt x="99063" y="5323395"/>
                    <a:pt x="113235" y="5336938"/>
                    <a:pt x="113805" y="5304185"/>
                  </a:cubicBezTo>
                  <a:cubicBezTo>
                    <a:pt x="120927" y="5274580"/>
                    <a:pt x="130185" y="5297255"/>
                    <a:pt x="138018" y="5280879"/>
                  </a:cubicBezTo>
                  <a:cubicBezTo>
                    <a:pt x="139800" y="5178214"/>
                    <a:pt x="113307" y="5265448"/>
                    <a:pt x="103550" y="5220099"/>
                  </a:cubicBezTo>
                  <a:cubicBezTo>
                    <a:pt x="134957" y="5169079"/>
                    <a:pt x="106754" y="5177269"/>
                    <a:pt x="92440" y="5177269"/>
                  </a:cubicBezTo>
                  <a:cubicBezTo>
                    <a:pt x="86742" y="5181362"/>
                    <a:pt x="90873" y="5197110"/>
                    <a:pt x="86173" y="5200886"/>
                  </a:cubicBezTo>
                  <a:lnTo>
                    <a:pt x="80974" y="5189552"/>
                  </a:lnTo>
                  <a:cubicBezTo>
                    <a:pt x="78944" y="5190496"/>
                    <a:pt x="76826" y="5189393"/>
                    <a:pt x="74822" y="5189275"/>
                  </a:cubicBezTo>
                  <a:close/>
                  <a:moveTo>
                    <a:pt x="91443" y="5056022"/>
                  </a:moveTo>
                  <a:cubicBezTo>
                    <a:pt x="87811" y="5068302"/>
                    <a:pt x="87811" y="5068302"/>
                    <a:pt x="91372" y="5079954"/>
                  </a:cubicBezTo>
                  <a:lnTo>
                    <a:pt x="91442" y="5080271"/>
                  </a:lnTo>
                  <a:cubicBezTo>
                    <a:pt x="101484" y="5083419"/>
                    <a:pt x="97283" y="5067674"/>
                    <a:pt x="91443" y="5056022"/>
                  </a:cubicBezTo>
                  <a:close/>
                  <a:moveTo>
                    <a:pt x="178683" y="4937924"/>
                  </a:moveTo>
                  <a:cubicBezTo>
                    <a:pt x="177580" y="4953384"/>
                    <a:pt x="177124" y="4969605"/>
                    <a:pt x="177330" y="4985793"/>
                  </a:cubicBezTo>
                  <a:lnTo>
                    <a:pt x="178113" y="4986739"/>
                  </a:lnTo>
                  <a:cubicBezTo>
                    <a:pt x="178113" y="4989572"/>
                    <a:pt x="179823" y="4992406"/>
                    <a:pt x="180820" y="4995871"/>
                  </a:cubicBezTo>
                  <a:cubicBezTo>
                    <a:pt x="183241" y="4995870"/>
                    <a:pt x="187300" y="4993665"/>
                    <a:pt x="187942" y="5005631"/>
                  </a:cubicBezTo>
                  <a:cubicBezTo>
                    <a:pt x="191431" y="5040275"/>
                    <a:pt x="205818" y="5005630"/>
                    <a:pt x="212156" y="5025158"/>
                  </a:cubicBezTo>
                  <a:cubicBezTo>
                    <a:pt x="213437" y="5061375"/>
                    <a:pt x="224761" y="5036810"/>
                    <a:pt x="230316" y="5045945"/>
                  </a:cubicBezTo>
                  <a:cubicBezTo>
                    <a:pt x="236796" y="5060744"/>
                    <a:pt x="237438" y="5060744"/>
                    <a:pt x="243918" y="5045945"/>
                  </a:cubicBezTo>
                  <a:cubicBezTo>
                    <a:pt x="247621" y="5039960"/>
                    <a:pt x="253533" y="5052871"/>
                    <a:pt x="256167" y="5037755"/>
                  </a:cubicBezTo>
                  <a:lnTo>
                    <a:pt x="249403" y="5020119"/>
                  </a:lnTo>
                  <a:cubicBezTo>
                    <a:pt x="194708" y="5036182"/>
                    <a:pt x="228037" y="4964378"/>
                    <a:pt x="255384" y="5009096"/>
                  </a:cubicBezTo>
                  <a:cubicBezTo>
                    <a:pt x="263716" y="5004057"/>
                    <a:pt x="281236" y="5009096"/>
                    <a:pt x="286292" y="4982642"/>
                  </a:cubicBezTo>
                  <a:cubicBezTo>
                    <a:pt x="285296" y="4965638"/>
                    <a:pt x="295337" y="4971305"/>
                    <a:pt x="298400" y="4982642"/>
                  </a:cubicBezTo>
                  <a:cubicBezTo>
                    <a:pt x="305521" y="4961544"/>
                    <a:pt x="313853" y="4979495"/>
                    <a:pt x="320548" y="4951149"/>
                  </a:cubicBezTo>
                  <a:cubicBezTo>
                    <a:pt x="309509" y="4908319"/>
                    <a:pt x="296120" y="4970677"/>
                    <a:pt x="283729" y="4933199"/>
                  </a:cubicBezTo>
                  <a:cubicBezTo>
                    <a:pt x="278025" y="4951969"/>
                    <a:pt x="270938" y="4960632"/>
                    <a:pt x="263859" y="4957448"/>
                  </a:cubicBezTo>
                  <a:cubicBezTo>
                    <a:pt x="259351" y="4972848"/>
                    <a:pt x="253056" y="4972848"/>
                    <a:pt x="248547" y="4957448"/>
                  </a:cubicBezTo>
                  <a:cubicBezTo>
                    <a:pt x="234304" y="4950204"/>
                    <a:pt x="224619" y="4974769"/>
                    <a:pt x="210874" y="4969417"/>
                  </a:cubicBezTo>
                  <a:cubicBezTo>
                    <a:pt x="205533" y="4969417"/>
                    <a:pt x="209521" y="4951467"/>
                    <a:pt x="205390" y="4946424"/>
                  </a:cubicBezTo>
                  <a:cubicBezTo>
                    <a:pt x="196844" y="4942963"/>
                    <a:pt x="187514" y="4920917"/>
                    <a:pt x="178683" y="4937924"/>
                  </a:cubicBezTo>
                  <a:close/>
                  <a:moveTo>
                    <a:pt x="221237" y="4881837"/>
                  </a:moveTo>
                  <a:cubicBezTo>
                    <a:pt x="217946" y="4886945"/>
                    <a:pt x="214826" y="4895094"/>
                    <a:pt x="212013" y="4907691"/>
                  </a:cubicBezTo>
                  <a:lnTo>
                    <a:pt x="214434" y="4922490"/>
                  </a:lnTo>
                  <a:cubicBezTo>
                    <a:pt x="229176" y="4912727"/>
                    <a:pt x="242922" y="4959653"/>
                    <a:pt x="256238" y="4917137"/>
                  </a:cubicBezTo>
                  <a:cubicBezTo>
                    <a:pt x="256238" y="4913358"/>
                    <a:pt x="256238" y="4909579"/>
                    <a:pt x="256238" y="4904854"/>
                  </a:cubicBezTo>
                  <a:lnTo>
                    <a:pt x="261081" y="4891943"/>
                  </a:lnTo>
                  <a:lnTo>
                    <a:pt x="261081" y="4880291"/>
                  </a:lnTo>
                  <a:cubicBezTo>
                    <a:pt x="255953" y="4870214"/>
                    <a:pt x="255171" y="4869900"/>
                    <a:pt x="250969" y="4879032"/>
                  </a:cubicBezTo>
                  <a:lnTo>
                    <a:pt x="251752" y="4879978"/>
                  </a:lnTo>
                  <a:cubicBezTo>
                    <a:pt x="242512" y="4878559"/>
                    <a:pt x="231108" y="4866514"/>
                    <a:pt x="221237" y="4881837"/>
                  </a:cubicBezTo>
                  <a:close/>
                  <a:moveTo>
                    <a:pt x="134840" y="4946189"/>
                  </a:moveTo>
                  <a:cubicBezTo>
                    <a:pt x="130220" y="4949653"/>
                    <a:pt x="124879" y="4960440"/>
                    <a:pt x="121994" y="4968157"/>
                  </a:cubicBezTo>
                  <a:cubicBezTo>
                    <a:pt x="128924" y="4972188"/>
                    <a:pt x="135953" y="4971873"/>
                    <a:pt x="142861" y="4967211"/>
                  </a:cubicBezTo>
                  <a:lnTo>
                    <a:pt x="143360" y="4968157"/>
                  </a:lnTo>
                  <a:cubicBezTo>
                    <a:pt x="143360" y="4946583"/>
                    <a:pt x="139461" y="4942725"/>
                    <a:pt x="134840" y="4946189"/>
                  </a:cubicBezTo>
                  <a:close/>
                  <a:moveTo>
                    <a:pt x="175693" y="4873679"/>
                  </a:moveTo>
                  <a:cubicBezTo>
                    <a:pt x="171348" y="4885016"/>
                    <a:pt x="171348" y="4885330"/>
                    <a:pt x="174909" y="4896982"/>
                  </a:cubicBezTo>
                  <a:lnTo>
                    <a:pt x="175692" y="4897928"/>
                  </a:lnTo>
                  <a:lnTo>
                    <a:pt x="180464" y="4897928"/>
                  </a:lnTo>
                  <a:cubicBezTo>
                    <a:pt x="183954" y="4885644"/>
                    <a:pt x="183954" y="4885644"/>
                    <a:pt x="180464" y="4873679"/>
                  </a:cubicBezTo>
                  <a:close/>
                  <a:moveTo>
                    <a:pt x="76701" y="4970676"/>
                  </a:moveTo>
                  <a:cubicBezTo>
                    <a:pt x="73068" y="4982328"/>
                    <a:pt x="73068" y="4982328"/>
                    <a:pt x="76701" y="4994925"/>
                  </a:cubicBezTo>
                  <a:lnTo>
                    <a:pt x="86315" y="4994925"/>
                  </a:lnTo>
                  <a:cubicBezTo>
                    <a:pt x="89805" y="4982960"/>
                    <a:pt x="89805" y="4982642"/>
                    <a:pt x="86386" y="4970677"/>
                  </a:cubicBezTo>
                  <a:close/>
                  <a:moveTo>
                    <a:pt x="153640" y="4786606"/>
                  </a:moveTo>
                  <a:cubicBezTo>
                    <a:pt x="146676" y="4792546"/>
                    <a:pt x="140013" y="4803214"/>
                    <a:pt x="133817" y="4821716"/>
                  </a:cubicBezTo>
                  <a:cubicBezTo>
                    <a:pt x="136238" y="4857617"/>
                    <a:pt x="153544" y="4831477"/>
                    <a:pt x="160096" y="4813213"/>
                  </a:cubicBezTo>
                  <a:lnTo>
                    <a:pt x="160879" y="4813213"/>
                  </a:lnTo>
                  <a:cubicBezTo>
                    <a:pt x="171348" y="4843132"/>
                    <a:pt x="185877" y="4808802"/>
                    <a:pt x="195918" y="4837148"/>
                  </a:cubicBezTo>
                  <a:cubicBezTo>
                    <a:pt x="203895" y="4837147"/>
                    <a:pt x="203895" y="4837147"/>
                    <a:pt x="207455" y="4830532"/>
                  </a:cubicBezTo>
                  <a:cubicBezTo>
                    <a:pt x="207455" y="4799039"/>
                    <a:pt x="218636" y="4818566"/>
                    <a:pt x="225117" y="4813527"/>
                  </a:cubicBezTo>
                  <a:lnTo>
                    <a:pt x="233521" y="4786755"/>
                  </a:lnTo>
                  <a:cubicBezTo>
                    <a:pt x="241924" y="4838721"/>
                    <a:pt x="256096" y="4824550"/>
                    <a:pt x="269129" y="4825496"/>
                  </a:cubicBezTo>
                  <a:cubicBezTo>
                    <a:pt x="273829" y="4844388"/>
                    <a:pt x="277746" y="4823290"/>
                    <a:pt x="283017" y="4825496"/>
                  </a:cubicBezTo>
                  <a:cubicBezTo>
                    <a:pt x="288286" y="4827698"/>
                    <a:pt x="297260" y="4835256"/>
                    <a:pt x="295693" y="4806286"/>
                  </a:cubicBezTo>
                  <a:lnTo>
                    <a:pt x="288571" y="4788961"/>
                  </a:lnTo>
                  <a:cubicBezTo>
                    <a:pt x="274328" y="4822659"/>
                    <a:pt x="259230" y="4775736"/>
                    <a:pt x="243847" y="4788961"/>
                  </a:cubicBezTo>
                  <a:cubicBezTo>
                    <a:pt x="241354" y="4772899"/>
                    <a:pt x="232595" y="4782034"/>
                    <a:pt x="230102" y="4766918"/>
                  </a:cubicBezTo>
                  <a:cubicBezTo>
                    <a:pt x="226541" y="4762917"/>
                    <a:pt x="222752" y="4766667"/>
                    <a:pt x="219918" y="4776996"/>
                  </a:cubicBezTo>
                  <a:cubicBezTo>
                    <a:pt x="198126" y="4793527"/>
                    <a:pt x="174531" y="4768787"/>
                    <a:pt x="153640" y="4786606"/>
                  </a:cubicBezTo>
                  <a:close/>
                  <a:moveTo>
                    <a:pt x="24642" y="445762"/>
                  </a:moveTo>
                  <a:lnTo>
                    <a:pt x="470404" y="0"/>
                  </a:lnTo>
                  <a:lnTo>
                    <a:pt x="470886" y="189449"/>
                  </a:lnTo>
                  <a:cubicBezTo>
                    <a:pt x="464761" y="205826"/>
                    <a:pt x="464761" y="206454"/>
                    <a:pt x="470887" y="223779"/>
                  </a:cubicBezTo>
                  <a:lnTo>
                    <a:pt x="470887" y="248342"/>
                  </a:lnTo>
                  <a:lnTo>
                    <a:pt x="466543" y="260939"/>
                  </a:lnTo>
                  <a:cubicBezTo>
                    <a:pt x="466543" y="264403"/>
                    <a:pt x="466542" y="268183"/>
                    <a:pt x="466542" y="272590"/>
                  </a:cubicBezTo>
                  <a:lnTo>
                    <a:pt x="471456" y="285501"/>
                  </a:lnTo>
                  <a:lnTo>
                    <a:pt x="471456" y="297153"/>
                  </a:lnTo>
                  <a:lnTo>
                    <a:pt x="466543" y="310381"/>
                  </a:lnTo>
                  <a:cubicBezTo>
                    <a:pt x="466543" y="351006"/>
                    <a:pt x="466043" y="391949"/>
                    <a:pt x="466543" y="431627"/>
                  </a:cubicBezTo>
                  <a:lnTo>
                    <a:pt x="470886" y="444542"/>
                  </a:lnTo>
                  <a:cubicBezTo>
                    <a:pt x="463765" y="444542"/>
                    <a:pt x="463765" y="625937"/>
                    <a:pt x="470887" y="625937"/>
                  </a:cubicBezTo>
                  <a:lnTo>
                    <a:pt x="466400" y="638852"/>
                  </a:lnTo>
                  <a:lnTo>
                    <a:pt x="466400" y="953779"/>
                  </a:lnTo>
                  <a:lnTo>
                    <a:pt x="461415" y="967004"/>
                  </a:lnTo>
                  <a:lnTo>
                    <a:pt x="461415" y="1271225"/>
                  </a:lnTo>
                  <a:lnTo>
                    <a:pt x="466471" y="1284768"/>
                  </a:lnTo>
                  <a:lnTo>
                    <a:pt x="466471" y="1612921"/>
                  </a:lnTo>
                  <a:lnTo>
                    <a:pt x="470816" y="1623627"/>
                  </a:lnTo>
                  <a:cubicBezTo>
                    <a:pt x="471456" y="1640413"/>
                    <a:pt x="471456" y="1657546"/>
                    <a:pt x="470816" y="1674332"/>
                  </a:cubicBezTo>
                  <a:cubicBezTo>
                    <a:pt x="463694" y="1681890"/>
                    <a:pt x="463694" y="1775737"/>
                    <a:pt x="470816" y="1782353"/>
                  </a:cubicBezTo>
                  <a:lnTo>
                    <a:pt x="466258" y="1795578"/>
                  </a:lnTo>
                  <a:lnTo>
                    <a:pt x="466258" y="1978868"/>
                  </a:lnTo>
                  <a:lnTo>
                    <a:pt x="471029" y="1991779"/>
                  </a:lnTo>
                  <a:lnTo>
                    <a:pt x="471029" y="2101060"/>
                  </a:lnTo>
                  <a:lnTo>
                    <a:pt x="466400" y="2113657"/>
                  </a:lnTo>
                  <a:lnTo>
                    <a:pt x="466400" y="2138219"/>
                  </a:lnTo>
                  <a:cubicBezTo>
                    <a:pt x="474661" y="2153967"/>
                    <a:pt x="470673" y="2188922"/>
                    <a:pt x="470388" y="2285605"/>
                  </a:cubicBezTo>
                  <a:cubicBezTo>
                    <a:pt x="460489" y="2325288"/>
                    <a:pt x="468750" y="2417561"/>
                    <a:pt x="466186" y="2477398"/>
                  </a:cubicBezTo>
                  <a:lnTo>
                    <a:pt x="470744" y="2490624"/>
                  </a:lnTo>
                  <a:lnTo>
                    <a:pt x="466258" y="2503535"/>
                  </a:lnTo>
                  <a:lnTo>
                    <a:pt x="466258" y="2831377"/>
                  </a:lnTo>
                  <a:lnTo>
                    <a:pt x="461344" y="2844602"/>
                  </a:lnTo>
                  <a:lnTo>
                    <a:pt x="461344" y="2892157"/>
                  </a:lnTo>
                  <a:lnTo>
                    <a:pt x="465973" y="2905068"/>
                  </a:lnTo>
                  <a:lnTo>
                    <a:pt x="465973" y="3026314"/>
                  </a:lnTo>
                  <a:lnTo>
                    <a:pt x="461628" y="3039543"/>
                  </a:lnTo>
                  <a:lnTo>
                    <a:pt x="465474" y="3048988"/>
                  </a:lnTo>
                  <a:cubicBezTo>
                    <a:pt x="466365" y="3085586"/>
                    <a:pt x="466599" y="3122432"/>
                    <a:pt x="466187" y="3159215"/>
                  </a:cubicBezTo>
                  <a:lnTo>
                    <a:pt x="470744" y="3172440"/>
                  </a:lnTo>
                  <a:lnTo>
                    <a:pt x="466258" y="3185037"/>
                  </a:lnTo>
                  <a:lnTo>
                    <a:pt x="466258" y="3379347"/>
                  </a:lnTo>
                  <a:lnTo>
                    <a:pt x="461344" y="3392261"/>
                  </a:lnTo>
                  <a:lnTo>
                    <a:pt x="461344" y="3427533"/>
                  </a:lnTo>
                  <a:lnTo>
                    <a:pt x="466187" y="3440758"/>
                  </a:lnTo>
                  <a:cubicBezTo>
                    <a:pt x="466186" y="3465953"/>
                    <a:pt x="455148" y="3465324"/>
                    <a:pt x="465545" y="3486740"/>
                  </a:cubicBezTo>
                  <a:cubicBezTo>
                    <a:pt x="466264" y="3498738"/>
                    <a:pt x="466478" y="3511239"/>
                    <a:pt x="466187" y="3523585"/>
                  </a:cubicBezTo>
                  <a:lnTo>
                    <a:pt x="461486" y="3537442"/>
                  </a:lnTo>
                  <a:lnTo>
                    <a:pt x="461486" y="3621214"/>
                  </a:lnTo>
                  <a:lnTo>
                    <a:pt x="456430" y="3635071"/>
                  </a:lnTo>
                  <a:lnTo>
                    <a:pt x="456429" y="3647982"/>
                  </a:lnTo>
                  <a:lnTo>
                    <a:pt x="461201" y="3660579"/>
                  </a:lnTo>
                  <a:lnTo>
                    <a:pt x="461201" y="3940549"/>
                  </a:lnTo>
                  <a:lnTo>
                    <a:pt x="456358" y="3954088"/>
                  </a:lnTo>
                  <a:cubicBezTo>
                    <a:pt x="456359" y="3958499"/>
                    <a:pt x="456714" y="3962278"/>
                    <a:pt x="456857" y="3966371"/>
                  </a:cubicBezTo>
                  <a:lnTo>
                    <a:pt x="460632" y="3975507"/>
                  </a:lnTo>
                  <a:cubicBezTo>
                    <a:pt x="463195" y="4052035"/>
                    <a:pt x="459421" y="4132970"/>
                    <a:pt x="461913" y="4210127"/>
                  </a:cubicBezTo>
                  <a:lnTo>
                    <a:pt x="465545" y="4219258"/>
                  </a:lnTo>
                  <a:cubicBezTo>
                    <a:pt x="466336" y="4255790"/>
                    <a:pt x="466549" y="4292510"/>
                    <a:pt x="466187" y="4329170"/>
                  </a:cubicBezTo>
                  <a:lnTo>
                    <a:pt x="461486" y="4342710"/>
                  </a:lnTo>
                  <a:lnTo>
                    <a:pt x="461486" y="4366962"/>
                  </a:lnTo>
                  <a:lnTo>
                    <a:pt x="466187" y="4379555"/>
                  </a:lnTo>
                  <a:lnTo>
                    <a:pt x="466187" y="4391211"/>
                  </a:lnTo>
                  <a:lnTo>
                    <a:pt x="461415" y="4403807"/>
                  </a:lnTo>
                  <a:lnTo>
                    <a:pt x="461415" y="4452618"/>
                  </a:lnTo>
                  <a:cubicBezTo>
                    <a:pt x="464050" y="4459234"/>
                    <a:pt x="467112" y="4463328"/>
                    <a:pt x="466187" y="4478758"/>
                  </a:cubicBezTo>
                  <a:cubicBezTo>
                    <a:pt x="469889" y="4764712"/>
                    <a:pt x="459065" y="5087826"/>
                    <a:pt x="470317" y="5355830"/>
                  </a:cubicBezTo>
                  <a:lnTo>
                    <a:pt x="466471" y="5365594"/>
                  </a:lnTo>
                  <a:lnTo>
                    <a:pt x="466472" y="5437083"/>
                  </a:lnTo>
                  <a:cubicBezTo>
                    <a:pt x="464833" y="5442122"/>
                    <a:pt x="463266" y="5446529"/>
                    <a:pt x="461557" y="5451254"/>
                  </a:cubicBezTo>
                  <a:cubicBezTo>
                    <a:pt x="461557" y="5454719"/>
                    <a:pt x="461557" y="5458498"/>
                    <a:pt x="461557" y="5462909"/>
                  </a:cubicBezTo>
                  <a:lnTo>
                    <a:pt x="466471" y="5476134"/>
                  </a:lnTo>
                  <a:lnTo>
                    <a:pt x="466472" y="5548883"/>
                  </a:lnTo>
                  <a:lnTo>
                    <a:pt x="461700" y="5561480"/>
                  </a:lnTo>
                  <a:lnTo>
                    <a:pt x="461699" y="5865698"/>
                  </a:lnTo>
                  <a:lnTo>
                    <a:pt x="466186" y="5878613"/>
                  </a:lnTo>
                  <a:cubicBezTo>
                    <a:pt x="460773" y="5886171"/>
                    <a:pt x="461486" y="5904121"/>
                    <a:pt x="461557" y="5925219"/>
                  </a:cubicBezTo>
                  <a:lnTo>
                    <a:pt x="456928" y="5939079"/>
                  </a:lnTo>
                  <a:lnTo>
                    <a:pt x="456928" y="6033557"/>
                  </a:lnTo>
                  <a:lnTo>
                    <a:pt x="451872" y="6047728"/>
                  </a:lnTo>
                  <a:lnTo>
                    <a:pt x="451872" y="6095911"/>
                  </a:lnTo>
                  <a:lnTo>
                    <a:pt x="456643" y="6108822"/>
                  </a:lnTo>
                  <a:lnTo>
                    <a:pt x="456643" y="6132756"/>
                  </a:lnTo>
                  <a:lnTo>
                    <a:pt x="451587" y="6146299"/>
                  </a:lnTo>
                  <a:lnTo>
                    <a:pt x="451587" y="6316042"/>
                  </a:lnTo>
                  <a:cubicBezTo>
                    <a:pt x="445462" y="6326123"/>
                    <a:pt x="445533" y="6341240"/>
                    <a:pt x="450946" y="6350372"/>
                  </a:cubicBezTo>
                  <a:cubicBezTo>
                    <a:pt x="451992" y="6407657"/>
                    <a:pt x="452256" y="6465194"/>
                    <a:pt x="451729" y="6522638"/>
                  </a:cubicBezTo>
                  <a:lnTo>
                    <a:pt x="456429" y="6534289"/>
                  </a:lnTo>
                  <a:lnTo>
                    <a:pt x="456429" y="6595387"/>
                  </a:lnTo>
                  <a:lnTo>
                    <a:pt x="451943" y="6607981"/>
                  </a:lnTo>
                  <a:cubicBezTo>
                    <a:pt x="451944" y="6611446"/>
                    <a:pt x="451943" y="6615539"/>
                    <a:pt x="451943" y="6619636"/>
                  </a:cubicBezTo>
                  <a:lnTo>
                    <a:pt x="456857" y="6632547"/>
                  </a:lnTo>
                  <a:lnTo>
                    <a:pt x="456857" y="6717576"/>
                  </a:lnTo>
                  <a:lnTo>
                    <a:pt x="451801" y="6731118"/>
                  </a:lnTo>
                  <a:lnTo>
                    <a:pt x="451801" y="6864333"/>
                  </a:lnTo>
                  <a:cubicBezTo>
                    <a:pt x="438767" y="6960385"/>
                    <a:pt x="451800" y="7126667"/>
                    <a:pt x="446388" y="7242246"/>
                  </a:cubicBezTo>
                  <a:lnTo>
                    <a:pt x="442471" y="7252010"/>
                  </a:lnTo>
                  <a:lnTo>
                    <a:pt x="446816" y="7265235"/>
                  </a:lnTo>
                  <a:lnTo>
                    <a:pt x="446816" y="7386484"/>
                  </a:lnTo>
                  <a:lnTo>
                    <a:pt x="442257" y="7399395"/>
                  </a:lnTo>
                  <a:lnTo>
                    <a:pt x="442257" y="7544890"/>
                  </a:lnTo>
                  <a:lnTo>
                    <a:pt x="446887" y="7557487"/>
                  </a:lnTo>
                  <a:lnTo>
                    <a:pt x="442329" y="7570084"/>
                  </a:lnTo>
                  <a:lnTo>
                    <a:pt x="442329" y="7874620"/>
                  </a:lnTo>
                  <a:cubicBezTo>
                    <a:pt x="448810" y="7892256"/>
                    <a:pt x="448810" y="7893201"/>
                    <a:pt x="442685" y="7909578"/>
                  </a:cubicBezTo>
                  <a:cubicBezTo>
                    <a:pt x="440406" y="7958075"/>
                    <a:pt x="443967" y="8010668"/>
                    <a:pt x="441402" y="8058852"/>
                  </a:cubicBezTo>
                  <a:lnTo>
                    <a:pt x="437414" y="8068615"/>
                  </a:lnTo>
                  <a:lnTo>
                    <a:pt x="437414" y="8104201"/>
                  </a:lnTo>
                  <a:lnTo>
                    <a:pt x="432572" y="8117744"/>
                  </a:lnTo>
                  <a:cubicBezTo>
                    <a:pt x="449237" y="8137899"/>
                    <a:pt x="460489" y="8092235"/>
                    <a:pt x="456857" y="8202776"/>
                  </a:cubicBezTo>
                  <a:lnTo>
                    <a:pt x="461985" y="8216947"/>
                  </a:lnTo>
                  <a:lnTo>
                    <a:pt x="461985" y="8434559"/>
                  </a:lnTo>
                  <a:lnTo>
                    <a:pt x="466329" y="8447787"/>
                  </a:lnTo>
                  <a:lnTo>
                    <a:pt x="462341" y="8457865"/>
                  </a:lnTo>
                  <a:cubicBezTo>
                    <a:pt x="461714" y="8473861"/>
                    <a:pt x="461522" y="8490145"/>
                    <a:pt x="461771" y="8506366"/>
                  </a:cubicBezTo>
                  <a:lnTo>
                    <a:pt x="466472" y="8520222"/>
                  </a:lnTo>
                  <a:lnTo>
                    <a:pt x="466472" y="8740672"/>
                  </a:lnTo>
                  <a:cubicBezTo>
                    <a:pt x="452228" y="8778145"/>
                    <a:pt x="432145" y="8769645"/>
                    <a:pt x="414910" y="8781296"/>
                  </a:cubicBezTo>
                  <a:lnTo>
                    <a:pt x="402874" y="8814994"/>
                  </a:lnTo>
                  <a:cubicBezTo>
                    <a:pt x="402874" y="8838611"/>
                    <a:pt x="404583" y="8856247"/>
                    <a:pt x="395753" y="8855619"/>
                  </a:cubicBezTo>
                  <a:lnTo>
                    <a:pt x="387848" y="8872624"/>
                  </a:lnTo>
                  <a:lnTo>
                    <a:pt x="387848" y="8935609"/>
                  </a:lnTo>
                  <a:cubicBezTo>
                    <a:pt x="386281" y="8940020"/>
                    <a:pt x="384429" y="8941908"/>
                    <a:pt x="383574" y="8948838"/>
                  </a:cubicBezTo>
                  <a:lnTo>
                    <a:pt x="387563" y="8958601"/>
                  </a:lnTo>
                  <a:cubicBezTo>
                    <a:pt x="388702" y="8982850"/>
                    <a:pt x="387562" y="9008986"/>
                    <a:pt x="388275" y="9033552"/>
                  </a:cubicBezTo>
                  <a:lnTo>
                    <a:pt x="392263" y="9043316"/>
                  </a:lnTo>
                  <a:cubicBezTo>
                    <a:pt x="389471" y="9053674"/>
                    <a:pt x="386381" y="9062367"/>
                    <a:pt x="383076" y="9069138"/>
                  </a:cubicBezTo>
                  <a:lnTo>
                    <a:pt x="387990" y="9082049"/>
                  </a:lnTo>
                  <a:cubicBezTo>
                    <a:pt x="387990" y="9086460"/>
                    <a:pt x="387990" y="9090239"/>
                    <a:pt x="387990" y="9093704"/>
                  </a:cubicBezTo>
                  <a:lnTo>
                    <a:pt x="383289" y="9107244"/>
                  </a:lnTo>
                  <a:cubicBezTo>
                    <a:pt x="383289" y="9111654"/>
                    <a:pt x="383717" y="9115433"/>
                    <a:pt x="383860" y="9119527"/>
                  </a:cubicBezTo>
                  <a:cubicBezTo>
                    <a:pt x="390981" y="9128344"/>
                    <a:pt x="387492" y="9167713"/>
                    <a:pt x="388275" y="9191016"/>
                  </a:cubicBezTo>
                  <a:lnTo>
                    <a:pt x="392904" y="9202667"/>
                  </a:lnTo>
                  <a:lnTo>
                    <a:pt x="392904" y="9298719"/>
                  </a:lnTo>
                  <a:lnTo>
                    <a:pt x="397960" y="9313208"/>
                  </a:lnTo>
                  <a:lnTo>
                    <a:pt x="397961" y="9397294"/>
                  </a:lnTo>
                  <a:lnTo>
                    <a:pt x="403017" y="9410833"/>
                  </a:lnTo>
                  <a:lnTo>
                    <a:pt x="403017" y="9422488"/>
                  </a:lnTo>
                  <a:cubicBezTo>
                    <a:pt x="405509" y="9431620"/>
                    <a:pt x="410139" y="9425636"/>
                    <a:pt x="412774" y="9436028"/>
                  </a:cubicBezTo>
                  <a:cubicBezTo>
                    <a:pt x="412774" y="9439807"/>
                    <a:pt x="412774" y="9443903"/>
                    <a:pt x="412774" y="9447368"/>
                  </a:cubicBezTo>
                  <a:lnTo>
                    <a:pt x="408145" y="9460279"/>
                  </a:lnTo>
                  <a:cubicBezTo>
                    <a:pt x="408145" y="9516338"/>
                    <a:pt x="393901" y="9482009"/>
                    <a:pt x="412916" y="9534602"/>
                  </a:cubicBezTo>
                  <a:cubicBezTo>
                    <a:pt x="412916" y="9534602"/>
                    <a:pt x="412916" y="9539641"/>
                    <a:pt x="412916" y="9543734"/>
                  </a:cubicBezTo>
                  <a:lnTo>
                    <a:pt x="417758" y="9556646"/>
                  </a:lnTo>
                  <a:lnTo>
                    <a:pt x="413130" y="9569243"/>
                  </a:lnTo>
                  <a:cubicBezTo>
                    <a:pt x="419397" y="9576801"/>
                    <a:pt x="417047" y="9600735"/>
                    <a:pt x="418471" y="9619317"/>
                  </a:cubicBezTo>
                  <a:lnTo>
                    <a:pt x="421960" y="9627821"/>
                  </a:lnTo>
                  <a:cubicBezTo>
                    <a:pt x="421960" y="9635693"/>
                    <a:pt x="419539" y="9636325"/>
                    <a:pt x="418043" y="9641678"/>
                  </a:cubicBezTo>
                  <a:cubicBezTo>
                    <a:pt x="429367" y="9683562"/>
                    <a:pt x="446174" y="9636635"/>
                    <a:pt x="457356" y="9679469"/>
                  </a:cubicBezTo>
                  <a:lnTo>
                    <a:pt x="457356" y="9711725"/>
                  </a:lnTo>
                  <a:lnTo>
                    <a:pt x="19870" y="10149211"/>
                  </a:lnTo>
                  <a:lnTo>
                    <a:pt x="19870" y="10045730"/>
                  </a:lnTo>
                  <a:lnTo>
                    <a:pt x="15169" y="10032816"/>
                  </a:lnTo>
                  <a:lnTo>
                    <a:pt x="15169" y="10021164"/>
                  </a:lnTo>
                  <a:lnTo>
                    <a:pt x="19941" y="10008567"/>
                  </a:lnTo>
                  <a:lnTo>
                    <a:pt x="19941" y="9959752"/>
                  </a:lnTo>
                  <a:lnTo>
                    <a:pt x="16309" y="9950934"/>
                  </a:lnTo>
                  <a:cubicBezTo>
                    <a:pt x="14428" y="9868455"/>
                    <a:pt x="14215" y="9785410"/>
                    <a:pt x="15668" y="9702772"/>
                  </a:cubicBezTo>
                  <a:cubicBezTo>
                    <a:pt x="21010" y="9693012"/>
                    <a:pt x="19228" y="9679155"/>
                    <a:pt x="24642" y="9666872"/>
                  </a:cubicBezTo>
                  <a:cubicBezTo>
                    <a:pt x="24969" y="9651692"/>
                    <a:pt x="24969" y="9636384"/>
                    <a:pt x="24642" y="9621205"/>
                  </a:cubicBezTo>
                  <a:cubicBezTo>
                    <a:pt x="21550" y="9611035"/>
                    <a:pt x="18260" y="9602058"/>
                    <a:pt x="14813" y="9594437"/>
                  </a:cubicBezTo>
                  <a:lnTo>
                    <a:pt x="14813" y="9582154"/>
                  </a:lnTo>
                  <a:lnTo>
                    <a:pt x="28558" y="9548773"/>
                  </a:lnTo>
                  <a:cubicBezTo>
                    <a:pt x="27205" y="9532083"/>
                    <a:pt x="20226" y="9529249"/>
                    <a:pt x="29200" y="9510036"/>
                  </a:cubicBezTo>
                  <a:cubicBezTo>
                    <a:pt x="29200" y="9505943"/>
                    <a:pt x="29200" y="9502164"/>
                    <a:pt x="29200" y="9497757"/>
                  </a:cubicBezTo>
                  <a:lnTo>
                    <a:pt x="24357" y="9484528"/>
                  </a:lnTo>
                  <a:lnTo>
                    <a:pt x="24357" y="9474136"/>
                  </a:lnTo>
                  <a:lnTo>
                    <a:pt x="29128" y="9461539"/>
                  </a:lnTo>
                  <a:lnTo>
                    <a:pt x="29128" y="9304076"/>
                  </a:lnTo>
                  <a:cubicBezTo>
                    <a:pt x="23573" y="9293998"/>
                    <a:pt x="22719" y="9280141"/>
                    <a:pt x="28273" y="9269749"/>
                  </a:cubicBezTo>
                  <a:cubicBezTo>
                    <a:pt x="25638" y="9244555"/>
                    <a:pt x="17305" y="9286126"/>
                    <a:pt x="19371" y="9220303"/>
                  </a:cubicBezTo>
                  <a:lnTo>
                    <a:pt x="24143" y="9206764"/>
                  </a:lnTo>
                  <a:lnTo>
                    <a:pt x="24143" y="9170546"/>
                  </a:lnTo>
                  <a:lnTo>
                    <a:pt x="19371" y="9157949"/>
                  </a:lnTo>
                  <a:lnTo>
                    <a:pt x="19371" y="9134015"/>
                  </a:lnTo>
                  <a:lnTo>
                    <a:pt x="24143" y="9121100"/>
                  </a:lnTo>
                  <a:lnTo>
                    <a:pt x="24143" y="9096852"/>
                  </a:lnTo>
                  <a:cubicBezTo>
                    <a:pt x="19300" y="9083941"/>
                    <a:pt x="8546" y="9067878"/>
                    <a:pt x="19087" y="9049300"/>
                  </a:cubicBezTo>
                  <a:lnTo>
                    <a:pt x="19086" y="9025994"/>
                  </a:lnTo>
                  <a:lnTo>
                    <a:pt x="24071" y="9012137"/>
                  </a:lnTo>
                  <a:cubicBezTo>
                    <a:pt x="24071" y="9008672"/>
                    <a:pt x="24071" y="9004579"/>
                    <a:pt x="24071" y="9000172"/>
                  </a:cubicBezTo>
                  <a:lnTo>
                    <a:pt x="13888" y="8973714"/>
                  </a:lnTo>
                  <a:cubicBezTo>
                    <a:pt x="14528" y="8968361"/>
                    <a:pt x="15098" y="8963008"/>
                    <a:pt x="15953" y="8956078"/>
                  </a:cubicBezTo>
                  <a:lnTo>
                    <a:pt x="26707" y="8980962"/>
                  </a:lnTo>
                  <a:cubicBezTo>
                    <a:pt x="30339" y="8972772"/>
                    <a:pt x="28415" y="8944744"/>
                    <a:pt x="28843" y="8928365"/>
                  </a:cubicBezTo>
                  <a:cubicBezTo>
                    <a:pt x="26350" y="8916399"/>
                    <a:pt x="17662" y="8918605"/>
                    <a:pt x="14599" y="8902542"/>
                  </a:cubicBezTo>
                  <a:lnTo>
                    <a:pt x="14600" y="8875774"/>
                  </a:lnTo>
                  <a:cubicBezTo>
                    <a:pt x="18424" y="8866292"/>
                    <a:pt x="23182" y="8868438"/>
                    <a:pt x="26493" y="8881127"/>
                  </a:cubicBezTo>
                  <a:cubicBezTo>
                    <a:pt x="30766" y="8875457"/>
                    <a:pt x="29556" y="8853414"/>
                    <a:pt x="28701" y="8837983"/>
                  </a:cubicBezTo>
                  <a:lnTo>
                    <a:pt x="24642" y="8827906"/>
                  </a:lnTo>
                  <a:cubicBezTo>
                    <a:pt x="24642" y="8821293"/>
                    <a:pt x="24642" y="8813417"/>
                    <a:pt x="24285" y="8804917"/>
                  </a:cubicBezTo>
                  <a:cubicBezTo>
                    <a:pt x="21287" y="8794806"/>
                    <a:pt x="18061" y="8786051"/>
                    <a:pt x="14671" y="8778777"/>
                  </a:cubicBezTo>
                  <a:lnTo>
                    <a:pt x="14670" y="8718311"/>
                  </a:lnTo>
                  <a:lnTo>
                    <a:pt x="19442" y="8705714"/>
                  </a:lnTo>
                  <a:lnTo>
                    <a:pt x="19442" y="8694059"/>
                  </a:lnTo>
                  <a:lnTo>
                    <a:pt x="14386" y="8680202"/>
                  </a:lnTo>
                  <a:lnTo>
                    <a:pt x="14386" y="8546990"/>
                  </a:lnTo>
                  <a:cubicBezTo>
                    <a:pt x="8262" y="8540064"/>
                    <a:pt x="10184" y="8515498"/>
                    <a:pt x="9472" y="8499436"/>
                  </a:cubicBezTo>
                  <a:lnTo>
                    <a:pt x="13745" y="8488730"/>
                  </a:lnTo>
                  <a:cubicBezTo>
                    <a:pt x="13745" y="8480854"/>
                    <a:pt x="11395" y="8480226"/>
                    <a:pt x="9899" y="8475187"/>
                  </a:cubicBezTo>
                  <a:lnTo>
                    <a:pt x="9899" y="8365275"/>
                  </a:lnTo>
                  <a:lnTo>
                    <a:pt x="14457" y="8352364"/>
                  </a:lnTo>
                  <a:lnTo>
                    <a:pt x="14458" y="8340398"/>
                  </a:lnTo>
                  <a:lnTo>
                    <a:pt x="9686" y="8327801"/>
                  </a:lnTo>
                  <a:lnTo>
                    <a:pt x="9686" y="8145457"/>
                  </a:lnTo>
                  <a:lnTo>
                    <a:pt x="14386" y="8132546"/>
                  </a:lnTo>
                  <a:lnTo>
                    <a:pt x="14385" y="8072394"/>
                  </a:lnTo>
                  <a:lnTo>
                    <a:pt x="9971" y="8059169"/>
                  </a:lnTo>
                  <a:cubicBezTo>
                    <a:pt x="18018" y="8043421"/>
                    <a:pt x="14813" y="7976970"/>
                    <a:pt x="13318" y="7946109"/>
                  </a:cubicBezTo>
                  <a:cubicBezTo>
                    <a:pt x="8525" y="7945699"/>
                    <a:pt x="3874" y="7938772"/>
                    <a:pt x="0" y="7926268"/>
                  </a:cubicBezTo>
                  <a:lnTo>
                    <a:pt x="4772" y="7913039"/>
                  </a:lnTo>
                  <a:lnTo>
                    <a:pt x="4772" y="7899500"/>
                  </a:lnTo>
                  <a:cubicBezTo>
                    <a:pt x="8617" y="7890051"/>
                    <a:pt x="16594" y="7896349"/>
                    <a:pt x="14172" y="7874306"/>
                  </a:cubicBezTo>
                  <a:cubicBezTo>
                    <a:pt x="6267" y="7863283"/>
                    <a:pt x="10754" y="7816987"/>
                    <a:pt x="9615" y="7789905"/>
                  </a:cubicBezTo>
                  <a:lnTo>
                    <a:pt x="14172" y="7778565"/>
                  </a:lnTo>
                  <a:lnTo>
                    <a:pt x="14172" y="7753688"/>
                  </a:lnTo>
                  <a:lnTo>
                    <a:pt x="9900" y="7741091"/>
                  </a:lnTo>
                  <a:lnTo>
                    <a:pt x="19442" y="7716528"/>
                  </a:lnTo>
                  <a:lnTo>
                    <a:pt x="19442" y="7704873"/>
                  </a:lnTo>
                  <a:lnTo>
                    <a:pt x="14600" y="7691648"/>
                  </a:lnTo>
                  <a:cubicBezTo>
                    <a:pt x="14101" y="7675900"/>
                    <a:pt x="14101" y="7675900"/>
                    <a:pt x="10042" y="7674012"/>
                  </a:cubicBezTo>
                  <a:cubicBezTo>
                    <a:pt x="-1424" y="7670861"/>
                    <a:pt x="8689" y="7642519"/>
                    <a:pt x="14102" y="7632756"/>
                  </a:cubicBezTo>
                  <a:lnTo>
                    <a:pt x="14528" y="7620790"/>
                  </a:lnTo>
                  <a:cubicBezTo>
                    <a:pt x="18730" y="7600635"/>
                    <a:pt x="28772" y="7602523"/>
                    <a:pt x="34256" y="7582053"/>
                  </a:cubicBezTo>
                  <a:cubicBezTo>
                    <a:pt x="34256" y="7577329"/>
                    <a:pt x="34255" y="7573549"/>
                    <a:pt x="33756" y="7569456"/>
                  </a:cubicBezTo>
                  <a:cubicBezTo>
                    <a:pt x="31193" y="7562840"/>
                    <a:pt x="6694" y="7564417"/>
                    <a:pt x="17448" y="7527886"/>
                  </a:cubicBezTo>
                  <a:cubicBezTo>
                    <a:pt x="21293" y="7525049"/>
                    <a:pt x="23929" y="7535127"/>
                    <a:pt x="27490" y="7538592"/>
                  </a:cubicBezTo>
                  <a:cubicBezTo>
                    <a:pt x="30837" y="7533239"/>
                    <a:pt x="28558" y="7511192"/>
                    <a:pt x="29200" y="7498281"/>
                  </a:cubicBezTo>
                  <a:lnTo>
                    <a:pt x="34327" y="7484424"/>
                  </a:lnTo>
                  <a:lnTo>
                    <a:pt x="34326" y="7448838"/>
                  </a:lnTo>
                  <a:lnTo>
                    <a:pt x="38885" y="7436241"/>
                  </a:lnTo>
                  <a:lnTo>
                    <a:pt x="38885" y="7411993"/>
                  </a:lnTo>
                  <a:lnTo>
                    <a:pt x="31763" y="7394043"/>
                  </a:lnTo>
                  <a:cubicBezTo>
                    <a:pt x="23787" y="7392465"/>
                    <a:pt x="14172" y="7430571"/>
                    <a:pt x="13460" y="7373570"/>
                  </a:cubicBezTo>
                  <a:lnTo>
                    <a:pt x="9615" y="7363178"/>
                  </a:lnTo>
                  <a:lnTo>
                    <a:pt x="9615" y="7290429"/>
                  </a:lnTo>
                  <a:lnTo>
                    <a:pt x="14386" y="7277832"/>
                  </a:lnTo>
                  <a:lnTo>
                    <a:pt x="14386" y="7253897"/>
                  </a:lnTo>
                  <a:lnTo>
                    <a:pt x="9330" y="7240041"/>
                  </a:lnTo>
                  <a:lnTo>
                    <a:pt x="9330" y="7033766"/>
                  </a:lnTo>
                  <a:lnTo>
                    <a:pt x="5627" y="7024630"/>
                  </a:lnTo>
                  <a:cubicBezTo>
                    <a:pt x="4516" y="6999846"/>
                    <a:pt x="4181" y="6974526"/>
                    <a:pt x="4629" y="6949365"/>
                  </a:cubicBezTo>
                  <a:lnTo>
                    <a:pt x="8902" y="6938656"/>
                  </a:lnTo>
                  <a:cubicBezTo>
                    <a:pt x="10469" y="6927005"/>
                    <a:pt x="8902" y="6914722"/>
                    <a:pt x="9971" y="6903070"/>
                  </a:cubicBezTo>
                  <a:lnTo>
                    <a:pt x="4843" y="6888268"/>
                  </a:lnTo>
                  <a:lnTo>
                    <a:pt x="4843" y="6280460"/>
                  </a:lnTo>
                  <a:lnTo>
                    <a:pt x="9472" y="6267545"/>
                  </a:lnTo>
                  <a:lnTo>
                    <a:pt x="9472" y="6255894"/>
                  </a:lnTo>
                  <a:lnTo>
                    <a:pt x="4701" y="6242983"/>
                  </a:lnTo>
                  <a:lnTo>
                    <a:pt x="4701" y="5975607"/>
                  </a:lnTo>
                  <a:lnTo>
                    <a:pt x="9615" y="5962382"/>
                  </a:lnTo>
                  <a:cubicBezTo>
                    <a:pt x="9615" y="5957971"/>
                    <a:pt x="9614" y="5953878"/>
                    <a:pt x="9187" y="5950099"/>
                  </a:cubicBezTo>
                  <a:cubicBezTo>
                    <a:pt x="784" y="5936556"/>
                    <a:pt x="6053" y="5883648"/>
                    <a:pt x="4629" y="5853418"/>
                  </a:cubicBezTo>
                  <a:lnTo>
                    <a:pt x="9258" y="5842395"/>
                  </a:lnTo>
                  <a:lnTo>
                    <a:pt x="4914" y="5829167"/>
                  </a:lnTo>
                  <a:lnTo>
                    <a:pt x="4914" y="5757995"/>
                  </a:lnTo>
                  <a:lnTo>
                    <a:pt x="9472" y="5745398"/>
                  </a:lnTo>
                  <a:lnTo>
                    <a:pt x="9472" y="5587934"/>
                  </a:lnTo>
                  <a:lnTo>
                    <a:pt x="14528" y="5574391"/>
                  </a:lnTo>
                  <a:lnTo>
                    <a:pt x="14528" y="5501956"/>
                  </a:lnTo>
                  <a:lnTo>
                    <a:pt x="19157" y="5489359"/>
                  </a:lnTo>
                  <a:lnTo>
                    <a:pt x="19158" y="5428264"/>
                  </a:lnTo>
                  <a:lnTo>
                    <a:pt x="15525" y="5419133"/>
                  </a:lnTo>
                  <a:cubicBezTo>
                    <a:pt x="13460" y="5399923"/>
                    <a:pt x="13532" y="5375671"/>
                    <a:pt x="19087" y="5368745"/>
                  </a:cubicBezTo>
                  <a:cubicBezTo>
                    <a:pt x="20012" y="5349535"/>
                    <a:pt x="19086" y="5329379"/>
                    <a:pt x="19585" y="5308907"/>
                  </a:cubicBezTo>
                  <a:lnTo>
                    <a:pt x="14742" y="5294422"/>
                  </a:lnTo>
                  <a:lnTo>
                    <a:pt x="14742" y="5148924"/>
                  </a:lnTo>
                  <a:lnTo>
                    <a:pt x="19300" y="5136012"/>
                  </a:lnTo>
                  <a:lnTo>
                    <a:pt x="19300" y="5112392"/>
                  </a:lnTo>
                  <a:lnTo>
                    <a:pt x="14528" y="5099481"/>
                  </a:lnTo>
                  <a:lnTo>
                    <a:pt x="14528" y="5051298"/>
                  </a:lnTo>
                  <a:lnTo>
                    <a:pt x="19442" y="5037755"/>
                  </a:lnTo>
                  <a:cubicBezTo>
                    <a:pt x="19236" y="5033725"/>
                    <a:pt x="19094" y="5029599"/>
                    <a:pt x="19016" y="5025472"/>
                  </a:cubicBezTo>
                  <a:cubicBezTo>
                    <a:pt x="12748" y="5008782"/>
                    <a:pt x="12748" y="5007837"/>
                    <a:pt x="19015" y="4990832"/>
                  </a:cubicBezTo>
                  <a:lnTo>
                    <a:pt x="19016" y="4965952"/>
                  </a:lnTo>
                  <a:lnTo>
                    <a:pt x="14670" y="4953355"/>
                  </a:lnTo>
                  <a:lnTo>
                    <a:pt x="14671" y="4905171"/>
                  </a:lnTo>
                  <a:lnTo>
                    <a:pt x="19300" y="4892261"/>
                  </a:lnTo>
                  <a:lnTo>
                    <a:pt x="19300" y="4819825"/>
                  </a:lnTo>
                  <a:lnTo>
                    <a:pt x="14600" y="4806914"/>
                  </a:lnTo>
                  <a:cubicBezTo>
                    <a:pt x="25211" y="4775422"/>
                    <a:pt x="16879" y="4688187"/>
                    <a:pt x="19371" y="4636853"/>
                  </a:cubicBezTo>
                  <a:cubicBezTo>
                    <a:pt x="12748" y="4618903"/>
                    <a:pt x="12748" y="4617958"/>
                    <a:pt x="19015" y="4600950"/>
                  </a:cubicBezTo>
                  <a:lnTo>
                    <a:pt x="14814" y="4588353"/>
                  </a:lnTo>
                  <a:lnTo>
                    <a:pt x="19371" y="4575442"/>
                  </a:lnTo>
                  <a:lnTo>
                    <a:pt x="19371" y="4561271"/>
                  </a:lnTo>
                  <a:lnTo>
                    <a:pt x="14386" y="4548043"/>
                  </a:lnTo>
                  <a:lnTo>
                    <a:pt x="14386" y="4475611"/>
                  </a:lnTo>
                  <a:cubicBezTo>
                    <a:pt x="5627" y="4462382"/>
                    <a:pt x="10968" y="4409792"/>
                    <a:pt x="9544" y="4378299"/>
                  </a:cubicBezTo>
                  <a:lnTo>
                    <a:pt x="13532" y="4368536"/>
                  </a:lnTo>
                  <a:cubicBezTo>
                    <a:pt x="15454" y="4350582"/>
                    <a:pt x="15454" y="4325392"/>
                    <a:pt x="10255" y="4319090"/>
                  </a:cubicBezTo>
                  <a:cubicBezTo>
                    <a:pt x="9401" y="4290715"/>
                    <a:pt x="9166" y="4262025"/>
                    <a:pt x="9544" y="4233433"/>
                  </a:cubicBezTo>
                  <a:lnTo>
                    <a:pt x="14315" y="4219886"/>
                  </a:lnTo>
                  <a:lnTo>
                    <a:pt x="14314" y="4110609"/>
                  </a:lnTo>
                  <a:lnTo>
                    <a:pt x="9615" y="4098012"/>
                  </a:lnTo>
                  <a:lnTo>
                    <a:pt x="9615" y="4061795"/>
                  </a:lnTo>
                  <a:lnTo>
                    <a:pt x="14386" y="4048884"/>
                  </a:lnTo>
                  <a:lnTo>
                    <a:pt x="14386" y="4037232"/>
                  </a:lnTo>
                  <a:lnTo>
                    <a:pt x="9828" y="4024635"/>
                  </a:lnTo>
                  <a:lnTo>
                    <a:pt x="9828" y="3987786"/>
                  </a:lnTo>
                  <a:cubicBezTo>
                    <a:pt x="13816" y="3981491"/>
                    <a:pt x="15953" y="3967317"/>
                    <a:pt x="13745" y="3949998"/>
                  </a:cubicBezTo>
                  <a:lnTo>
                    <a:pt x="10255" y="3941494"/>
                  </a:lnTo>
                  <a:cubicBezTo>
                    <a:pt x="8404" y="3878509"/>
                    <a:pt x="10255" y="3811430"/>
                    <a:pt x="9544" y="3746240"/>
                  </a:cubicBezTo>
                  <a:lnTo>
                    <a:pt x="14315" y="3732383"/>
                  </a:lnTo>
                  <a:lnTo>
                    <a:pt x="14315" y="3368327"/>
                  </a:lnTo>
                  <a:lnTo>
                    <a:pt x="9686" y="3355726"/>
                  </a:lnTo>
                  <a:lnTo>
                    <a:pt x="9686" y="3344075"/>
                  </a:lnTo>
                  <a:cubicBezTo>
                    <a:pt x="11181" y="3339668"/>
                    <a:pt x="12819" y="3335260"/>
                    <a:pt x="14529" y="3330850"/>
                  </a:cubicBezTo>
                  <a:lnTo>
                    <a:pt x="14528" y="3088040"/>
                  </a:lnTo>
                  <a:lnTo>
                    <a:pt x="19229" y="3075128"/>
                  </a:lnTo>
                  <a:lnTo>
                    <a:pt x="19228" y="2940968"/>
                  </a:lnTo>
                  <a:lnTo>
                    <a:pt x="15525" y="2931836"/>
                  </a:lnTo>
                  <a:cubicBezTo>
                    <a:pt x="14329" y="2911270"/>
                    <a:pt x="13965" y="2889952"/>
                    <a:pt x="14458" y="2868850"/>
                  </a:cubicBezTo>
                  <a:lnTo>
                    <a:pt x="18659" y="2858459"/>
                  </a:lnTo>
                  <a:cubicBezTo>
                    <a:pt x="20083" y="2846490"/>
                    <a:pt x="19157" y="2834524"/>
                    <a:pt x="19442" y="2821613"/>
                  </a:cubicBezTo>
                  <a:lnTo>
                    <a:pt x="14742" y="2807756"/>
                  </a:lnTo>
                  <a:lnTo>
                    <a:pt x="14742" y="2650293"/>
                  </a:lnTo>
                  <a:lnTo>
                    <a:pt x="19300" y="2637695"/>
                  </a:lnTo>
                  <a:lnTo>
                    <a:pt x="19300" y="2577230"/>
                  </a:lnTo>
                  <a:lnTo>
                    <a:pt x="14528" y="2564629"/>
                  </a:lnTo>
                  <a:lnTo>
                    <a:pt x="14528" y="2552664"/>
                  </a:lnTo>
                  <a:lnTo>
                    <a:pt x="19585" y="2539120"/>
                  </a:lnTo>
                  <a:lnTo>
                    <a:pt x="19585" y="2503221"/>
                  </a:lnTo>
                  <a:cubicBezTo>
                    <a:pt x="32119" y="2434882"/>
                    <a:pt x="19585" y="2298520"/>
                    <a:pt x="24997" y="2209709"/>
                  </a:cubicBezTo>
                  <a:lnTo>
                    <a:pt x="28843" y="2200262"/>
                  </a:lnTo>
                  <a:lnTo>
                    <a:pt x="24570" y="2187033"/>
                  </a:lnTo>
                  <a:lnTo>
                    <a:pt x="24570" y="1981701"/>
                  </a:lnTo>
                  <a:lnTo>
                    <a:pt x="19513" y="1967530"/>
                  </a:lnTo>
                  <a:lnTo>
                    <a:pt x="19513" y="1931627"/>
                  </a:lnTo>
                  <a:lnTo>
                    <a:pt x="24285" y="1918715"/>
                  </a:lnTo>
                  <a:lnTo>
                    <a:pt x="24285" y="1894781"/>
                  </a:lnTo>
                  <a:lnTo>
                    <a:pt x="19585" y="1882184"/>
                  </a:lnTo>
                  <a:lnTo>
                    <a:pt x="19585" y="1857622"/>
                  </a:lnTo>
                  <a:lnTo>
                    <a:pt x="23288" y="1848486"/>
                  </a:lnTo>
                  <a:cubicBezTo>
                    <a:pt x="25923" y="1816994"/>
                    <a:pt x="23288" y="1780148"/>
                    <a:pt x="24713" y="1747395"/>
                  </a:cubicBezTo>
                  <a:cubicBezTo>
                    <a:pt x="34398" y="1722515"/>
                    <a:pt x="27063" y="1649452"/>
                    <a:pt x="29200" y="1603789"/>
                  </a:cubicBezTo>
                  <a:lnTo>
                    <a:pt x="24784" y="1590560"/>
                  </a:lnTo>
                  <a:cubicBezTo>
                    <a:pt x="24784" y="1587412"/>
                    <a:pt x="24784" y="1583319"/>
                    <a:pt x="24285" y="1578909"/>
                  </a:cubicBezTo>
                  <a:lnTo>
                    <a:pt x="29128" y="1565366"/>
                  </a:lnTo>
                  <a:lnTo>
                    <a:pt x="29128" y="1541749"/>
                  </a:lnTo>
                  <a:lnTo>
                    <a:pt x="24357" y="1528838"/>
                  </a:lnTo>
                  <a:lnTo>
                    <a:pt x="24357" y="1504903"/>
                  </a:lnTo>
                  <a:lnTo>
                    <a:pt x="29057" y="1492303"/>
                  </a:lnTo>
                  <a:lnTo>
                    <a:pt x="29057" y="1467740"/>
                  </a:lnTo>
                  <a:cubicBezTo>
                    <a:pt x="16523" y="1394677"/>
                    <a:pt x="29057" y="1245085"/>
                    <a:pt x="23715" y="1149979"/>
                  </a:cubicBezTo>
                  <a:lnTo>
                    <a:pt x="20155" y="1141161"/>
                  </a:lnTo>
                  <a:cubicBezTo>
                    <a:pt x="20155" y="1132657"/>
                    <a:pt x="24784" y="1131084"/>
                    <a:pt x="24285" y="1122580"/>
                  </a:cubicBezTo>
                  <a:cubicBezTo>
                    <a:pt x="23787" y="1114076"/>
                    <a:pt x="27063" y="1109037"/>
                    <a:pt x="29128" y="1102739"/>
                  </a:cubicBezTo>
                  <a:lnTo>
                    <a:pt x="29128" y="1078804"/>
                  </a:lnTo>
                  <a:lnTo>
                    <a:pt x="24357" y="1065893"/>
                  </a:lnTo>
                  <a:lnTo>
                    <a:pt x="24357" y="1054241"/>
                  </a:lnTo>
                  <a:lnTo>
                    <a:pt x="29057" y="1041327"/>
                  </a:lnTo>
                  <a:lnTo>
                    <a:pt x="29057" y="1002593"/>
                  </a:lnTo>
                  <a:cubicBezTo>
                    <a:pt x="17092" y="898351"/>
                    <a:pt x="27133" y="724826"/>
                    <a:pt x="24855" y="599486"/>
                  </a:cubicBezTo>
                  <a:cubicBezTo>
                    <a:pt x="30980" y="583110"/>
                    <a:pt x="30980" y="582164"/>
                    <a:pt x="24855" y="564843"/>
                  </a:cubicBezTo>
                  <a:lnTo>
                    <a:pt x="24855" y="530203"/>
                  </a:lnTo>
                  <a:lnTo>
                    <a:pt x="29413" y="517602"/>
                  </a:lnTo>
                  <a:lnTo>
                    <a:pt x="29413" y="467217"/>
                  </a:lnTo>
                  <a:lnTo>
                    <a:pt x="24642" y="45461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4" name="Google Shape;164;p9"/>
            <p:cNvSpPr/>
            <p:nvPr/>
          </p:nvSpPr>
          <p:spPr>
            <a:xfrm rot="2700000">
              <a:off x="2513998" y="-1362761"/>
              <a:ext cx="463586" cy="8192219"/>
            </a:xfrm>
            <a:custGeom>
              <a:avLst/>
              <a:gdLst/>
              <a:ahLst/>
              <a:cxnLst/>
              <a:rect l="l" t="t" r="r" b="b"/>
              <a:pathLst>
                <a:path w="463328" h="8187666" extrusionOk="0">
                  <a:moveTo>
                    <a:pt x="337893" y="8085345"/>
                  </a:moveTo>
                  <a:lnTo>
                    <a:pt x="341632" y="8085754"/>
                  </a:lnTo>
                  <a:lnTo>
                    <a:pt x="345291" y="8092742"/>
                  </a:lnTo>
                  <a:close/>
                  <a:moveTo>
                    <a:pt x="437508" y="7813269"/>
                  </a:moveTo>
                  <a:cubicBezTo>
                    <a:pt x="441140" y="7824292"/>
                    <a:pt x="439930" y="7835001"/>
                    <a:pt x="444630" y="7844762"/>
                  </a:cubicBezTo>
                  <a:lnTo>
                    <a:pt x="444630" y="7892317"/>
                  </a:lnTo>
                  <a:lnTo>
                    <a:pt x="440001" y="7904914"/>
                  </a:lnTo>
                  <a:lnTo>
                    <a:pt x="440001" y="7916565"/>
                  </a:lnTo>
                  <a:lnTo>
                    <a:pt x="444773" y="7929480"/>
                  </a:lnTo>
                  <a:lnTo>
                    <a:pt x="444773" y="7976086"/>
                  </a:lnTo>
                  <a:lnTo>
                    <a:pt x="440144" y="7988997"/>
                  </a:lnTo>
                  <a:lnTo>
                    <a:pt x="440144" y="8061432"/>
                  </a:lnTo>
                  <a:lnTo>
                    <a:pt x="444488" y="8074660"/>
                  </a:lnTo>
                  <a:lnTo>
                    <a:pt x="440286" y="8085052"/>
                  </a:lnTo>
                  <a:cubicBezTo>
                    <a:pt x="438078" y="8125363"/>
                    <a:pt x="446766" y="8112766"/>
                    <a:pt x="444488" y="8132921"/>
                  </a:cubicBezTo>
                  <a:lnTo>
                    <a:pt x="449615" y="8146778"/>
                  </a:lnTo>
                  <a:cubicBezTo>
                    <a:pt x="446340" y="8155282"/>
                    <a:pt x="443063" y="8163785"/>
                    <a:pt x="440215" y="8171658"/>
                  </a:cubicBezTo>
                  <a:lnTo>
                    <a:pt x="440215" y="8187666"/>
                  </a:lnTo>
                  <a:lnTo>
                    <a:pt x="433199" y="8180651"/>
                  </a:lnTo>
                  <a:lnTo>
                    <a:pt x="430031" y="8172286"/>
                  </a:lnTo>
                  <a:lnTo>
                    <a:pt x="430030" y="8099537"/>
                  </a:lnTo>
                  <a:lnTo>
                    <a:pt x="434517" y="8086626"/>
                  </a:lnTo>
                  <a:lnTo>
                    <a:pt x="425259" y="8063637"/>
                  </a:lnTo>
                  <a:lnTo>
                    <a:pt x="429675" y="8050726"/>
                  </a:lnTo>
                  <a:cubicBezTo>
                    <a:pt x="429675" y="8047261"/>
                    <a:pt x="429674" y="8043482"/>
                    <a:pt x="429675" y="8039071"/>
                  </a:cubicBezTo>
                  <a:lnTo>
                    <a:pt x="434588" y="8026160"/>
                  </a:lnTo>
                  <a:lnTo>
                    <a:pt x="434589" y="7965694"/>
                  </a:lnTo>
                  <a:lnTo>
                    <a:pt x="429675" y="7952468"/>
                  </a:lnTo>
                  <a:cubicBezTo>
                    <a:pt x="428820" y="7939868"/>
                    <a:pt x="432737" y="7934201"/>
                    <a:pt x="434588" y="7926643"/>
                  </a:cubicBezTo>
                  <a:cubicBezTo>
                    <a:pt x="434873" y="7914674"/>
                    <a:pt x="434653" y="7902394"/>
                    <a:pt x="433948" y="7890739"/>
                  </a:cubicBezTo>
                  <a:cubicBezTo>
                    <a:pt x="419704" y="7865545"/>
                    <a:pt x="402968" y="7919085"/>
                    <a:pt x="390647" y="7880662"/>
                  </a:cubicBezTo>
                  <a:cubicBezTo>
                    <a:pt x="390647" y="7876572"/>
                    <a:pt x="390647" y="7872789"/>
                    <a:pt x="390648" y="7869010"/>
                  </a:cubicBezTo>
                  <a:cubicBezTo>
                    <a:pt x="394849" y="7853894"/>
                    <a:pt x="401686" y="7869010"/>
                    <a:pt x="407811" y="7850746"/>
                  </a:cubicBezTo>
                  <a:cubicBezTo>
                    <a:pt x="414149" y="7840354"/>
                    <a:pt x="428037" y="7869956"/>
                    <a:pt x="430387" y="7830591"/>
                  </a:cubicBezTo>
                  <a:close/>
                  <a:moveTo>
                    <a:pt x="216949" y="7339933"/>
                  </a:moveTo>
                  <a:cubicBezTo>
                    <a:pt x="230053" y="7352216"/>
                    <a:pt x="248854" y="7359142"/>
                    <a:pt x="260677" y="7328913"/>
                  </a:cubicBezTo>
                  <a:cubicBezTo>
                    <a:pt x="257115" y="7320723"/>
                    <a:pt x="252201" y="7323870"/>
                    <a:pt x="248355" y="7311591"/>
                  </a:cubicBezTo>
                  <a:cubicBezTo>
                    <a:pt x="239738" y="7346231"/>
                    <a:pt x="227631" y="7327967"/>
                    <a:pt x="217661" y="7339933"/>
                  </a:cubicBezTo>
                  <a:close/>
                  <a:moveTo>
                    <a:pt x="250964" y="7261005"/>
                  </a:moveTo>
                  <a:lnTo>
                    <a:pt x="247216" y="7270334"/>
                  </a:lnTo>
                  <a:lnTo>
                    <a:pt x="246860" y="7270334"/>
                  </a:lnTo>
                  <a:lnTo>
                    <a:pt x="247216" y="7270334"/>
                  </a:lnTo>
                  <a:lnTo>
                    <a:pt x="247216" y="7270334"/>
                  </a:lnTo>
                  <a:lnTo>
                    <a:pt x="254979" y="7270334"/>
                  </a:lnTo>
                  <a:cubicBezTo>
                    <a:pt x="255335" y="7263878"/>
                    <a:pt x="253127" y="7260887"/>
                    <a:pt x="250964" y="7261005"/>
                  </a:cubicBezTo>
                  <a:close/>
                  <a:moveTo>
                    <a:pt x="407660" y="6933638"/>
                  </a:moveTo>
                  <a:cubicBezTo>
                    <a:pt x="406191" y="6934386"/>
                    <a:pt x="404784" y="6935881"/>
                    <a:pt x="403537" y="6939031"/>
                  </a:cubicBezTo>
                  <a:lnTo>
                    <a:pt x="403538" y="6951000"/>
                  </a:lnTo>
                  <a:cubicBezTo>
                    <a:pt x="412369" y="6963911"/>
                    <a:pt x="423478" y="6980287"/>
                    <a:pt x="432950" y="6963594"/>
                  </a:cubicBezTo>
                  <a:cubicBezTo>
                    <a:pt x="433734" y="6895887"/>
                    <a:pt x="432950" y="6912577"/>
                    <a:pt x="419989" y="6922655"/>
                  </a:cubicBezTo>
                  <a:cubicBezTo>
                    <a:pt x="417051" y="6935882"/>
                    <a:pt x="412070" y="6931394"/>
                    <a:pt x="407660" y="6933638"/>
                  </a:cubicBezTo>
                  <a:close/>
                  <a:moveTo>
                    <a:pt x="216450" y="6932875"/>
                  </a:moveTo>
                  <a:cubicBezTo>
                    <a:pt x="214739" y="6932875"/>
                    <a:pt x="213028" y="6935032"/>
                    <a:pt x="211536" y="6939345"/>
                  </a:cubicBezTo>
                  <a:lnTo>
                    <a:pt x="211536" y="6951314"/>
                  </a:lnTo>
                  <a:cubicBezTo>
                    <a:pt x="214520" y="6959944"/>
                    <a:pt x="218380" y="6959944"/>
                    <a:pt x="221365" y="6951314"/>
                  </a:cubicBezTo>
                  <a:lnTo>
                    <a:pt x="221365" y="6939345"/>
                  </a:lnTo>
                  <a:cubicBezTo>
                    <a:pt x="219873" y="6935032"/>
                    <a:pt x="218162" y="6932875"/>
                    <a:pt x="216450" y="6932875"/>
                  </a:cubicBezTo>
                  <a:close/>
                  <a:moveTo>
                    <a:pt x="178239" y="6803272"/>
                  </a:moveTo>
                  <a:cubicBezTo>
                    <a:pt x="177597" y="6805186"/>
                    <a:pt x="177281" y="6809438"/>
                    <a:pt x="177495" y="6817153"/>
                  </a:cubicBezTo>
                  <a:lnTo>
                    <a:pt x="177138" y="6818730"/>
                  </a:lnTo>
                  <a:cubicBezTo>
                    <a:pt x="180215" y="6827896"/>
                    <a:pt x="184246" y="6827896"/>
                    <a:pt x="187322" y="6818730"/>
                  </a:cubicBezTo>
                  <a:cubicBezTo>
                    <a:pt x="185026" y="6812824"/>
                    <a:pt x="180165" y="6797530"/>
                    <a:pt x="178239" y="6803272"/>
                  </a:cubicBezTo>
                  <a:close/>
                  <a:moveTo>
                    <a:pt x="282469" y="6457822"/>
                  </a:moveTo>
                  <a:cubicBezTo>
                    <a:pt x="278338" y="6465066"/>
                    <a:pt x="281116" y="6482071"/>
                    <a:pt x="275347" y="6487110"/>
                  </a:cubicBezTo>
                  <a:cubicBezTo>
                    <a:pt x="275418" y="6489189"/>
                    <a:pt x="275561" y="6491203"/>
                    <a:pt x="275774" y="6493094"/>
                  </a:cubicBezTo>
                  <a:lnTo>
                    <a:pt x="275418" y="6494671"/>
                  </a:lnTo>
                  <a:cubicBezTo>
                    <a:pt x="275988" y="6515769"/>
                    <a:pt x="283964" y="6510102"/>
                    <a:pt x="287667" y="6494671"/>
                  </a:cubicBezTo>
                  <a:cubicBezTo>
                    <a:pt x="294790" y="6511044"/>
                    <a:pt x="295288" y="6511044"/>
                    <a:pt x="301911" y="6494671"/>
                  </a:cubicBezTo>
                  <a:lnTo>
                    <a:pt x="306825" y="6505377"/>
                  </a:lnTo>
                  <a:cubicBezTo>
                    <a:pt x="307680" y="6502858"/>
                    <a:pt x="309460" y="6500338"/>
                    <a:pt x="309389" y="6497819"/>
                  </a:cubicBezTo>
                  <a:cubicBezTo>
                    <a:pt x="307751" y="6485222"/>
                    <a:pt x="317864" y="6476404"/>
                    <a:pt x="311810" y="6470105"/>
                  </a:cubicBezTo>
                  <a:cubicBezTo>
                    <a:pt x="301626" y="6470105"/>
                    <a:pt x="292653" y="6451210"/>
                    <a:pt x="282469" y="6457822"/>
                  </a:cubicBezTo>
                  <a:close/>
                  <a:moveTo>
                    <a:pt x="402671" y="6324888"/>
                  </a:moveTo>
                  <a:cubicBezTo>
                    <a:pt x="400373" y="6326084"/>
                    <a:pt x="399069" y="6331142"/>
                    <a:pt x="399478" y="6343503"/>
                  </a:cubicBezTo>
                  <a:cubicBezTo>
                    <a:pt x="407170" y="6374996"/>
                    <a:pt x="417924" y="6346968"/>
                    <a:pt x="426042" y="6372476"/>
                  </a:cubicBezTo>
                  <a:lnTo>
                    <a:pt x="438434" y="6341615"/>
                  </a:lnTo>
                  <a:lnTo>
                    <a:pt x="430743" y="6325553"/>
                  </a:lnTo>
                  <a:cubicBezTo>
                    <a:pt x="425401" y="6352478"/>
                    <a:pt x="409564" y="6321301"/>
                    <a:pt x="402671" y="6324888"/>
                  </a:cubicBezTo>
                  <a:close/>
                  <a:moveTo>
                    <a:pt x="138325" y="6562064"/>
                  </a:moveTo>
                  <a:lnTo>
                    <a:pt x="138325" y="6574344"/>
                  </a:lnTo>
                  <a:cubicBezTo>
                    <a:pt x="151322" y="6584739"/>
                    <a:pt x="164640" y="6584739"/>
                    <a:pt x="177637" y="6574344"/>
                  </a:cubicBezTo>
                  <a:cubicBezTo>
                    <a:pt x="176925" y="6537815"/>
                    <a:pt x="145590" y="6557025"/>
                    <a:pt x="138325" y="6562064"/>
                  </a:cubicBezTo>
                  <a:close/>
                  <a:moveTo>
                    <a:pt x="126507" y="6567467"/>
                  </a:moveTo>
                  <a:cubicBezTo>
                    <a:pt x="122831" y="6570567"/>
                    <a:pt x="125755" y="6591116"/>
                    <a:pt x="132486" y="6576235"/>
                  </a:cubicBezTo>
                  <a:lnTo>
                    <a:pt x="132227" y="6571939"/>
                  </a:lnTo>
                  <a:lnTo>
                    <a:pt x="132486" y="6572142"/>
                  </a:lnTo>
                  <a:lnTo>
                    <a:pt x="132201" y="6571513"/>
                  </a:lnTo>
                  <a:lnTo>
                    <a:pt x="132227" y="6571939"/>
                  </a:lnTo>
                  <a:close/>
                  <a:moveTo>
                    <a:pt x="412945" y="6238196"/>
                  </a:moveTo>
                  <a:cubicBezTo>
                    <a:pt x="406467" y="6240893"/>
                    <a:pt x="400070" y="6247357"/>
                    <a:pt x="393924" y="6257529"/>
                  </a:cubicBezTo>
                  <a:lnTo>
                    <a:pt x="394280" y="6257529"/>
                  </a:lnTo>
                  <a:cubicBezTo>
                    <a:pt x="407099" y="6278315"/>
                    <a:pt x="425402" y="6303192"/>
                    <a:pt x="438007" y="6269497"/>
                  </a:cubicBezTo>
                  <a:lnTo>
                    <a:pt x="433805" y="6257529"/>
                  </a:lnTo>
                  <a:cubicBezTo>
                    <a:pt x="433307" y="6251544"/>
                    <a:pt x="432808" y="6246191"/>
                    <a:pt x="432452" y="6241466"/>
                  </a:cubicBezTo>
                  <a:cubicBezTo>
                    <a:pt x="425982" y="6236569"/>
                    <a:pt x="419423" y="6235499"/>
                    <a:pt x="412945" y="6238196"/>
                  </a:cubicBezTo>
                  <a:close/>
                  <a:moveTo>
                    <a:pt x="167809" y="6464435"/>
                  </a:moveTo>
                  <a:cubicBezTo>
                    <a:pt x="168450" y="6480183"/>
                    <a:pt x="165815" y="6499707"/>
                    <a:pt x="170159" y="6507265"/>
                  </a:cubicBezTo>
                  <a:cubicBezTo>
                    <a:pt x="178421" y="6510730"/>
                    <a:pt x="188961" y="6499079"/>
                    <a:pt x="197364" y="6513881"/>
                  </a:cubicBezTo>
                  <a:lnTo>
                    <a:pt x="197364" y="6525532"/>
                  </a:lnTo>
                  <a:lnTo>
                    <a:pt x="204485" y="6543482"/>
                  </a:lnTo>
                  <a:cubicBezTo>
                    <a:pt x="215524" y="6518288"/>
                    <a:pt x="227062" y="6536870"/>
                    <a:pt x="241661" y="6531517"/>
                  </a:cubicBezTo>
                  <a:cubicBezTo>
                    <a:pt x="243370" y="6525532"/>
                    <a:pt x="246076" y="6515137"/>
                    <a:pt x="248142" y="6507582"/>
                  </a:cubicBezTo>
                  <a:cubicBezTo>
                    <a:pt x="252272" y="6505377"/>
                    <a:pt x="253626" y="6507582"/>
                    <a:pt x="256118" y="6501281"/>
                  </a:cubicBezTo>
                  <a:lnTo>
                    <a:pt x="256119" y="6485222"/>
                  </a:lnTo>
                  <a:cubicBezTo>
                    <a:pt x="251937" y="6486544"/>
                    <a:pt x="247779" y="6481694"/>
                    <a:pt x="244296" y="6471365"/>
                  </a:cubicBezTo>
                  <a:cubicBezTo>
                    <a:pt x="229626" y="6489946"/>
                    <a:pt x="213602" y="6459082"/>
                    <a:pt x="199571" y="6482388"/>
                  </a:cubicBezTo>
                  <a:cubicBezTo>
                    <a:pt x="195228" y="6477346"/>
                    <a:pt x="199572" y="6459082"/>
                    <a:pt x="193946" y="6458768"/>
                  </a:cubicBezTo>
                  <a:cubicBezTo>
                    <a:pt x="185328" y="6460973"/>
                    <a:pt x="175714" y="6452152"/>
                    <a:pt x="167809" y="6464435"/>
                  </a:cubicBezTo>
                  <a:close/>
                  <a:moveTo>
                    <a:pt x="121233" y="6495614"/>
                  </a:moveTo>
                  <a:cubicBezTo>
                    <a:pt x="117529" y="6506637"/>
                    <a:pt x="117529" y="6506637"/>
                    <a:pt x="121162" y="6518916"/>
                  </a:cubicBezTo>
                  <a:lnTo>
                    <a:pt x="121233" y="6520179"/>
                  </a:lnTo>
                  <a:lnTo>
                    <a:pt x="130847" y="6520179"/>
                  </a:lnTo>
                  <a:cubicBezTo>
                    <a:pt x="134408" y="6507897"/>
                    <a:pt x="134408" y="6507897"/>
                    <a:pt x="130847" y="6495614"/>
                  </a:cubicBezTo>
                  <a:close/>
                  <a:moveTo>
                    <a:pt x="251561" y="6209346"/>
                  </a:moveTo>
                  <a:cubicBezTo>
                    <a:pt x="251561" y="6212493"/>
                    <a:pt x="250136" y="6220369"/>
                    <a:pt x="253270" y="6224776"/>
                  </a:cubicBezTo>
                  <a:lnTo>
                    <a:pt x="253484" y="6226036"/>
                  </a:lnTo>
                  <a:cubicBezTo>
                    <a:pt x="259394" y="6230790"/>
                    <a:pt x="265477" y="6229187"/>
                    <a:pt x="271217" y="6221314"/>
                  </a:cubicBezTo>
                  <a:lnTo>
                    <a:pt x="271217" y="6209346"/>
                  </a:lnTo>
                  <a:cubicBezTo>
                    <a:pt x="264871" y="6199046"/>
                    <a:pt x="257906" y="6199046"/>
                    <a:pt x="251561" y="6209346"/>
                  </a:cubicBezTo>
                  <a:close/>
                  <a:moveTo>
                    <a:pt x="126432" y="6092193"/>
                  </a:moveTo>
                  <a:lnTo>
                    <a:pt x="118812" y="6110774"/>
                  </a:lnTo>
                  <a:cubicBezTo>
                    <a:pt x="120378" y="6115181"/>
                    <a:pt x="123156" y="6118961"/>
                    <a:pt x="123370" y="6123685"/>
                  </a:cubicBezTo>
                  <a:cubicBezTo>
                    <a:pt x="122515" y="6152973"/>
                    <a:pt x="135192" y="6138802"/>
                    <a:pt x="137613" y="6123685"/>
                  </a:cubicBezTo>
                  <a:close/>
                  <a:moveTo>
                    <a:pt x="43606" y="5709162"/>
                  </a:moveTo>
                  <a:cubicBezTo>
                    <a:pt x="31624" y="5717901"/>
                    <a:pt x="23238" y="5735379"/>
                    <a:pt x="35202" y="5751126"/>
                  </a:cubicBezTo>
                  <a:cubicBezTo>
                    <a:pt x="39490" y="5748606"/>
                    <a:pt x="43835" y="5752984"/>
                    <a:pt x="47452" y="5763409"/>
                  </a:cubicBezTo>
                  <a:cubicBezTo>
                    <a:pt x="57016" y="5760069"/>
                    <a:pt x="66168" y="5744890"/>
                    <a:pt x="73874" y="5719633"/>
                  </a:cubicBezTo>
                  <a:lnTo>
                    <a:pt x="73589" y="5719633"/>
                  </a:lnTo>
                  <a:cubicBezTo>
                    <a:pt x="71167" y="5700423"/>
                    <a:pt x="55589" y="5700423"/>
                    <a:pt x="43606" y="5709162"/>
                  </a:cubicBezTo>
                  <a:close/>
                  <a:moveTo>
                    <a:pt x="87894" y="5106234"/>
                  </a:moveTo>
                  <a:cubicBezTo>
                    <a:pt x="86675" y="5106391"/>
                    <a:pt x="85553" y="5107414"/>
                    <a:pt x="84983" y="5110879"/>
                  </a:cubicBezTo>
                  <a:cubicBezTo>
                    <a:pt x="82918" y="5122217"/>
                    <a:pt x="98871" y="5119069"/>
                    <a:pt x="91393" y="5105523"/>
                  </a:cubicBezTo>
                  <a:lnTo>
                    <a:pt x="91393" y="5106786"/>
                  </a:lnTo>
                  <a:cubicBezTo>
                    <a:pt x="90432" y="5106786"/>
                    <a:pt x="89114" y="5106077"/>
                    <a:pt x="87894" y="5106234"/>
                  </a:cubicBezTo>
                  <a:close/>
                  <a:moveTo>
                    <a:pt x="166482" y="4728598"/>
                  </a:moveTo>
                  <a:cubicBezTo>
                    <a:pt x="165281" y="4728716"/>
                    <a:pt x="164177" y="4729661"/>
                    <a:pt x="163607" y="4732967"/>
                  </a:cubicBezTo>
                  <a:cubicBezTo>
                    <a:pt x="161470" y="4744618"/>
                    <a:pt x="177495" y="4741467"/>
                    <a:pt x="169945" y="4727928"/>
                  </a:cubicBezTo>
                  <a:lnTo>
                    <a:pt x="169945" y="4729188"/>
                  </a:lnTo>
                  <a:cubicBezTo>
                    <a:pt x="168984" y="4729188"/>
                    <a:pt x="167684" y="4728479"/>
                    <a:pt x="166482" y="4728598"/>
                  </a:cubicBezTo>
                  <a:close/>
                  <a:moveTo>
                    <a:pt x="282324" y="3862929"/>
                  </a:moveTo>
                  <a:cubicBezTo>
                    <a:pt x="279820" y="3865320"/>
                    <a:pt x="278658" y="3885339"/>
                    <a:pt x="283466" y="3883923"/>
                  </a:cubicBezTo>
                  <a:cubicBezTo>
                    <a:pt x="285887" y="3882032"/>
                    <a:pt x="285887" y="3876365"/>
                    <a:pt x="285531" y="3869121"/>
                  </a:cubicBezTo>
                  <a:lnTo>
                    <a:pt x="285104" y="3867861"/>
                  </a:lnTo>
                  <a:cubicBezTo>
                    <a:pt x="284142" y="3863294"/>
                    <a:pt x="283159" y="3862132"/>
                    <a:pt x="282324" y="3862929"/>
                  </a:cubicBezTo>
                  <a:close/>
                  <a:moveTo>
                    <a:pt x="391203" y="3184681"/>
                  </a:moveTo>
                  <a:cubicBezTo>
                    <a:pt x="386610" y="3190001"/>
                    <a:pt x="382191" y="3197855"/>
                    <a:pt x="378042" y="3209665"/>
                  </a:cubicBezTo>
                  <a:cubicBezTo>
                    <a:pt x="383233" y="3220718"/>
                    <a:pt x="388190" y="3233788"/>
                    <a:pt x="392855" y="3248716"/>
                  </a:cubicBezTo>
                  <a:cubicBezTo>
                    <a:pt x="392428" y="3255328"/>
                    <a:pt x="392214" y="3261941"/>
                    <a:pt x="390505" y="3264146"/>
                  </a:cubicBezTo>
                  <a:cubicBezTo>
                    <a:pt x="383384" y="3264146"/>
                    <a:pt x="376262" y="3271073"/>
                    <a:pt x="370422" y="3252177"/>
                  </a:cubicBezTo>
                  <a:cubicBezTo>
                    <a:pt x="366577" y="3254069"/>
                    <a:pt x="362232" y="3247770"/>
                    <a:pt x="358457" y="3258162"/>
                  </a:cubicBezTo>
                  <a:cubicBezTo>
                    <a:pt x="357033" y="3295325"/>
                    <a:pt x="361520" y="3281468"/>
                    <a:pt x="367929" y="3294065"/>
                  </a:cubicBezTo>
                  <a:cubicBezTo>
                    <a:pt x="367929" y="3297844"/>
                    <a:pt x="367929" y="3301937"/>
                    <a:pt x="368285" y="3306345"/>
                  </a:cubicBezTo>
                  <a:lnTo>
                    <a:pt x="358457" y="3331856"/>
                  </a:lnTo>
                  <a:lnTo>
                    <a:pt x="358457" y="3344136"/>
                  </a:lnTo>
                  <a:cubicBezTo>
                    <a:pt x="381318" y="3381299"/>
                    <a:pt x="411443" y="3363035"/>
                    <a:pt x="435657" y="3347287"/>
                  </a:cubicBezTo>
                  <a:cubicBezTo>
                    <a:pt x="437330" y="3332736"/>
                    <a:pt x="437330" y="3315543"/>
                    <a:pt x="435657" y="3300992"/>
                  </a:cubicBezTo>
                  <a:lnTo>
                    <a:pt x="409592" y="3300992"/>
                  </a:lnTo>
                  <a:lnTo>
                    <a:pt x="402968" y="3283356"/>
                  </a:lnTo>
                  <a:cubicBezTo>
                    <a:pt x="411728" y="3263832"/>
                    <a:pt x="423835" y="3291860"/>
                    <a:pt x="431455" y="3258476"/>
                  </a:cubicBezTo>
                  <a:cubicBezTo>
                    <a:pt x="422126" y="3240526"/>
                    <a:pt x="410446" y="3267294"/>
                    <a:pt x="402185" y="3233596"/>
                  </a:cubicBezTo>
                  <a:cubicBezTo>
                    <a:pt x="407740" y="3220056"/>
                    <a:pt x="415075" y="3233596"/>
                    <a:pt x="420559" y="3224464"/>
                  </a:cubicBezTo>
                  <a:lnTo>
                    <a:pt x="423407" y="3204308"/>
                  </a:lnTo>
                  <a:cubicBezTo>
                    <a:pt x="427751" y="3201161"/>
                    <a:pt x="432096" y="3207459"/>
                    <a:pt x="435514" y="3199587"/>
                  </a:cubicBezTo>
                  <a:cubicBezTo>
                    <a:pt x="437722" y="3189192"/>
                    <a:pt x="439930" y="3177855"/>
                    <a:pt x="435372" y="3168094"/>
                  </a:cubicBezTo>
                  <a:lnTo>
                    <a:pt x="434517" y="3166831"/>
                  </a:lnTo>
                  <a:cubicBezTo>
                    <a:pt x="420309" y="3175572"/>
                    <a:pt x="404980" y="3168723"/>
                    <a:pt x="391203" y="3184681"/>
                  </a:cubicBezTo>
                  <a:close/>
                  <a:moveTo>
                    <a:pt x="407874" y="3119546"/>
                  </a:moveTo>
                  <a:cubicBezTo>
                    <a:pt x="404738" y="3121246"/>
                    <a:pt x="401711" y="3126899"/>
                    <a:pt x="399193" y="3136284"/>
                  </a:cubicBezTo>
                  <a:lnTo>
                    <a:pt x="398766" y="3135970"/>
                  </a:lnTo>
                  <a:cubicBezTo>
                    <a:pt x="404777" y="3149764"/>
                    <a:pt x="412077" y="3146018"/>
                    <a:pt x="417211" y="3126524"/>
                  </a:cubicBezTo>
                  <a:cubicBezTo>
                    <a:pt x="414256" y="3120098"/>
                    <a:pt x="411011" y="3117845"/>
                    <a:pt x="407874" y="3119546"/>
                  </a:cubicBezTo>
                  <a:close/>
                  <a:moveTo>
                    <a:pt x="424761" y="2814744"/>
                  </a:moveTo>
                  <a:lnTo>
                    <a:pt x="412653" y="2846237"/>
                  </a:lnTo>
                  <a:cubicBezTo>
                    <a:pt x="412654" y="2850016"/>
                    <a:pt x="413223" y="2855683"/>
                    <a:pt x="413508" y="2860408"/>
                  </a:cubicBezTo>
                  <a:cubicBezTo>
                    <a:pt x="419149" y="2863873"/>
                    <a:pt x="424846" y="2865037"/>
                    <a:pt x="430529" y="2863873"/>
                  </a:cubicBezTo>
                  <a:lnTo>
                    <a:pt x="430102" y="2863559"/>
                  </a:lnTo>
                  <a:lnTo>
                    <a:pt x="437224" y="2844346"/>
                  </a:lnTo>
                  <a:cubicBezTo>
                    <a:pt x="430458" y="2833954"/>
                    <a:pt x="433022" y="2806244"/>
                    <a:pt x="424761" y="2814744"/>
                  </a:cubicBezTo>
                  <a:close/>
                  <a:moveTo>
                    <a:pt x="383647" y="169325"/>
                  </a:moveTo>
                  <a:cubicBezTo>
                    <a:pt x="378760" y="169434"/>
                    <a:pt x="373879" y="175749"/>
                    <a:pt x="369638" y="188252"/>
                  </a:cubicBezTo>
                  <a:lnTo>
                    <a:pt x="369211" y="187937"/>
                  </a:lnTo>
                  <a:cubicBezTo>
                    <a:pt x="375129" y="216878"/>
                    <a:pt x="384694" y="224753"/>
                    <a:pt x="392571" y="207147"/>
                  </a:cubicBezTo>
                  <a:cubicBezTo>
                    <a:pt x="396488" y="207147"/>
                    <a:pt x="399265" y="202108"/>
                    <a:pt x="397698" y="187623"/>
                  </a:cubicBezTo>
                  <a:cubicBezTo>
                    <a:pt x="393428" y="175309"/>
                    <a:pt x="388534" y="169215"/>
                    <a:pt x="383647" y="169325"/>
                  </a:cubicBezTo>
                  <a:close/>
                  <a:moveTo>
                    <a:pt x="380081" y="84759"/>
                  </a:moveTo>
                  <a:cubicBezTo>
                    <a:pt x="377971" y="84563"/>
                    <a:pt x="375941" y="85744"/>
                    <a:pt x="374339" y="91885"/>
                  </a:cubicBezTo>
                  <a:lnTo>
                    <a:pt x="373626" y="91568"/>
                  </a:lnTo>
                  <a:lnTo>
                    <a:pt x="373626" y="102905"/>
                  </a:lnTo>
                  <a:cubicBezTo>
                    <a:pt x="376760" y="110781"/>
                    <a:pt x="382814" y="110150"/>
                    <a:pt x="385805" y="118968"/>
                  </a:cubicBezTo>
                  <a:lnTo>
                    <a:pt x="393425" y="103537"/>
                  </a:lnTo>
                  <a:lnTo>
                    <a:pt x="386304" y="85901"/>
                  </a:lnTo>
                  <a:cubicBezTo>
                    <a:pt x="384380" y="86531"/>
                    <a:pt x="382190" y="84956"/>
                    <a:pt x="380081" y="84759"/>
                  </a:cubicBezTo>
                  <a:close/>
                  <a:moveTo>
                    <a:pt x="592" y="461772"/>
                  </a:moveTo>
                  <a:lnTo>
                    <a:pt x="462363" y="0"/>
                  </a:lnTo>
                  <a:lnTo>
                    <a:pt x="462363" y="102905"/>
                  </a:lnTo>
                  <a:lnTo>
                    <a:pt x="457876" y="115817"/>
                  </a:lnTo>
                  <a:lnTo>
                    <a:pt x="457876" y="370278"/>
                  </a:lnTo>
                  <a:lnTo>
                    <a:pt x="452820" y="383821"/>
                  </a:lnTo>
                  <a:lnTo>
                    <a:pt x="452820" y="395472"/>
                  </a:lnTo>
                  <a:lnTo>
                    <a:pt x="457734" y="408701"/>
                  </a:lnTo>
                  <a:cubicBezTo>
                    <a:pt x="457784" y="412576"/>
                    <a:pt x="457784" y="416477"/>
                    <a:pt x="457734" y="420352"/>
                  </a:cubicBezTo>
                  <a:lnTo>
                    <a:pt x="453390" y="432949"/>
                  </a:lnTo>
                  <a:lnTo>
                    <a:pt x="453390" y="737799"/>
                  </a:lnTo>
                  <a:cubicBezTo>
                    <a:pt x="460511" y="743783"/>
                    <a:pt x="460511" y="863770"/>
                    <a:pt x="453390" y="870382"/>
                  </a:cubicBezTo>
                  <a:lnTo>
                    <a:pt x="453390" y="956045"/>
                  </a:lnTo>
                  <a:lnTo>
                    <a:pt x="457877" y="968639"/>
                  </a:lnTo>
                  <a:lnTo>
                    <a:pt x="457877" y="1101540"/>
                  </a:lnTo>
                  <a:lnTo>
                    <a:pt x="462933" y="1115083"/>
                  </a:lnTo>
                  <a:lnTo>
                    <a:pt x="462933" y="1224046"/>
                  </a:lnTo>
                  <a:lnTo>
                    <a:pt x="458161" y="1236961"/>
                  </a:lnTo>
                  <a:cubicBezTo>
                    <a:pt x="466921" y="1250500"/>
                    <a:pt x="461580" y="1303094"/>
                    <a:pt x="462933" y="1333958"/>
                  </a:cubicBezTo>
                  <a:cubicBezTo>
                    <a:pt x="452393" y="1346869"/>
                    <a:pt x="463645" y="1405761"/>
                    <a:pt x="453390" y="1418673"/>
                  </a:cubicBezTo>
                  <a:lnTo>
                    <a:pt x="453390" y="1490476"/>
                  </a:lnTo>
                  <a:lnTo>
                    <a:pt x="448476" y="1504333"/>
                  </a:lnTo>
                  <a:cubicBezTo>
                    <a:pt x="448476" y="1507794"/>
                    <a:pt x="448476" y="1511891"/>
                    <a:pt x="448476" y="1515984"/>
                  </a:cubicBezTo>
                  <a:lnTo>
                    <a:pt x="458161" y="1541493"/>
                  </a:lnTo>
                  <a:cubicBezTo>
                    <a:pt x="450613" y="1550942"/>
                    <a:pt x="454102" y="1589048"/>
                    <a:pt x="453390" y="1614242"/>
                  </a:cubicBezTo>
                  <a:cubicBezTo>
                    <a:pt x="458161" y="1626525"/>
                    <a:pt x="458161" y="1626525"/>
                    <a:pt x="453390" y="1637862"/>
                  </a:cubicBezTo>
                  <a:lnTo>
                    <a:pt x="453390" y="1661165"/>
                  </a:lnTo>
                  <a:lnTo>
                    <a:pt x="448405" y="1675022"/>
                  </a:lnTo>
                  <a:lnTo>
                    <a:pt x="453105" y="1687619"/>
                  </a:lnTo>
                  <a:lnTo>
                    <a:pt x="453105" y="1723837"/>
                  </a:lnTo>
                  <a:lnTo>
                    <a:pt x="448191" y="1736748"/>
                  </a:lnTo>
                  <a:cubicBezTo>
                    <a:pt x="447336" y="1748717"/>
                    <a:pt x="450826" y="1754070"/>
                    <a:pt x="452535" y="1761942"/>
                  </a:cubicBezTo>
                  <a:cubicBezTo>
                    <a:pt x="443704" y="1780840"/>
                    <a:pt x="449971" y="1842563"/>
                    <a:pt x="448191" y="1879409"/>
                  </a:cubicBezTo>
                  <a:cubicBezTo>
                    <a:pt x="445243" y="1890026"/>
                    <a:pt x="442016" y="1898999"/>
                    <a:pt x="438576" y="1906180"/>
                  </a:cubicBezTo>
                  <a:cubicBezTo>
                    <a:pt x="442565" y="1923816"/>
                    <a:pt x="460725" y="1942394"/>
                    <a:pt x="448974" y="1965700"/>
                  </a:cubicBezTo>
                  <a:cubicBezTo>
                    <a:pt x="447550" y="1977669"/>
                    <a:pt x="448476" y="1989635"/>
                    <a:pt x="448191" y="2001600"/>
                  </a:cubicBezTo>
                  <a:cubicBezTo>
                    <a:pt x="453176" y="2017980"/>
                    <a:pt x="455811" y="2024907"/>
                    <a:pt x="448191" y="2040340"/>
                  </a:cubicBezTo>
                  <a:lnTo>
                    <a:pt x="452678" y="2052934"/>
                  </a:lnTo>
                  <a:lnTo>
                    <a:pt x="447977" y="2066163"/>
                  </a:lnTo>
                  <a:cubicBezTo>
                    <a:pt x="447977" y="2070570"/>
                    <a:pt x="447977" y="2077187"/>
                    <a:pt x="448476" y="2077814"/>
                  </a:cubicBezTo>
                  <a:cubicBezTo>
                    <a:pt x="454315" y="2085059"/>
                    <a:pt x="451324" y="2105528"/>
                    <a:pt x="457093" y="2112141"/>
                  </a:cubicBezTo>
                  <a:cubicBezTo>
                    <a:pt x="459586" y="2125055"/>
                    <a:pt x="455526" y="2131982"/>
                    <a:pt x="453105" y="2137649"/>
                  </a:cubicBezTo>
                  <a:lnTo>
                    <a:pt x="453105" y="2307395"/>
                  </a:lnTo>
                  <a:lnTo>
                    <a:pt x="457734" y="2320307"/>
                  </a:lnTo>
                  <a:lnTo>
                    <a:pt x="457734" y="2405025"/>
                  </a:lnTo>
                  <a:lnTo>
                    <a:pt x="452963" y="2417936"/>
                  </a:lnTo>
                  <a:lnTo>
                    <a:pt x="452963" y="2429587"/>
                  </a:lnTo>
                  <a:lnTo>
                    <a:pt x="457592" y="2442188"/>
                  </a:lnTo>
                  <a:lnTo>
                    <a:pt x="457592" y="2466750"/>
                  </a:lnTo>
                  <a:cubicBezTo>
                    <a:pt x="452179" y="2474309"/>
                    <a:pt x="452749" y="2492259"/>
                    <a:pt x="452892" y="2513046"/>
                  </a:cubicBezTo>
                  <a:lnTo>
                    <a:pt x="457307" y="2526899"/>
                  </a:lnTo>
                  <a:lnTo>
                    <a:pt x="453105" y="2539499"/>
                  </a:lnTo>
                  <a:lnTo>
                    <a:pt x="453105" y="2748294"/>
                  </a:lnTo>
                  <a:lnTo>
                    <a:pt x="457663" y="2760577"/>
                  </a:lnTo>
                  <a:lnTo>
                    <a:pt x="452820" y="2773805"/>
                  </a:lnTo>
                  <a:lnTo>
                    <a:pt x="452820" y="2894737"/>
                  </a:lnTo>
                  <a:lnTo>
                    <a:pt x="448191" y="2907331"/>
                  </a:lnTo>
                  <a:lnTo>
                    <a:pt x="448191" y="2931897"/>
                  </a:lnTo>
                  <a:lnTo>
                    <a:pt x="452179" y="2941975"/>
                  </a:lnTo>
                  <a:cubicBezTo>
                    <a:pt x="453675" y="3054717"/>
                    <a:pt x="453319" y="3172816"/>
                    <a:pt x="452179" y="3286189"/>
                  </a:cubicBezTo>
                  <a:cubicBezTo>
                    <a:pt x="446624" y="3294693"/>
                    <a:pt x="448975" y="3311701"/>
                    <a:pt x="443134" y="3320833"/>
                  </a:cubicBezTo>
                  <a:lnTo>
                    <a:pt x="447764" y="3333744"/>
                  </a:lnTo>
                  <a:lnTo>
                    <a:pt x="447764" y="3394210"/>
                  </a:lnTo>
                  <a:lnTo>
                    <a:pt x="443063" y="3407122"/>
                  </a:lnTo>
                  <a:lnTo>
                    <a:pt x="443063" y="3430742"/>
                  </a:lnTo>
                  <a:lnTo>
                    <a:pt x="447621" y="3443653"/>
                  </a:lnTo>
                  <a:lnTo>
                    <a:pt x="447621" y="3468219"/>
                  </a:lnTo>
                  <a:cubicBezTo>
                    <a:pt x="437366" y="3489006"/>
                    <a:pt x="446126" y="3553248"/>
                    <a:pt x="442209" y="3591356"/>
                  </a:cubicBezTo>
                  <a:lnTo>
                    <a:pt x="438648" y="3599857"/>
                  </a:lnTo>
                  <a:cubicBezTo>
                    <a:pt x="437978" y="3611575"/>
                    <a:pt x="437758" y="3623729"/>
                    <a:pt x="438007" y="3635760"/>
                  </a:cubicBezTo>
                  <a:cubicBezTo>
                    <a:pt x="440286" y="3646784"/>
                    <a:pt x="445129" y="3652451"/>
                    <a:pt x="447550" y="3662842"/>
                  </a:cubicBezTo>
                  <a:lnTo>
                    <a:pt x="442921" y="3675440"/>
                  </a:lnTo>
                  <a:lnTo>
                    <a:pt x="442921" y="3687408"/>
                  </a:lnTo>
                  <a:lnTo>
                    <a:pt x="435800" y="3705676"/>
                  </a:lnTo>
                  <a:lnTo>
                    <a:pt x="428678" y="3685203"/>
                  </a:lnTo>
                  <a:lnTo>
                    <a:pt x="428678" y="3661583"/>
                  </a:lnTo>
                  <a:lnTo>
                    <a:pt x="433093" y="3648986"/>
                  </a:lnTo>
                  <a:lnTo>
                    <a:pt x="433093" y="3600488"/>
                  </a:lnTo>
                  <a:lnTo>
                    <a:pt x="423550" y="3575608"/>
                  </a:lnTo>
                  <a:cubicBezTo>
                    <a:pt x="427032" y="3568523"/>
                    <a:pt x="430294" y="3559391"/>
                    <a:pt x="433236" y="3548523"/>
                  </a:cubicBezTo>
                  <a:cubicBezTo>
                    <a:pt x="432737" y="3529631"/>
                    <a:pt x="426897" y="3526480"/>
                    <a:pt x="423692" y="3517030"/>
                  </a:cubicBezTo>
                  <a:cubicBezTo>
                    <a:pt x="425686" y="3507270"/>
                    <a:pt x="430814" y="3512309"/>
                    <a:pt x="433236" y="3504119"/>
                  </a:cubicBezTo>
                  <a:lnTo>
                    <a:pt x="433236" y="3441134"/>
                  </a:lnTo>
                  <a:lnTo>
                    <a:pt x="438150" y="3428222"/>
                  </a:lnTo>
                  <a:cubicBezTo>
                    <a:pt x="438150" y="3423815"/>
                    <a:pt x="438150" y="3419719"/>
                    <a:pt x="438149" y="3415939"/>
                  </a:cubicBezTo>
                  <a:cubicBezTo>
                    <a:pt x="432523" y="3410901"/>
                    <a:pt x="435230" y="3393896"/>
                    <a:pt x="431028" y="3386338"/>
                  </a:cubicBezTo>
                  <a:cubicBezTo>
                    <a:pt x="422838" y="3388543"/>
                    <a:pt x="403111" y="3379408"/>
                    <a:pt x="403965" y="3426963"/>
                  </a:cubicBezTo>
                  <a:cubicBezTo>
                    <a:pt x="396060" y="3450583"/>
                    <a:pt x="390647" y="3448064"/>
                    <a:pt x="384381" y="3464440"/>
                  </a:cubicBezTo>
                  <a:cubicBezTo>
                    <a:pt x="385164" y="3478611"/>
                    <a:pt x="381888" y="3482390"/>
                    <a:pt x="380036" y="3491208"/>
                  </a:cubicBezTo>
                  <a:cubicBezTo>
                    <a:pt x="384167" y="3501917"/>
                    <a:pt x="384167" y="3501917"/>
                    <a:pt x="380036" y="3513569"/>
                  </a:cubicBezTo>
                  <a:lnTo>
                    <a:pt x="380036" y="3539077"/>
                  </a:lnTo>
                  <a:lnTo>
                    <a:pt x="394280" y="3574980"/>
                  </a:lnTo>
                  <a:cubicBezTo>
                    <a:pt x="374695" y="3606473"/>
                    <a:pt x="353045" y="3599229"/>
                    <a:pt x="335383" y="3660326"/>
                  </a:cubicBezTo>
                  <a:lnTo>
                    <a:pt x="344998" y="3684257"/>
                  </a:lnTo>
                  <a:lnTo>
                    <a:pt x="344998" y="3719843"/>
                  </a:lnTo>
                  <a:lnTo>
                    <a:pt x="349911" y="3733389"/>
                  </a:lnTo>
                  <a:lnTo>
                    <a:pt x="345424" y="3745983"/>
                  </a:lnTo>
                  <a:lnTo>
                    <a:pt x="349840" y="3758266"/>
                  </a:lnTo>
                  <a:lnTo>
                    <a:pt x="349840" y="3794798"/>
                  </a:lnTo>
                  <a:lnTo>
                    <a:pt x="346137" y="3804247"/>
                  </a:lnTo>
                  <a:cubicBezTo>
                    <a:pt x="347917" y="3821252"/>
                    <a:pt x="355894" y="3829124"/>
                    <a:pt x="359882" y="3842981"/>
                  </a:cubicBezTo>
                  <a:cubicBezTo>
                    <a:pt x="349555" y="3862822"/>
                    <a:pt x="334600" y="3830070"/>
                    <a:pt x="325768" y="3868175"/>
                  </a:cubicBezTo>
                  <a:lnTo>
                    <a:pt x="325768" y="3892427"/>
                  </a:lnTo>
                  <a:cubicBezTo>
                    <a:pt x="334030" y="3904707"/>
                    <a:pt x="343501" y="3892427"/>
                    <a:pt x="353188" y="3897462"/>
                  </a:cubicBezTo>
                  <a:cubicBezTo>
                    <a:pt x="366007" y="3928955"/>
                    <a:pt x="357389" y="3938719"/>
                    <a:pt x="347490" y="3934311"/>
                  </a:cubicBezTo>
                  <a:cubicBezTo>
                    <a:pt x="340368" y="3963599"/>
                    <a:pt x="352048" y="3954781"/>
                    <a:pt x="354968" y="3965804"/>
                  </a:cubicBezTo>
                  <a:lnTo>
                    <a:pt x="354968" y="3990684"/>
                  </a:lnTo>
                  <a:cubicBezTo>
                    <a:pt x="347347" y="4022177"/>
                    <a:pt x="341151" y="3996983"/>
                    <a:pt x="332107" y="3996665"/>
                  </a:cubicBezTo>
                  <a:cubicBezTo>
                    <a:pt x="330113" y="4003595"/>
                    <a:pt x="324986" y="4009262"/>
                    <a:pt x="325555" y="4024696"/>
                  </a:cubicBezTo>
                  <a:cubicBezTo>
                    <a:pt x="329080" y="4039152"/>
                    <a:pt x="333710" y="4047150"/>
                    <a:pt x="338517" y="4047054"/>
                  </a:cubicBezTo>
                  <a:cubicBezTo>
                    <a:pt x="339542" y="4047116"/>
                    <a:pt x="340361" y="4050803"/>
                    <a:pt x="340347" y="4055336"/>
                  </a:cubicBezTo>
                  <a:cubicBezTo>
                    <a:pt x="340347" y="4055934"/>
                    <a:pt x="340325" y="4056536"/>
                    <a:pt x="340297" y="4057131"/>
                  </a:cubicBezTo>
                  <a:cubicBezTo>
                    <a:pt x="329258" y="4055243"/>
                    <a:pt x="318932" y="4093035"/>
                    <a:pt x="308890" y="4105318"/>
                  </a:cubicBezTo>
                  <a:cubicBezTo>
                    <a:pt x="299348" y="4097445"/>
                    <a:pt x="297424" y="4122322"/>
                    <a:pt x="287525" y="4114764"/>
                  </a:cubicBezTo>
                  <a:cubicBezTo>
                    <a:pt x="281757" y="4091018"/>
                    <a:pt x="272918" y="4089695"/>
                    <a:pt x="266801" y="4111613"/>
                  </a:cubicBezTo>
                  <a:lnTo>
                    <a:pt x="271573" y="4124527"/>
                  </a:lnTo>
                  <a:lnTo>
                    <a:pt x="271573" y="4136493"/>
                  </a:lnTo>
                  <a:cubicBezTo>
                    <a:pt x="279905" y="4167986"/>
                    <a:pt x="291584" y="4139644"/>
                    <a:pt x="300059" y="4170819"/>
                  </a:cubicBezTo>
                  <a:cubicBezTo>
                    <a:pt x="288166" y="4217432"/>
                    <a:pt x="268012" y="4170819"/>
                    <a:pt x="254551" y="4214595"/>
                  </a:cubicBezTo>
                  <a:cubicBezTo>
                    <a:pt x="249282" y="4201998"/>
                    <a:pt x="229270" y="4184993"/>
                    <a:pt x="232047" y="4233805"/>
                  </a:cubicBezTo>
                  <a:cubicBezTo>
                    <a:pt x="254175" y="4245678"/>
                    <a:pt x="276565" y="4243664"/>
                    <a:pt x="298564" y="4227823"/>
                  </a:cubicBezTo>
                  <a:lnTo>
                    <a:pt x="305187" y="4245459"/>
                  </a:lnTo>
                  <a:cubicBezTo>
                    <a:pt x="289476" y="4279786"/>
                    <a:pt x="271409" y="4286557"/>
                    <a:pt x="254623" y="4264355"/>
                  </a:cubicBezTo>
                  <a:lnTo>
                    <a:pt x="249353" y="4276007"/>
                  </a:lnTo>
                  <a:cubicBezTo>
                    <a:pt x="211607" y="4228769"/>
                    <a:pt x="252131" y="4342140"/>
                    <a:pt x="268510" y="4300887"/>
                  </a:cubicBezTo>
                  <a:cubicBezTo>
                    <a:pt x="273566" y="4310019"/>
                    <a:pt x="269364" y="4336158"/>
                    <a:pt x="275632" y="4342457"/>
                  </a:cubicBezTo>
                  <a:cubicBezTo>
                    <a:pt x="276308" y="4359336"/>
                    <a:pt x="276308" y="4376595"/>
                    <a:pt x="275632" y="4393474"/>
                  </a:cubicBezTo>
                  <a:cubicBezTo>
                    <a:pt x="261381" y="4412591"/>
                    <a:pt x="246690" y="4424527"/>
                    <a:pt x="231833" y="4429063"/>
                  </a:cubicBezTo>
                  <a:cubicBezTo>
                    <a:pt x="220795" y="4448273"/>
                    <a:pt x="209400" y="4495196"/>
                    <a:pt x="229839" y="4460556"/>
                  </a:cubicBezTo>
                  <a:cubicBezTo>
                    <a:pt x="234753" y="4465594"/>
                    <a:pt x="236249" y="4451738"/>
                    <a:pt x="239952" y="4450475"/>
                  </a:cubicBezTo>
                  <a:cubicBezTo>
                    <a:pt x="245222" y="4467796"/>
                    <a:pt x="253198" y="4458664"/>
                    <a:pt x="259394" y="4461812"/>
                  </a:cubicBezTo>
                  <a:cubicBezTo>
                    <a:pt x="263026" y="4472207"/>
                    <a:pt x="260249" y="4482599"/>
                    <a:pt x="261459" y="4490789"/>
                  </a:cubicBezTo>
                  <a:cubicBezTo>
                    <a:pt x="254836" y="4514406"/>
                    <a:pt x="247573" y="4509367"/>
                    <a:pt x="239596" y="4509367"/>
                  </a:cubicBezTo>
                  <a:cubicBezTo>
                    <a:pt x="234967" y="4518502"/>
                    <a:pt x="236677" y="4547158"/>
                    <a:pt x="237317" y="4565740"/>
                  </a:cubicBezTo>
                  <a:cubicBezTo>
                    <a:pt x="252130" y="4607624"/>
                    <a:pt x="228628" y="4582116"/>
                    <a:pt x="226848" y="4605419"/>
                  </a:cubicBezTo>
                  <a:cubicBezTo>
                    <a:pt x="223145" y="4636911"/>
                    <a:pt x="208190" y="4605419"/>
                    <a:pt x="202349" y="4636911"/>
                  </a:cubicBezTo>
                  <a:lnTo>
                    <a:pt x="202349" y="4649512"/>
                  </a:lnTo>
                  <a:cubicBezTo>
                    <a:pt x="197364" y="4681005"/>
                    <a:pt x="166741" y="4649512"/>
                    <a:pt x="175643" y="4704308"/>
                  </a:cubicBezTo>
                  <a:cubicBezTo>
                    <a:pt x="184332" y="4695807"/>
                    <a:pt x="182195" y="4731079"/>
                    <a:pt x="182764" y="4758475"/>
                  </a:cubicBezTo>
                  <a:lnTo>
                    <a:pt x="187109" y="4771072"/>
                  </a:lnTo>
                  <a:cubicBezTo>
                    <a:pt x="187108" y="4774537"/>
                    <a:pt x="187109" y="4778316"/>
                    <a:pt x="187465" y="4783038"/>
                  </a:cubicBezTo>
                  <a:cubicBezTo>
                    <a:pt x="183619" y="4799731"/>
                    <a:pt x="176996" y="4799100"/>
                    <a:pt x="172794" y="4808549"/>
                  </a:cubicBezTo>
                  <a:lnTo>
                    <a:pt x="172794" y="4832484"/>
                  </a:lnTo>
                  <a:cubicBezTo>
                    <a:pt x="183904" y="4828705"/>
                    <a:pt x="200070" y="4817053"/>
                    <a:pt x="211964" y="4838151"/>
                  </a:cubicBezTo>
                  <a:cubicBezTo>
                    <a:pt x="211964" y="4857992"/>
                    <a:pt x="203845" y="4846655"/>
                    <a:pt x="199786" y="4851379"/>
                  </a:cubicBezTo>
                  <a:cubicBezTo>
                    <a:pt x="182622" y="4873737"/>
                    <a:pt x="184332" y="4874686"/>
                    <a:pt x="199785" y="4910900"/>
                  </a:cubicBezTo>
                  <a:cubicBezTo>
                    <a:pt x="211109" y="4925071"/>
                    <a:pt x="219797" y="4864291"/>
                    <a:pt x="229270" y="4898620"/>
                  </a:cubicBezTo>
                  <a:cubicBezTo>
                    <a:pt x="239596" y="4895783"/>
                    <a:pt x="248070" y="4918458"/>
                    <a:pt x="259038" y="4911214"/>
                  </a:cubicBezTo>
                  <a:lnTo>
                    <a:pt x="270718" y="4942707"/>
                  </a:lnTo>
                  <a:cubicBezTo>
                    <a:pt x="258326" y="4970420"/>
                    <a:pt x="245649" y="4920977"/>
                    <a:pt x="235109" y="4947749"/>
                  </a:cubicBezTo>
                  <a:cubicBezTo>
                    <a:pt x="229896" y="4952850"/>
                    <a:pt x="224441" y="4948913"/>
                    <a:pt x="219868" y="4936722"/>
                  </a:cubicBezTo>
                  <a:cubicBezTo>
                    <a:pt x="203489" y="4939559"/>
                    <a:pt x="187892" y="4973257"/>
                    <a:pt x="170800" y="4961606"/>
                  </a:cubicBezTo>
                  <a:cubicBezTo>
                    <a:pt x="167809" y="4966013"/>
                    <a:pt x="168450" y="4972626"/>
                    <a:pt x="168308" y="4978610"/>
                  </a:cubicBezTo>
                  <a:lnTo>
                    <a:pt x="177993" y="5003804"/>
                  </a:lnTo>
                  <a:lnTo>
                    <a:pt x="177993" y="5028370"/>
                  </a:lnTo>
                  <a:cubicBezTo>
                    <a:pt x="174147" y="5039390"/>
                    <a:pt x="167666" y="5028370"/>
                    <a:pt x="167737" y="5053878"/>
                  </a:cubicBezTo>
                  <a:lnTo>
                    <a:pt x="159049" y="5075608"/>
                  </a:lnTo>
                  <a:cubicBezTo>
                    <a:pt x="162468" y="5093872"/>
                    <a:pt x="174004" y="5068677"/>
                    <a:pt x="173293" y="5100170"/>
                  </a:cubicBezTo>
                  <a:cubicBezTo>
                    <a:pt x="165530" y="5116232"/>
                    <a:pt x="155702" y="5114027"/>
                    <a:pt x="148723" y="5138279"/>
                  </a:cubicBezTo>
                  <a:cubicBezTo>
                    <a:pt x="148723" y="5158434"/>
                    <a:pt x="148723" y="5158434"/>
                    <a:pt x="151073" y="5167880"/>
                  </a:cubicBezTo>
                  <a:cubicBezTo>
                    <a:pt x="154171" y="5158371"/>
                    <a:pt x="157946" y="5154242"/>
                    <a:pt x="161684" y="5156229"/>
                  </a:cubicBezTo>
                  <a:lnTo>
                    <a:pt x="163821" y="5171977"/>
                  </a:lnTo>
                  <a:lnTo>
                    <a:pt x="158764" y="5186462"/>
                  </a:lnTo>
                  <a:lnTo>
                    <a:pt x="163465" y="5199059"/>
                  </a:lnTo>
                  <a:cubicBezTo>
                    <a:pt x="162183" y="5220788"/>
                    <a:pt x="167951" y="5215749"/>
                    <a:pt x="170587" y="5205358"/>
                  </a:cubicBezTo>
                  <a:cubicBezTo>
                    <a:pt x="175786" y="5220474"/>
                    <a:pt x="179703" y="5216695"/>
                    <a:pt x="186824" y="5216695"/>
                  </a:cubicBezTo>
                  <a:lnTo>
                    <a:pt x="194729" y="5241889"/>
                  </a:lnTo>
                  <a:cubicBezTo>
                    <a:pt x="200982" y="5237164"/>
                    <a:pt x="207398" y="5243496"/>
                    <a:pt x="212605" y="5259525"/>
                  </a:cubicBezTo>
                  <a:cubicBezTo>
                    <a:pt x="201638" y="5277475"/>
                    <a:pt x="192094" y="5259525"/>
                    <a:pt x="181055" y="5253541"/>
                  </a:cubicBezTo>
                  <a:cubicBezTo>
                    <a:pt x="178036" y="5244061"/>
                    <a:pt x="174339" y="5239809"/>
                    <a:pt x="170658" y="5241572"/>
                  </a:cubicBezTo>
                  <a:lnTo>
                    <a:pt x="163892" y="5259208"/>
                  </a:lnTo>
                  <a:cubicBezTo>
                    <a:pt x="158907" y="5314321"/>
                    <a:pt x="128283" y="5241889"/>
                    <a:pt x="124153" y="5295425"/>
                  </a:cubicBezTo>
                  <a:lnTo>
                    <a:pt x="129067" y="5308654"/>
                  </a:lnTo>
                  <a:lnTo>
                    <a:pt x="129067" y="5320619"/>
                  </a:lnTo>
                  <a:cubicBezTo>
                    <a:pt x="118669" y="5336681"/>
                    <a:pt x="106705" y="5320619"/>
                    <a:pt x="95951" y="5329441"/>
                  </a:cubicBezTo>
                  <a:cubicBezTo>
                    <a:pt x="93316" y="5342352"/>
                    <a:pt x="95524" y="5356523"/>
                    <a:pt x="94384" y="5370065"/>
                  </a:cubicBezTo>
                  <a:cubicBezTo>
                    <a:pt x="89755" y="5384550"/>
                    <a:pt x="77720" y="5360616"/>
                    <a:pt x="80141" y="5401558"/>
                  </a:cubicBezTo>
                  <a:cubicBezTo>
                    <a:pt x="79357" y="5414783"/>
                    <a:pt x="75583" y="5410690"/>
                    <a:pt x="73019" y="5411636"/>
                  </a:cubicBezTo>
                  <a:cubicBezTo>
                    <a:pt x="64779" y="5427602"/>
                    <a:pt x="56254" y="5440450"/>
                    <a:pt x="47523" y="5450055"/>
                  </a:cubicBezTo>
                  <a:cubicBezTo>
                    <a:pt x="37766" y="5476195"/>
                    <a:pt x="28437" y="5434625"/>
                    <a:pt x="31072" y="5514929"/>
                  </a:cubicBezTo>
                  <a:cubicBezTo>
                    <a:pt x="34562" y="5525638"/>
                    <a:pt x="38978" y="5519339"/>
                    <a:pt x="42966" y="5521227"/>
                  </a:cubicBezTo>
                  <a:cubicBezTo>
                    <a:pt x="48805" y="5500444"/>
                    <a:pt x="57209" y="5517765"/>
                    <a:pt x="63120" y="5497293"/>
                  </a:cubicBezTo>
                  <a:cubicBezTo>
                    <a:pt x="65897" y="5517134"/>
                    <a:pt x="81351" y="5500129"/>
                    <a:pt x="78788" y="5518708"/>
                  </a:cubicBezTo>
                  <a:cubicBezTo>
                    <a:pt x="71659" y="5523432"/>
                    <a:pt x="64715" y="5532442"/>
                    <a:pt x="58135" y="5545479"/>
                  </a:cubicBezTo>
                  <a:cubicBezTo>
                    <a:pt x="54502" y="5547367"/>
                    <a:pt x="49375" y="5539809"/>
                    <a:pt x="46312" y="5553037"/>
                  </a:cubicBezTo>
                  <a:cubicBezTo>
                    <a:pt x="49589" y="5564057"/>
                    <a:pt x="55784" y="5566577"/>
                    <a:pt x="55713" y="5587049"/>
                  </a:cubicBezTo>
                  <a:lnTo>
                    <a:pt x="50870" y="5600592"/>
                  </a:lnTo>
                  <a:lnTo>
                    <a:pt x="50870" y="5635546"/>
                  </a:lnTo>
                  <a:cubicBezTo>
                    <a:pt x="46526" y="5650035"/>
                    <a:pt x="40259" y="5659481"/>
                    <a:pt x="36627" y="5673655"/>
                  </a:cubicBezTo>
                  <a:lnTo>
                    <a:pt x="43037" y="5691605"/>
                  </a:lnTo>
                  <a:cubicBezTo>
                    <a:pt x="57280" y="5694125"/>
                    <a:pt x="73874" y="5653814"/>
                    <a:pt x="83702" y="5703885"/>
                  </a:cubicBezTo>
                  <a:cubicBezTo>
                    <a:pt x="92105" y="5699478"/>
                    <a:pt x="96734" y="5706722"/>
                    <a:pt x="94954" y="5746401"/>
                  </a:cubicBezTo>
                  <a:lnTo>
                    <a:pt x="99868" y="5759312"/>
                  </a:lnTo>
                  <a:cubicBezTo>
                    <a:pt x="99868" y="5763723"/>
                    <a:pt x="99868" y="5767816"/>
                    <a:pt x="99868" y="5771912"/>
                  </a:cubicBezTo>
                  <a:cubicBezTo>
                    <a:pt x="111690" y="5789231"/>
                    <a:pt x="89541" y="5793956"/>
                    <a:pt x="85055" y="5820095"/>
                  </a:cubicBezTo>
                  <a:cubicBezTo>
                    <a:pt x="85055" y="5823243"/>
                    <a:pt x="85054" y="5827022"/>
                    <a:pt x="85054" y="5831119"/>
                  </a:cubicBezTo>
                  <a:cubicBezTo>
                    <a:pt x="90681" y="5852534"/>
                    <a:pt x="104568" y="5817576"/>
                    <a:pt x="104781" y="5855996"/>
                  </a:cubicBezTo>
                  <a:cubicBezTo>
                    <a:pt x="94392" y="5864625"/>
                    <a:pt x="83908" y="5870831"/>
                    <a:pt x="73375" y="5874577"/>
                  </a:cubicBezTo>
                  <a:cubicBezTo>
                    <a:pt x="70669" y="5874577"/>
                    <a:pt x="69316" y="5887806"/>
                    <a:pt x="70954" y="5894104"/>
                  </a:cubicBezTo>
                  <a:cubicBezTo>
                    <a:pt x="76580" y="5904182"/>
                    <a:pt x="74443" y="5922132"/>
                    <a:pt x="79856" y="5928745"/>
                  </a:cubicBezTo>
                  <a:lnTo>
                    <a:pt x="79856" y="5954570"/>
                  </a:lnTo>
                  <a:cubicBezTo>
                    <a:pt x="89328" y="5980045"/>
                    <a:pt x="100480" y="5990470"/>
                    <a:pt x="111476" y="5984172"/>
                  </a:cubicBezTo>
                  <a:cubicBezTo>
                    <a:pt x="132841" y="5947640"/>
                    <a:pt x="122586" y="6006846"/>
                    <a:pt x="109767" y="6026688"/>
                  </a:cubicBezTo>
                  <a:lnTo>
                    <a:pt x="109767" y="6050622"/>
                  </a:lnTo>
                  <a:cubicBezTo>
                    <a:pt x="124723" y="6068572"/>
                    <a:pt x="140319" y="6046526"/>
                    <a:pt x="155417" y="6069204"/>
                  </a:cubicBezTo>
                  <a:cubicBezTo>
                    <a:pt x="161378" y="6051346"/>
                    <a:pt x="168535" y="6042905"/>
                    <a:pt x="175714" y="6045269"/>
                  </a:cubicBezTo>
                  <a:cubicBezTo>
                    <a:pt x="179346" y="6049362"/>
                    <a:pt x="177424" y="6059754"/>
                    <a:pt x="179346" y="6065425"/>
                  </a:cubicBezTo>
                  <a:cubicBezTo>
                    <a:pt x="181483" y="6071439"/>
                    <a:pt x="183697" y="6076884"/>
                    <a:pt x="185969" y="6081798"/>
                  </a:cubicBezTo>
                  <a:cubicBezTo>
                    <a:pt x="189003" y="6082713"/>
                    <a:pt x="192023" y="6079281"/>
                    <a:pt x="194587" y="6072037"/>
                  </a:cubicBezTo>
                  <a:cubicBezTo>
                    <a:pt x="199786" y="6061014"/>
                    <a:pt x="212178" y="6086208"/>
                    <a:pt x="212819" y="6051250"/>
                  </a:cubicBezTo>
                  <a:cubicBezTo>
                    <a:pt x="219584" y="6037394"/>
                    <a:pt x="227703" y="6055347"/>
                    <a:pt x="235038" y="6033300"/>
                  </a:cubicBezTo>
                  <a:cubicBezTo>
                    <a:pt x="251916" y="6106678"/>
                    <a:pt x="291442" y="6041173"/>
                    <a:pt x="306255" y="6064793"/>
                  </a:cubicBezTo>
                  <a:lnTo>
                    <a:pt x="306255" y="6076762"/>
                  </a:lnTo>
                  <a:cubicBezTo>
                    <a:pt x="292596" y="6093892"/>
                    <a:pt x="278551" y="6104443"/>
                    <a:pt x="264380" y="6108255"/>
                  </a:cubicBezTo>
                  <a:lnTo>
                    <a:pt x="257258" y="6126519"/>
                  </a:lnTo>
                  <a:cubicBezTo>
                    <a:pt x="279905" y="6183206"/>
                    <a:pt x="308321" y="6107309"/>
                    <a:pt x="330469" y="6128724"/>
                  </a:cubicBezTo>
                  <a:cubicBezTo>
                    <a:pt x="330469" y="6148562"/>
                    <a:pt x="334386" y="6144472"/>
                    <a:pt x="338374" y="6144783"/>
                  </a:cubicBezTo>
                  <a:cubicBezTo>
                    <a:pt x="340653" y="6152659"/>
                    <a:pt x="345496" y="6156752"/>
                    <a:pt x="345495" y="6173442"/>
                  </a:cubicBezTo>
                  <a:cubicBezTo>
                    <a:pt x="337947" y="6215013"/>
                    <a:pt x="329187" y="6168717"/>
                    <a:pt x="320641" y="6188559"/>
                  </a:cubicBezTo>
                  <a:cubicBezTo>
                    <a:pt x="318220" y="6197063"/>
                    <a:pt x="312238" y="6188559"/>
                    <a:pt x="311169" y="6201787"/>
                  </a:cubicBezTo>
                  <a:cubicBezTo>
                    <a:pt x="317864" y="6241784"/>
                    <a:pt x="340654" y="6206512"/>
                    <a:pt x="352689" y="6217846"/>
                  </a:cubicBezTo>
                  <a:cubicBezTo>
                    <a:pt x="356891" y="6212811"/>
                    <a:pt x="353828" y="6198322"/>
                    <a:pt x="357888" y="6193283"/>
                  </a:cubicBezTo>
                  <a:cubicBezTo>
                    <a:pt x="361947" y="6188245"/>
                    <a:pt x="358315" y="6172814"/>
                    <a:pt x="364297" y="6168717"/>
                  </a:cubicBezTo>
                  <a:cubicBezTo>
                    <a:pt x="368143" y="6164310"/>
                    <a:pt x="380463" y="6181632"/>
                    <a:pt x="379893" y="6151713"/>
                  </a:cubicBezTo>
                  <a:cubicBezTo>
                    <a:pt x="378327" y="6145414"/>
                    <a:pt x="374339" y="6143209"/>
                    <a:pt x="374980" y="6132503"/>
                  </a:cubicBezTo>
                  <a:lnTo>
                    <a:pt x="382101" y="6132503"/>
                  </a:lnTo>
                  <a:cubicBezTo>
                    <a:pt x="386090" y="6127147"/>
                    <a:pt x="383455" y="6113608"/>
                    <a:pt x="387300" y="6107309"/>
                  </a:cubicBezTo>
                  <a:cubicBezTo>
                    <a:pt x="391146" y="6101011"/>
                    <a:pt x="399763" y="6065425"/>
                    <a:pt x="399550" y="6102584"/>
                  </a:cubicBezTo>
                  <a:cubicBezTo>
                    <a:pt x="403823" y="6117069"/>
                    <a:pt x="453461" y="6108883"/>
                    <a:pt x="439004" y="6077390"/>
                  </a:cubicBezTo>
                  <a:lnTo>
                    <a:pt x="439004" y="6053773"/>
                  </a:lnTo>
                  <a:lnTo>
                    <a:pt x="443277" y="6041490"/>
                  </a:lnTo>
                  <a:lnTo>
                    <a:pt x="438719" y="6028890"/>
                  </a:lnTo>
                  <a:lnTo>
                    <a:pt x="438719" y="5992990"/>
                  </a:lnTo>
                  <a:lnTo>
                    <a:pt x="433948" y="5980079"/>
                  </a:lnTo>
                  <a:lnTo>
                    <a:pt x="438577" y="5967481"/>
                  </a:lnTo>
                  <a:cubicBezTo>
                    <a:pt x="439218" y="5957404"/>
                    <a:pt x="437651" y="5950791"/>
                    <a:pt x="434802" y="5947326"/>
                  </a:cubicBezTo>
                  <a:cubicBezTo>
                    <a:pt x="433449" y="5932524"/>
                    <a:pt x="431811" y="5918353"/>
                    <a:pt x="438150" y="5908589"/>
                  </a:cubicBezTo>
                  <a:cubicBezTo>
                    <a:pt x="438705" y="5892435"/>
                    <a:pt x="438890" y="5876088"/>
                    <a:pt x="438719" y="5859775"/>
                  </a:cubicBezTo>
                  <a:lnTo>
                    <a:pt x="434090" y="5846549"/>
                  </a:lnTo>
                  <a:cubicBezTo>
                    <a:pt x="434090" y="5843084"/>
                    <a:pt x="434090" y="5839305"/>
                    <a:pt x="433734" y="5834898"/>
                  </a:cubicBezTo>
                  <a:lnTo>
                    <a:pt x="428963" y="5821983"/>
                  </a:lnTo>
                  <a:lnTo>
                    <a:pt x="433734" y="5809072"/>
                  </a:lnTo>
                  <a:cubicBezTo>
                    <a:pt x="433734" y="5804979"/>
                    <a:pt x="433734" y="5800886"/>
                    <a:pt x="433734" y="5797421"/>
                  </a:cubicBezTo>
                  <a:lnTo>
                    <a:pt x="429034" y="5784195"/>
                  </a:lnTo>
                  <a:cubicBezTo>
                    <a:pt x="429034" y="5766870"/>
                    <a:pt x="433521" y="5763091"/>
                    <a:pt x="436155" y="5754905"/>
                  </a:cubicBezTo>
                  <a:lnTo>
                    <a:pt x="442209" y="5754905"/>
                  </a:lnTo>
                  <a:lnTo>
                    <a:pt x="444773" y="5736641"/>
                  </a:lnTo>
                  <a:lnTo>
                    <a:pt x="434161" y="5715854"/>
                  </a:lnTo>
                  <a:lnTo>
                    <a:pt x="434161" y="5688140"/>
                  </a:lnTo>
                  <a:lnTo>
                    <a:pt x="438434" y="5676803"/>
                  </a:lnTo>
                  <a:lnTo>
                    <a:pt x="440642" y="5657593"/>
                  </a:lnTo>
                  <a:cubicBezTo>
                    <a:pt x="449188" y="5653814"/>
                    <a:pt x="456096" y="5657593"/>
                    <a:pt x="453817" y="5700106"/>
                  </a:cubicBezTo>
                  <a:lnTo>
                    <a:pt x="449473" y="5710815"/>
                  </a:lnTo>
                  <a:cubicBezTo>
                    <a:pt x="447977" y="5727819"/>
                    <a:pt x="449473" y="5745455"/>
                    <a:pt x="448832" y="5760889"/>
                  </a:cubicBezTo>
                  <a:lnTo>
                    <a:pt x="453532" y="5772541"/>
                  </a:lnTo>
                  <a:lnTo>
                    <a:pt x="453532" y="5845918"/>
                  </a:lnTo>
                  <a:lnTo>
                    <a:pt x="449117" y="5858515"/>
                  </a:lnTo>
                  <a:cubicBezTo>
                    <a:pt x="448547" y="5935043"/>
                    <a:pt x="449117" y="6012199"/>
                    <a:pt x="449117" y="6089359"/>
                  </a:cubicBezTo>
                  <a:lnTo>
                    <a:pt x="453959" y="6102270"/>
                  </a:lnTo>
                  <a:lnTo>
                    <a:pt x="449330" y="6114553"/>
                  </a:lnTo>
                  <a:lnTo>
                    <a:pt x="449330" y="6151399"/>
                  </a:lnTo>
                  <a:cubicBezTo>
                    <a:pt x="455811" y="6168717"/>
                    <a:pt x="455811" y="6169980"/>
                    <a:pt x="449900" y="6185411"/>
                  </a:cubicBezTo>
                  <a:cubicBezTo>
                    <a:pt x="447692" y="6279889"/>
                    <a:pt x="449900" y="6380666"/>
                    <a:pt x="449117" y="6478292"/>
                  </a:cubicBezTo>
                  <a:lnTo>
                    <a:pt x="444488" y="6492148"/>
                  </a:lnTo>
                  <a:lnTo>
                    <a:pt x="444488" y="6516083"/>
                  </a:lnTo>
                  <a:lnTo>
                    <a:pt x="448904" y="6528366"/>
                  </a:lnTo>
                  <a:lnTo>
                    <a:pt x="444274" y="6540963"/>
                  </a:lnTo>
                  <a:lnTo>
                    <a:pt x="444274" y="6552932"/>
                  </a:lnTo>
                  <a:lnTo>
                    <a:pt x="448974" y="6565529"/>
                  </a:lnTo>
                  <a:lnTo>
                    <a:pt x="448975" y="6628514"/>
                  </a:lnTo>
                  <a:lnTo>
                    <a:pt x="442423" y="6633236"/>
                  </a:lnTo>
                  <a:cubicBezTo>
                    <a:pt x="430173" y="6608987"/>
                    <a:pt x="413936" y="6593243"/>
                    <a:pt x="401543" y="6620953"/>
                  </a:cubicBezTo>
                  <a:lnTo>
                    <a:pt x="395205" y="6615600"/>
                  </a:lnTo>
                  <a:lnTo>
                    <a:pt x="395206" y="6601115"/>
                  </a:lnTo>
                  <a:cubicBezTo>
                    <a:pt x="406030" y="6560487"/>
                    <a:pt x="420131" y="6576866"/>
                    <a:pt x="433449" y="6567417"/>
                  </a:cubicBezTo>
                  <a:cubicBezTo>
                    <a:pt x="435871" y="6550409"/>
                    <a:pt x="433449" y="6532145"/>
                    <a:pt x="435087" y="6514823"/>
                  </a:cubicBezTo>
                  <a:cubicBezTo>
                    <a:pt x="453532" y="6434833"/>
                    <a:pt x="393852" y="6494040"/>
                    <a:pt x="385734" y="6468846"/>
                  </a:cubicBezTo>
                  <a:cubicBezTo>
                    <a:pt x="383811" y="6431997"/>
                    <a:pt x="402612" y="6455931"/>
                    <a:pt x="406600" y="6449322"/>
                  </a:cubicBezTo>
                  <a:cubicBezTo>
                    <a:pt x="412369" y="6425701"/>
                    <a:pt x="437580" y="6434833"/>
                    <a:pt x="433948" y="6405546"/>
                  </a:cubicBezTo>
                  <a:cubicBezTo>
                    <a:pt x="423265" y="6384759"/>
                    <a:pt x="400903" y="6425070"/>
                    <a:pt x="394992" y="6385387"/>
                  </a:cubicBezTo>
                  <a:lnTo>
                    <a:pt x="387870" y="6364290"/>
                  </a:lnTo>
                  <a:cubicBezTo>
                    <a:pt x="363891" y="6314278"/>
                    <a:pt x="335910" y="6318719"/>
                    <a:pt x="312807" y="6376255"/>
                  </a:cubicBezTo>
                  <a:cubicBezTo>
                    <a:pt x="296926" y="6402709"/>
                    <a:pt x="278908" y="6367123"/>
                    <a:pt x="264735" y="6412787"/>
                  </a:cubicBezTo>
                  <a:cubicBezTo>
                    <a:pt x="261246" y="6414678"/>
                    <a:pt x="251703" y="6404600"/>
                    <a:pt x="252486" y="6427907"/>
                  </a:cubicBezTo>
                  <a:cubicBezTo>
                    <a:pt x="262528" y="6451210"/>
                    <a:pt x="277626" y="6430740"/>
                    <a:pt x="289377" y="6437353"/>
                  </a:cubicBezTo>
                  <a:cubicBezTo>
                    <a:pt x="295929" y="6425384"/>
                    <a:pt x="305543" y="6401135"/>
                    <a:pt x="313021" y="6423182"/>
                  </a:cubicBezTo>
                  <a:cubicBezTo>
                    <a:pt x="324772" y="6423182"/>
                    <a:pt x="327265" y="6423182"/>
                    <a:pt x="326053" y="6480497"/>
                  </a:cubicBezTo>
                  <a:cubicBezTo>
                    <a:pt x="331894" y="6485536"/>
                    <a:pt x="329330" y="6502544"/>
                    <a:pt x="333175" y="6510102"/>
                  </a:cubicBezTo>
                  <a:cubicBezTo>
                    <a:pt x="339442" y="6491203"/>
                    <a:pt x="346279" y="6500338"/>
                    <a:pt x="353686" y="6498447"/>
                  </a:cubicBezTo>
                  <a:lnTo>
                    <a:pt x="355894" y="6514509"/>
                  </a:lnTo>
                  <a:cubicBezTo>
                    <a:pt x="352974" y="6520494"/>
                    <a:pt x="350410" y="6533405"/>
                    <a:pt x="347347" y="6532773"/>
                  </a:cubicBezTo>
                  <a:cubicBezTo>
                    <a:pt x="333888" y="6501281"/>
                    <a:pt x="317650" y="6575607"/>
                    <a:pt x="303692" y="6534979"/>
                  </a:cubicBezTo>
                  <a:cubicBezTo>
                    <a:pt x="285389" y="6600483"/>
                    <a:pt x="259751" y="6518916"/>
                    <a:pt x="242017" y="6566471"/>
                  </a:cubicBezTo>
                  <a:lnTo>
                    <a:pt x="244368" y="6582219"/>
                  </a:lnTo>
                  <a:cubicBezTo>
                    <a:pt x="298920" y="6605522"/>
                    <a:pt x="237246" y="6657488"/>
                    <a:pt x="220652" y="6619379"/>
                  </a:cubicBezTo>
                  <a:cubicBezTo>
                    <a:pt x="192165" y="6622216"/>
                    <a:pt x="159476" y="6638906"/>
                    <a:pt x="133198" y="6653077"/>
                  </a:cubicBezTo>
                  <a:cubicBezTo>
                    <a:pt x="126403" y="6654998"/>
                    <a:pt x="119680" y="6659944"/>
                    <a:pt x="113115" y="6667880"/>
                  </a:cubicBezTo>
                  <a:cubicBezTo>
                    <a:pt x="110551" y="6667880"/>
                    <a:pt x="109553" y="6674178"/>
                    <a:pt x="109838" y="6681422"/>
                  </a:cubicBezTo>
                  <a:cubicBezTo>
                    <a:pt x="125007" y="6727714"/>
                    <a:pt x="147797" y="6677643"/>
                    <a:pt x="166314" y="6691500"/>
                  </a:cubicBezTo>
                  <a:cubicBezTo>
                    <a:pt x="169162" y="6687089"/>
                    <a:pt x="168521" y="6680791"/>
                    <a:pt x="168877" y="6675124"/>
                  </a:cubicBezTo>
                  <a:cubicBezTo>
                    <a:pt x="180200" y="6675124"/>
                    <a:pt x="196296" y="6683938"/>
                    <a:pt x="209400" y="6679531"/>
                  </a:cubicBezTo>
                  <a:cubicBezTo>
                    <a:pt x="230765" y="6656542"/>
                    <a:pt x="258468" y="6674178"/>
                    <a:pt x="279620" y="6704094"/>
                  </a:cubicBezTo>
                  <a:cubicBezTo>
                    <a:pt x="289234" y="6704094"/>
                    <a:pt x="299276" y="6751966"/>
                    <a:pt x="308107" y="6716694"/>
                  </a:cubicBezTo>
                  <a:cubicBezTo>
                    <a:pt x="313875" y="6734330"/>
                    <a:pt x="320926" y="6726772"/>
                    <a:pt x="327763" y="6728346"/>
                  </a:cubicBezTo>
                  <a:cubicBezTo>
                    <a:pt x="331680" y="6740311"/>
                    <a:pt x="331680" y="6740629"/>
                    <a:pt x="327763" y="6752908"/>
                  </a:cubicBezTo>
                  <a:cubicBezTo>
                    <a:pt x="319715" y="6749129"/>
                    <a:pt x="310813" y="6797315"/>
                    <a:pt x="304189" y="6766765"/>
                  </a:cubicBezTo>
                  <a:cubicBezTo>
                    <a:pt x="300487" y="6766765"/>
                    <a:pt x="298920" y="6781882"/>
                    <a:pt x="294077" y="6776843"/>
                  </a:cubicBezTo>
                  <a:cubicBezTo>
                    <a:pt x="284036" y="6808335"/>
                    <a:pt x="238670" y="6764249"/>
                    <a:pt x="276130" y="6831328"/>
                  </a:cubicBezTo>
                  <a:cubicBezTo>
                    <a:pt x="272641" y="6841402"/>
                    <a:pt x="268083" y="6837312"/>
                    <a:pt x="263739" y="6849278"/>
                  </a:cubicBezTo>
                  <a:cubicBezTo>
                    <a:pt x="252486" y="6857464"/>
                    <a:pt x="210397" y="6833215"/>
                    <a:pt x="208332" y="6882344"/>
                  </a:cubicBezTo>
                  <a:cubicBezTo>
                    <a:pt x="240522" y="6897775"/>
                    <a:pt x="274350" y="6887697"/>
                    <a:pt x="305686" y="6892422"/>
                  </a:cubicBezTo>
                  <a:cubicBezTo>
                    <a:pt x="294419" y="6899478"/>
                    <a:pt x="283707" y="6918624"/>
                    <a:pt x="274492" y="6948163"/>
                  </a:cubicBezTo>
                  <a:lnTo>
                    <a:pt x="259109" y="6948163"/>
                  </a:lnTo>
                  <a:cubicBezTo>
                    <a:pt x="256973" y="6953519"/>
                    <a:pt x="256973" y="6953519"/>
                    <a:pt x="261602" y="6965799"/>
                  </a:cubicBezTo>
                  <a:lnTo>
                    <a:pt x="261602" y="6999811"/>
                  </a:lnTo>
                  <a:cubicBezTo>
                    <a:pt x="247928" y="7031304"/>
                    <a:pt x="239240" y="7001702"/>
                    <a:pt x="224355" y="7006427"/>
                  </a:cubicBezTo>
                  <a:lnTo>
                    <a:pt x="218444" y="7024377"/>
                  </a:lnTo>
                  <a:cubicBezTo>
                    <a:pt x="227774" y="7061851"/>
                    <a:pt x="246931" y="7048312"/>
                    <a:pt x="263881" y="7066576"/>
                  </a:cubicBezTo>
                  <a:cubicBezTo>
                    <a:pt x="278359" y="7046893"/>
                    <a:pt x="293842" y="7046893"/>
                    <a:pt x="308321" y="7066576"/>
                  </a:cubicBezTo>
                  <a:lnTo>
                    <a:pt x="313377" y="7055238"/>
                  </a:lnTo>
                  <a:cubicBezTo>
                    <a:pt x="319887" y="7070861"/>
                    <a:pt x="327734" y="7070861"/>
                    <a:pt x="334244" y="7055238"/>
                  </a:cubicBezTo>
                  <a:cubicBezTo>
                    <a:pt x="345709" y="7049885"/>
                    <a:pt x="360452" y="7070986"/>
                    <a:pt x="369852" y="7035083"/>
                  </a:cubicBezTo>
                  <a:cubicBezTo>
                    <a:pt x="369852" y="7018393"/>
                    <a:pt x="365223" y="7014614"/>
                    <a:pt x="362731" y="7006427"/>
                  </a:cubicBezTo>
                  <a:cubicBezTo>
                    <a:pt x="349947" y="7009323"/>
                    <a:pt x="337192" y="6998522"/>
                    <a:pt x="325555" y="6974934"/>
                  </a:cubicBezTo>
                  <a:cubicBezTo>
                    <a:pt x="338161" y="6934938"/>
                    <a:pt x="352546" y="6981230"/>
                    <a:pt x="367573" y="6968636"/>
                  </a:cubicBezTo>
                  <a:lnTo>
                    <a:pt x="379609" y="6937143"/>
                  </a:lnTo>
                  <a:cubicBezTo>
                    <a:pt x="372452" y="6921679"/>
                    <a:pt x="365109" y="6908011"/>
                    <a:pt x="357603" y="6896201"/>
                  </a:cubicBezTo>
                  <a:lnTo>
                    <a:pt x="352475" y="6907538"/>
                  </a:lnTo>
                  <a:cubicBezTo>
                    <a:pt x="343501" y="6876046"/>
                    <a:pt x="363870" y="6884235"/>
                    <a:pt x="366719" y="6883604"/>
                  </a:cubicBezTo>
                  <a:cubicBezTo>
                    <a:pt x="375478" y="6895573"/>
                    <a:pt x="383597" y="6922027"/>
                    <a:pt x="391644" y="6896515"/>
                  </a:cubicBezTo>
                  <a:cubicBezTo>
                    <a:pt x="405888" y="6928008"/>
                    <a:pt x="425472" y="6876360"/>
                    <a:pt x="438505" y="6851797"/>
                  </a:cubicBezTo>
                  <a:cubicBezTo>
                    <a:pt x="438506" y="6848018"/>
                    <a:pt x="438506" y="6843921"/>
                    <a:pt x="438505" y="6840146"/>
                  </a:cubicBezTo>
                  <a:cubicBezTo>
                    <a:pt x="430458" y="6811486"/>
                    <a:pt x="416286" y="6831956"/>
                    <a:pt x="433877" y="6792591"/>
                  </a:cubicBezTo>
                  <a:lnTo>
                    <a:pt x="433877" y="6743776"/>
                  </a:lnTo>
                  <a:cubicBezTo>
                    <a:pt x="432167" y="6733384"/>
                    <a:pt x="426114" y="6741888"/>
                    <a:pt x="424262" y="6731179"/>
                  </a:cubicBezTo>
                  <a:cubicBezTo>
                    <a:pt x="430458" y="6719213"/>
                    <a:pt x="436369" y="6728031"/>
                    <a:pt x="433521" y="6693705"/>
                  </a:cubicBezTo>
                  <a:cubicBezTo>
                    <a:pt x="430885" y="6678903"/>
                    <a:pt x="411087" y="6702206"/>
                    <a:pt x="416713" y="6676380"/>
                  </a:cubicBezTo>
                  <a:cubicBezTo>
                    <a:pt x="423714" y="6673295"/>
                    <a:pt x="430543" y="6665109"/>
                    <a:pt x="436938" y="6652135"/>
                  </a:cubicBezTo>
                  <a:cubicBezTo>
                    <a:pt x="441112" y="6652290"/>
                    <a:pt x="445185" y="6657990"/>
                    <a:pt x="448618" y="6668508"/>
                  </a:cubicBezTo>
                  <a:lnTo>
                    <a:pt x="448618" y="6842348"/>
                  </a:lnTo>
                  <a:lnTo>
                    <a:pt x="443776" y="6855890"/>
                  </a:lnTo>
                  <a:cubicBezTo>
                    <a:pt x="443776" y="6880770"/>
                    <a:pt x="454814" y="6880456"/>
                    <a:pt x="444488" y="6901871"/>
                  </a:cubicBezTo>
                  <a:cubicBezTo>
                    <a:pt x="443605" y="6934055"/>
                    <a:pt x="443362" y="6966493"/>
                    <a:pt x="443776" y="6998866"/>
                  </a:cubicBezTo>
                  <a:cubicBezTo>
                    <a:pt x="435992" y="7026930"/>
                    <a:pt x="424747" y="7025729"/>
                    <a:pt x="417283" y="6996032"/>
                  </a:cubicBezTo>
                  <a:cubicBezTo>
                    <a:pt x="413643" y="6997388"/>
                    <a:pt x="410019" y="6992789"/>
                    <a:pt x="407099" y="6983121"/>
                  </a:cubicBezTo>
                  <a:lnTo>
                    <a:pt x="401899" y="6983121"/>
                  </a:lnTo>
                  <a:lnTo>
                    <a:pt x="385235" y="7025951"/>
                  </a:lnTo>
                  <a:cubicBezTo>
                    <a:pt x="392357" y="7040125"/>
                    <a:pt x="403467" y="7019338"/>
                    <a:pt x="408879" y="7051145"/>
                  </a:cubicBezTo>
                  <a:cubicBezTo>
                    <a:pt x="399905" y="7057130"/>
                    <a:pt x="391075" y="7059335"/>
                    <a:pt x="382386" y="7068150"/>
                  </a:cubicBezTo>
                  <a:cubicBezTo>
                    <a:pt x="378540" y="7074765"/>
                    <a:pt x="381104" y="7090510"/>
                    <a:pt x="376832" y="7092087"/>
                  </a:cubicBezTo>
                  <a:cubicBezTo>
                    <a:pt x="361733" y="7098386"/>
                    <a:pt x="347846" y="7074765"/>
                    <a:pt x="333389" y="7079804"/>
                  </a:cubicBezTo>
                  <a:cubicBezTo>
                    <a:pt x="317436" y="7116650"/>
                    <a:pt x="300985" y="7063114"/>
                    <a:pt x="284249" y="7092401"/>
                  </a:cubicBezTo>
                  <a:cubicBezTo>
                    <a:pt x="277128" y="7070672"/>
                    <a:pt x="263596" y="7072560"/>
                    <a:pt x="266872" y="7122003"/>
                  </a:cubicBezTo>
                  <a:cubicBezTo>
                    <a:pt x="275988" y="7153496"/>
                    <a:pt x="290374" y="7144992"/>
                    <a:pt x="300415" y="7128933"/>
                  </a:cubicBezTo>
                  <a:cubicBezTo>
                    <a:pt x="323917" y="7117596"/>
                    <a:pt x="351478" y="7156329"/>
                    <a:pt x="372487" y="7104684"/>
                  </a:cubicBezTo>
                  <a:cubicBezTo>
                    <a:pt x="378633" y="7121249"/>
                    <a:pt x="386353" y="7121249"/>
                    <a:pt x="392500" y="7104684"/>
                  </a:cubicBezTo>
                  <a:cubicBezTo>
                    <a:pt x="403040" y="7127987"/>
                    <a:pt x="415859" y="7128619"/>
                    <a:pt x="426684" y="7152550"/>
                  </a:cubicBezTo>
                  <a:lnTo>
                    <a:pt x="438648" y="7121057"/>
                  </a:lnTo>
                  <a:lnTo>
                    <a:pt x="434090" y="7108778"/>
                  </a:lnTo>
                  <a:cubicBezTo>
                    <a:pt x="435230" y="7083898"/>
                    <a:pt x="431455" y="7045792"/>
                    <a:pt x="436227" y="7030047"/>
                  </a:cubicBezTo>
                  <a:cubicBezTo>
                    <a:pt x="448049" y="7050831"/>
                    <a:pt x="443348" y="7069413"/>
                    <a:pt x="443348" y="7171449"/>
                  </a:cubicBezTo>
                  <a:cubicBezTo>
                    <a:pt x="441710" y="7178376"/>
                    <a:pt x="438933" y="7174911"/>
                    <a:pt x="436796" y="7175856"/>
                  </a:cubicBezTo>
                  <a:cubicBezTo>
                    <a:pt x="424832" y="7148143"/>
                    <a:pt x="411443" y="7175856"/>
                    <a:pt x="398980" y="7151294"/>
                  </a:cubicBezTo>
                  <a:cubicBezTo>
                    <a:pt x="384737" y="7128301"/>
                    <a:pt x="367716" y="7144992"/>
                    <a:pt x="353116" y="7163259"/>
                  </a:cubicBezTo>
                  <a:cubicBezTo>
                    <a:pt x="325840" y="7177116"/>
                    <a:pt x="297282" y="7151608"/>
                    <a:pt x="272142" y="7194752"/>
                  </a:cubicBezTo>
                  <a:cubicBezTo>
                    <a:pt x="272142" y="7200105"/>
                    <a:pt x="272142" y="7204198"/>
                    <a:pt x="272142" y="7207977"/>
                  </a:cubicBezTo>
                  <a:cubicBezTo>
                    <a:pt x="285531" y="7227818"/>
                    <a:pt x="302694" y="7198217"/>
                    <a:pt x="315727" y="7220892"/>
                  </a:cubicBezTo>
                  <a:cubicBezTo>
                    <a:pt x="302175" y="7234937"/>
                    <a:pt x="288259" y="7240763"/>
                    <a:pt x="274350" y="7238214"/>
                  </a:cubicBezTo>
                  <a:cubicBezTo>
                    <a:pt x="271643" y="7250497"/>
                    <a:pt x="271643" y="7250497"/>
                    <a:pt x="273068" y="7295529"/>
                  </a:cubicBezTo>
                  <a:cubicBezTo>
                    <a:pt x="284854" y="7293168"/>
                    <a:pt x="296441" y="7309733"/>
                    <a:pt x="305686" y="7342138"/>
                  </a:cubicBezTo>
                  <a:lnTo>
                    <a:pt x="299062" y="7360088"/>
                  </a:lnTo>
                  <a:cubicBezTo>
                    <a:pt x="291940" y="7355995"/>
                    <a:pt x="287525" y="7378669"/>
                    <a:pt x="281757" y="7391581"/>
                  </a:cubicBezTo>
                  <a:lnTo>
                    <a:pt x="281757" y="7417406"/>
                  </a:lnTo>
                  <a:cubicBezTo>
                    <a:pt x="286528" y="7420871"/>
                    <a:pt x="293223" y="7424019"/>
                    <a:pt x="296000" y="7441655"/>
                  </a:cubicBezTo>
                  <a:cubicBezTo>
                    <a:pt x="290089" y="7453310"/>
                    <a:pt x="279122" y="7428744"/>
                    <a:pt x="281757" y="7487950"/>
                  </a:cubicBezTo>
                  <a:lnTo>
                    <a:pt x="277484" y="7500547"/>
                  </a:lnTo>
                  <a:cubicBezTo>
                    <a:pt x="276130" y="7533931"/>
                    <a:pt x="292368" y="7510625"/>
                    <a:pt x="296712" y="7537707"/>
                  </a:cubicBezTo>
                  <a:cubicBezTo>
                    <a:pt x="290374" y="7555974"/>
                    <a:pt x="275347" y="7524167"/>
                    <a:pt x="272071" y="7557234"/>
                  </a:cubicBezTo>
                  <a:cubicBezTo>
                    <a:pt x="261388" y="7595971"/>
                    <a:pt x="278053" y="7575184"/>
                    <a:pt x="284250" y="7580223"/>
                  </a:cubicBezTo>
                  <a:cubicBezTo>
                    <a:pt x="287952" y="7593137"/>
                    <a:pt x="287952" y="7593137"/>
                    <a:pt x="284250" y="7604789"/>
                  </a:cubicBezTo>
                  <a:cubicBezTo>
                    <a:pt x="272000" y="7617383"/>
                    <a:pt x="258754" y="7617700"/>
                    <a:pt x="247715" y="7647302"/>
                  </a:cubicBezTo>
                  <a:cubicBezTo>
                    <a:pt x="256119" y="7675961"/>
                    <a:pt x="265092" y="7663050"/>
                    <a:pt x="275347" y="7665569"/>
                  </a:cubicBezTo>
                  <a:lnTo>
                    <a:pt x="278196" y="7644782"/>
                  </a:lnTo>
                  <a:cubicBezTo>
                    <a:pt x="283395" y="7641949"/>
                    <a:pt x="332534" y="7624941"/>
                    <a:pt x="318149" y="7665569"/>
                  </a:cubicBezTo>
                  <a:cubicBezTo>
                    <a:pt x="310771" y="7660844"/>
                    <a:pt x="303250" y="7667143"/>
                    <a:pt x="296784" y="7683519"/>
                  </a:cubicBezTo>
                  <a:cubicBezTo>
                    <a:pt x="303905" y="7700841"/>
                    <a:pt x="316582" y="7675961"/>
                    <a:pt x="321211" y="7710918"/>
                  </a:cubicBezTo>
                  <a:cubicBezTo>
                    <a:pt x="321211" y="7723516"/>
                    <a:pt x="329544" y="7732334"/>
                    <a:pt x="323490" y="7738632"/>
                  </a:cubicBezTo>
                  <a:cubicBezTo>
                    <a:pt x="313519" y="7750284"/>
                    <a:pt x="302765" y="7711547"/>
                    <a:pt x="295002" y="7738632"/>
                  </a:cubicBezTo>
                  <a:cubicBezTo>
                    <a:pt x="289925" y="7742725"/>
                    <a:pt x="284691" y="7738946"/>
                    <a:pt x="280119" y="7728554"/>
                  </a:cubicBezTo>
                  <a:cubicBezTo>
                    <a:pt x="252130" y="7791540"/>
                    <a:pt x="261531" y="7770753"/>
                    <a:pt x="282255" y="7805711"/>
                  </a:cubicBezTo>
                  <a:cubicBezTo>
                    <a:pt x="282255" y="7811381"/>
                    <a:pt x="282255" y="7815160"/>
                    <a:pt x="282255" y="7818939"/>
                  </a:cubicBezTo>
                  <a:cubicBezTo>
                    <a:pt x="279976" y="7829331"/>
                    <a:pt x="270504" y="7817366"/>
                    <a:pt x="273068" y="7843188"/>
                  </a:cubicBezTo>
                  <a:lnTo>
                    <a:pt x="280190" y="7861452"/>
                  </a:lnTo>
                  <a:cubicBezTo>
                    <a:pt x="289234" y="7865545"/>
                    <a:pt x="295929" y="7879719"/>
                    <a:pt x="305828" y="7874049"/>
                  </a:cubicBezTo>
                  <a:cubicBezTo>
                    <a:pt x="306469" y="7879405"/>
                    <a:pt x="307110" y="7884758"/>
                    <a:pt x="307537" y="7889166"/>
                  </a:cubicBezTo>
                  <a:cubicBezTo>
                    <a:pt x="305614" y="7902080"/>
                    <a:pt x="299490" y="7893576"/>
                    <a:pt x="297495" y="7903968"/>
                  </a:cubicBezTo>
                  <a:lnTo>
                    <a:pt x="297495" y="7928217"/>
                  </a:lnTo>
                  <a:lnTo>
                    <a:pt x="311739" y="7964120"/>
                  </a:lnTo>
                  <a:cubicBezTo>
                    <a:pt x="313662" y="7983016"/>
                    <a:pt x="305828" y="7983016"/>
                    <a:pt x="307181" y="7999392"/>
                  </a:cubicBezTo>
                  <a:cubicBezTo>
                    <a:pt x="311169" y="8023009"/>
                    <a:pt x="329757" y="7984275"/>
                    <a:pt x="326766" y="8036869"/>
                  </a:cubicBezTo>
                  <a:cubicBezTo>
                    <a:pt x="324985" y="8039702"/>
                    <a:pt x="320499" y="8041906"/>
                    <a:pt x="315173" y="8044480"/>
                  </a:cubicBezTo>
                  <a:lnTo>
                    <a:pt x="303768" y="8051220"/>
                  </a:lnTo>
                  <a:lnTo>
                    <a:pt x="10063" y="7757515"/>
                  </a:lnTo>
                  <a:lnTo>
                    <a:pt x="10063" y="7611401"/>
                  </a:lnTo>
                  <a:lnTo>
                    <a:pt x="15048" y="7598173"/>
                  </a:lnTo>
                  <a:lnTo>
                    <a:pt x="15048" y="7549676"/>
                  </a:lnTo>
                  <a:lnTo>
                    <a:pt x="10134" y="7536447"/>
                  </a:lnTo>
                  <a:cubicBezTo>
                    <a:pt x="10134" y="7532040"/>
                    <a:pt x="10134" y="7528261"/>
                    <a:pt x="10562" y="7524167"/>
                  </a:cubicBezTo>
                  <a:cubicBezTo>
                    <a:pt x="18110" y="7507791"/>
                    <a:pt x="14764" y="7492675"/>
                    <a:pt x="14407" y="7401658"/>
                  </a:cubicBezTo>
                  <a:cubicBezTo>
                    <a:pt x="8425" y="7385599"/>
                    <a:pt x="8425" y="7384654"/>
                    <a:pt x="14835" y="7367332"/>
                  </a:cubicBezTo>
                  <a:lnTo>
                    <a:pt x="14835" y="7281989"/>
                  </a:lnTo>
                  <a:lnTo>
                    <a:pt x="10419" y="7269706"/>
                  </a:lnTo>
                  <a:lnTo>
                    <a:pt x="15048" y="7256792"/>
                  </a:lnTo>
                  <a:lnTo>
                    <a:pt x="15048" y="7036343"/>
                  </a:lnTo>
                  <a:lnTo>
                    <a:pt x="10348" y="7023746"/>
                  </a:lnTo>
                  <a:lnTo>
                    <a:pt x="10348" y="6926120"/>
                  </a:lnTo>
                  <a:cubicBezTo>
                    <a:pt x="18395" y="6914782"/>
                    <a:pt x="14407" y="6869116"/>
                    <a:pt x="14692" y="6840460"/>
                  </a:cubicBezTo>
                  <a:lnTo>
                    <a:pt x="10704" y="6830382"/>
                  </a:lnTo>
                  <a:cubicBezTo>
                    <a:pt x="10077" y="6814383"/>
                    <a:pt x="9885" y="6798099"/>
                    <a:pt x="10134" y="6781882"/>
                  </a:cubicBezTo>
                  <a:lnTo>
                    <a:pt x="14835" y="6768025"/>
                  </a:lnTo>
                  <a:lnTo>
                    <a:pt x="14835" y="6647093"/>
                  </a:lnTo>
                  <a:lnTo>
                    <a:pt x="10348" y="6634810"/>
                  </a:lnTo>
                  <a:lnTo>
                    <a:pt x="14977" y="6621899"/>
                  </a:lnTo>
                  <a:lnTo>
                    <a:pt x="14977" y="6220369"/>
                  </a:lnTo>
                  <a:lnTo>
                    <a:pt x="10419" y="6207768"/>
                  </a:lnTo>
                  <a:lnTo>
                    <a:pt x="10419" y="6050305"/>
                  </a:lnTo>
                  <a:lnTo>
                    <a:pt x="14692" y="6037394"/>
                  </a:lnTo>
                  <a:lnTo>
                    <a:pt x="10847" y="6027633"/>
                  </a:lnTo>
                  <a:cubicBezTo>
                    <a:pt x="8924" y="5895992"/>
                    <a:pt x="10847" y="5759629"/>
                    <a:pt x="10134" y="5625155"/>
                  </a:cubicBezTo>
                  <a:lnTo>
                    <a:pt x="14906" y="5611612"/>
                  </a:lnTo>
                  <a:lnTo>
                    <a:pt x="14906" y="5575398"/>
                  </a:lnTo>
                  <a:lnTo>
                    <a:pt x="10205" y="5562801"/>
                  </a:lnTo>
                  <a:lnTo>
                    <a:pt x="10205" y="5538863"/>
                  </a:lnTo>
                  <a:lnTo>
                    <a:pt x="14977" y="5525952"/>
                  </a:lnTo>
                  <a:lnTo>
                    <a:pt x="14977" y="5355891"/>
                  </a:lnTo>
                  <a:lnTo>
                    <a:pt x="10419" y="5343297"/>
                  </a:lnTo>
                  <a:lnTo>
                    <a:pt x="10419" y="5318731"/>
                  </a:lnTo>
                  <a:cubicBezTo>
                    <a:pt x="15832" y="5311173"/>
                    <a:pt x="15191" y="5292906"/>
                    <a:pt x="15120" y="5272436"/>
                  </a:cubicBezTo>
                  <a:lnTo>
                    <a:pt x="10704" y="5258894"/>
                  </a:lnTo>
                  <a:cubicBezTo>
                    <a:pt x="10106" y="5247116"/>
                    <a:pt x="9914" y="5235022"/>
                    <a:pt x="10134" y="5222993"/>
                  </a:cubicBezTo>
                  <a:lnTo>
                    <a:pt x="14906" y="5209451"/>
                  </a:lnTo>
                  <a:lnTo>
                    <a:pt x="14906" y="5160636"/>
                  </a:lnTo>
                  <a:lnTo>
                    <a:pt x="10205" y="5147725"/>
                  </a:lnTo>
                  <a:lnTo>
                    <a:pt x="10205" y="5124105"/>
                  </a:lnTo>
                  <a:lnTo>
                    <a:pt x="5363" y="5111193"/>
                  </a:lnTo>
                  <a:lnTo>
                    <a:pt x="5363" y="5074662"/>
                  </a:lnTo>
                  <a:lnTo>
                    <a:pt x="8995" y="5065844"/>
                  </a:lnTo>
                  <a:cubicBezTo>
                    <a:pt x="10747" y="5003771"/>
                    <a:pt x="10960" y="4941040"/>
                    <a:pt x="9636" y="4878779"/>
                  </a:cubicBezTo>
                  <a:lnTo>
                    <a:pt x="662" y="4856418"/>
                  </a:lnTo>
                  <a:lnTo>
                    <a:pt x="662" y="4831538"/>
                  </a:lnTo>
                  <a:lnTo>
                    <a:pt x="5006" y="4819255"/>
                  </a:lnTo>
                  <a:cubicBezTo>
                    <a:pt x="5006" y="4815793"/>
                    <a:pt x="5006" y="4812014"/>
                    <a:pt x="5006" y="4807604"/>
                  </a:cubicBezTo>
                  <a:lnTo>
                    <a:pt x="93" y="4794375"/>
                  </a:lnTo>
                  <a:lnTo>
                    <a:pt x="93" y="4770444"/>
                  </a:lnTo>
                  <a:lnTo>
                    <a:pt x="4793" y="4757847"/>
                  </a:lnTo>
                  <a:lnTo>
                    <a:pt x="4793" y="4015247"/>
                  </a:lnTo>
                  <a:lnTo>
                    <a:pt x="378" y="4002022"/>
                  </a:lnTo>
                  <a:cubicBezTo>
                    <a:pt x="5790" y="3994463"/>
                    <a:pt x="5077" y="3976510"/>
                    <a:pt x="5007" y="3955726"/>
                  </a:cubicBezTo>
                  <a:lnTo>
                    <a:pt x="307" y="3941555"/>
                  </a:lnTo>
                  <a:lnTo>
                    <a:pt x="306" y="3893369"/>
                  </a:lnTo>
                  <a:lnTo>
                    <a:pt x="4864" y="3880775"/>
                  </a:lnTo>
                  <a:lnTo>
                    <a:pt x="4864" y="3783774"/>
                  </a:lnTo>
                  <a:lnTo>
                    <a:pt x="93" y="3770863"/>
                  </a:lnTo>
                  <a:lnTo>
                    <a:pt x="93" y="3734963"/>
                  </a:lnTo>
                  <a:lnTo>
                    <a:pt x="5149" y="3721421"/>
                  </a:lnTo>
                  <a:lnTo>
                    <a:pt x="5149" y="3441134"/>
                  </a:lnTo>
                  <a:cubicBezTo>
                    <a:pt x="14692" y="3421610"/>
                    <a:pt x="8069" y="3357365"/>
                    <a:pt x="9849" y="3319888"/>
                  </a:cubicBezTo>
                  <a:cubicBezTo>
                    <a:pt x="-1688" y="3297213"/>
                    <a:pt x="10348" y="3295953"/>
                    <a:pt x="9849" y="3271704"/>
                  </a:cubicBezTo>
                  <a:lnTo>
                    <a:pt x="5220" y="3258793"/>
                  </a:lnTo>
                  <a:lnTo>
                    <a:pt x="5220" y="3076450"/>
                  </a:lnTo>
                  <a:lnTo>
                    <a:pt x="9992" y="3063853"/>
                  </a:lnTo>
                  <a:lnTo>
                    <a:pt x="9992" y="3027635"/>
                  </a:lnTo>
                  <a:lnTo>
                    <a:pt x="4935" y="3013778"/>
                  </a:lnTo>
                  <a:lnTo>
                    <a:pt x="4936" y="2953944"/>
                  </a:lnTo>
                  <a:cubicBezTo>
                    <a:pt x="-1546" y="2936305"/>
                    <a:pt x="-1546" y="2935362"/>
                    <a:pt x="4366" y="2919614"/>
                  </a:cubicBezTo>
                  <a:cubicBezTo>
                    <a:pt x="-121" y="2901664"/>
                    <a:pt x="-2115" y="2896311"/>
                    <a:pt x="5006" y="2880881"/>
                  </a:cubicBezTo>
                  <a:lnTo>
                    <a:pt x="5006" y="2869229"/>
                  </a:lnTo>
                  <a:lnTo>
                    <a:pt x="377" y="2856629"/>
                  </a:lnTo>
                  <a:lnTo>
                    <a:pt x="4864" y="2844346"/>
                  </a:lnTo>
                  <a:lnTo>
                    <a:pt x="4864" y="2722785"/>
                  </a:lnTo>
                  <a:lnTo>
                    <a:pt x="520" y="2709560"/>
                  </a:lnTo>
                  <a:cubicBezTo>
                    <a:pt x="7642" y="2699482"/>
                    <a:pt x="4295" y="2665784"/>
                    <a:pt x="5077" y="2639016"/>
                  </a:cubicBezTo>
                  <a:lnTo>
                    <a:pt x="9849" y="2625159"/>
                  </a:lnTo>
                  <a:lnTo>
                    <a:pt x="9849" y="2601225"/>
                  </a:lnTo>
                  <a:lnTo>
                    <a:pt x="5149" y="2588628"/>
                  </a:lnTo>
                  <a:lnTo>
                    <a:pt x="5149" y="2564690"/>
                  </a:lnTo>
                  <a:lnTo>
                    <a:pt x="9920" y="2551779"/>
                  </a:lnTo>
                  <a:lnTo>
                    <a:pt x="9920" y="2345187"/>
                  </a:lnTo>
                  <a:cubicBezTo>
                    <a:pt x="7784" y="2334163"/>
                    <a:pt x="-406" y="2345187"/>
                    <a:pt x="164" y="2325031"/>
                  </a:cubicBezTo>
                  <a:cubicBezTo>
                    <a:pt x="-691" y="2311175"/>
                    <a:pt x="10776" y="2316528"/>
                    <a:pt x="9992" y="2305822"/>
                  </a:cubicBezTo>
                  <a:cubicBezTo>
                    <a:pt x="8710" y="2274329"/>
                    <a:pt x="13766" y="2226146"/>
                    <a:pt x="5790" y="2211343"/>
                  </a:cubicBezTo>
                  <a:cubicBezTo>
                    <a:pt x="4936" y="2182969"/>
                    <a:pt x="4701" y="2154280"/>
                    <a:pt x="5077" y="2125684"/>
                  </a:cubicBezTo>
                  <a:lnTo>
                    <a:pt x="520" y="2112458"/>
                  </a:lnTo>
                  <a:lnTo>
                    <a:pt x="5077" y="2099858"/>
                  </a:lnTo>
                  <a:lnTo>
                    <a:pt x="5078" y="1795640"/>
                  </a:lnTo>
                  <a:lnTo>
                    <a:pt x="306" y="1783043"/>
                  </a:lnTo>
                  <a:lnTo>
                    <a:pt x="307" y="1759109"/>
                  </a:lnTo>
                  <a:lnTo>
                    <a:pt x="4935" y="1746197"/>
                  </a:lnTo>
                  <a:cubicBezTo>
                    <a:pt x="5861" y="1735491"/>
                    <a:pt x="3654" y="1729821"/>
                    <a:pt x="1161" y="1724782"/>
                  </a:cubicBezTo>
                  <a:cubicBezTo>
                    <a:pt x="-1261" y="1699274"/>
                    <a:pt x="1161" y="1664002"/>
                    <a:pt x="235" y="1636917"/>
                  </a:cubicBezTo>
                  <a:lnTo>
                    <a:pt x="4793" y="1625579"/>
                  </a:lnTo>
                  <a:lnTo>
                    <a:pt x="377" y="1612354"/>
                  </a:lnTo>
                  <a:lnTo>
                    <a:pt x="378" y="1393793"/>
                  </a:lnTo>
                  <a:lnTo>
                    <a:pt x="5078" y="1380882"/>
                  </a:lnTo>
                  <a:lnTo>
                    <a:pt x="5077" y="1357261"/>
                  </a:lnTo>
                  <a:lnTo>
                    <a:pt x="377" y="1344350"/>
                  </a:lnTo>
                  <a:cubicBezTo>
                    <a:pt x="8568" y="1333012"/>
                    <a:pt x="4010" y="1287663"/>
                    <a:pt x="5077" y="1259318"/>
                  </a:cubicBezTo>
                  <a:cubicBezTo>
                    <a:pt x="-1546" y="1241368"/>
                    <a:pt x="-1546" y="1240740"/>
                    <a:pt x="5078" y="1223418"/>
                  </a:cubicBezTo>
                  <a:lnTo>
                    <a:pt x="5078" y="1116971"/>
                  </a:lnTo>
                  <a:lnTo>
                    <a:pt x="10205" y="1102800"/>
                  </a:lnTo>
                  <a:lnTo>
                    <a:pt x="10205" y="1079179"/>
                  </a:lnTo>
                  <a:lnTo>
                    <a:pt x="15191" y="1065640"/>
                  </a:lnTo>
                  <a:lnTo>
                    <a:pt x="15191" y="1053985"/>
                  </a:lnTo>
                  <a:lnTo>
                    <a:pt x="10134" y="1040446"/>
                  </a:lnTo>
                  <a:lnTo>
                    <a:pt x="10134" y="664422"/>
                  </a:lnTo>
                  <a:lnTo>
                    <a:pt x="5576" y="651192"/>
                  </a:lnTo>
                  <a:cubicBezTo>
                    <a:pt x="4579" y="640487"/>
                    <a:pt x="7001" y="635134"/>
                    <a:pt x="9494" y="629777"/>
                  </a:cubicBezTo>
                  <a:cubicBezTo>
                    <a:pt x="9849" y="622851"/>
                    <a:pt x="7072" y="621277"/>
                    <a:pt x="5648" y="615610"/>
                  </a:cubicBezTo>
                  <a:lnTo>
                    <a:pt x="5648" y="483337"/>
                  </a:lnTo>
                  <a:lnTo>
                    <a:pt x="591" y="46916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5" name="Google Shape;165;p9"/>
            <p:cNvSpPr/>
            <p:nvPr/>
          </p:nvSpPr>
          <p:spPr>
            <a:xfrm rot="2700000">
              <a:off x="3075621" y="-1582287"/>
              <a:ext cx="462385" cy="9737957"/>
            </a:xfrm>
            <a:custGeom>
              <a:avLst/>
              <a:gdLst/>
              <a:ahLst/>
              <a:cxnLst/>
              <a:rect l="l" t="t" r="r" b="b"/>
              <a:pathLst>
                <a:path w="462128" h="9732545" extrusionOk="0">
                  <a:moveTo>
                    <a:pt x="292239" y="8430990"/>
                  </a:moveTo>
                  <a:cubicBezTo>
                    <a:pt x="291402" y="8432274"/>
                    <a:pt x="290868" y="8434577"/>
                    <a:pt x="290850" y="8438513"/>
                  </a:cubicBezTo>
                  <a:cubicBezTo>
                    <a:pt x="292630" y="8446388"/>
                    <a:pt x="308726" y="8445760"/>
                    <a:pt x="302174" y="8430326"/>
                  </a:cubicBezTo>
                  <a:cubicBezTo>
                    <a:pt x="299984" y="8432451"/>
                    <a:pt x="294749" y="8427137"/>
                    <a:pt x="292239" y="8430990"/>
                  </a:cubicBezTo>
                  <a:close/>
                  <a:moveTo>
                    <a:pt x="356655" y="8282940"/>
                  </a:moveTo>
                  <a:cubicBezTo>
                    <a:pt x="353236" y="8295537"/>
                    <a:pt x="353236" y="8295537"/>
                    <a:pt x="356654" y="8307506"/>
                  </a:cubicBezTo>
                  <a:cubicBezTo>
                    <a:pt x="360856" y="8304041"/>
                    <a:pt x="370898" y="8318526"/>
                    <a:pt x="372678" y="8300576"/>
                  </a:cubicBezTo>
                  <a:lnTo>
                    <a:pt x="373034" y="8299631"/>
                  </a:lnTo>
                  <a:cubicBezTo>
                    <a:pt x="367723" y="8291507"/>
                    <a:pt x="362232" y="8285933"/>
                    <a:pt x="356655" y="8282940"/>
                  </a:cubicBezTo>
                  <a:close/>
                  <a:moveTo>
                    <a:pt x="376595" y="8136814"/>
                  </a:moveTo>
                  <a:cubicBezTo>
                    <a:pt x="355230" y="8147837"/>
                    <a:pt x="365699" y="8186260"/>
                    <a:pt x="381652" y="8173346"/>
                  </a:cubicBezTo>
                  <a:cubicBezTo>
                    <a:pt x="382221" y="8168935"/>
                    <a:pt x="388417" y="8161377"/>
                    <a:pt x="387277" y="8153822"/>
                  </a:cubicBezTo>
                  <a:lnTo>
                    <a:pt x="387634" y="8152876"/>
                  </a:lnTo>
                  <a:cubicBezTo>
                    <a:pt x="384642" y="8145632"/>
                    <a:pt x="379515" y="8152876"/>
                    <a:pt x="376595" y="8136814"/>
                  </a:cubicBezTo>
                  <a:close/>
                  <a:moveTo>
                    <a:pt x="407031" y="7612540"/>
                  </a:moveTo>
                  <a:cubicBezTo>
                    <a:pt x="405829" y="7612697"/>
                    <a:pt x="404726" y="7613721"/>
                    <a:pt x="404156" y="7617186"/>
                  </a:cubicBezTo>
                  <a:cubicBezTo>
                    <a:pt x="401663" y="7630725"/>
                    <a:pt x="417616" y="7627577"/>
                    <a:pt x="410138" y="7614035"/>
                  </a:cubicBezTo>
                  <a:lnTo>
                    <a:pt x="410494" y="7613092"/>
                  </a:lnTo>
                  <a:cubicBezTo>
                    <a:pt x="409533" y="7613092"/>
                    <a:pt x="408233" y="7612383"/>
                    <a:pt x="407031" y="7612540"/>
                  </a:cubicBezTo>
                  <a:close/>
                  <a:moveTo>
                    <a:pt x="366629" y="7646079"/>
                  </a:moveTo>
                  <a:cubicBezTo>
                    <a:pt x="363202" y="7649307"/>
                    <a:pt x="360518" y="7652771"/>
                    <a:pt x="359788" y="7655291"/>
                  </a:cubicBezTo>
                  <a:lnTo>
                    <a:pt x="359788" y="7679540"/>
                  </a:lnTo>
                  <a:cubicBezTo>
                    <a:pt x="375100" y="7728668"/>
                    <a:pt x="400168" y="7670408"/>
                    <a:pt x="415479" y="7722684"/>
                  </a:cubicBezTo>
                  <a:lnTo>
                    <a:pt x="416121" y="7721742"/>
                  </a:lnTo>
                  <a:lnTo>
                    <a:pt x="428156" y="7721742"/>
                  </a:lnTo>
                  <a:lnTo>
                    <a:pt x="428156" y="7680485"/>
                  </a:lnTo>
                  <a:lnTo>
                    <a:pt x="421034" y="7663795"/>
                  </a:lnTo>
                  <a:lnTo>
                    <a:pt x="416121" y="7673873"/>
                  </a:lnTo>
                  <a:cubicBezTo>
                    <a:pt x="407503" y="7645842"/>
                    <a:pt x="393331" y="7678280"/>
                    <a:pt x="384856" y="7655291"/>
                  </a:cubicBezTo>
                  <a:cubicBezTo>
                    <a:pt x="393883" y="7628837"/>
                    <a:pt x="376911" y="7636395"/>
                    <a:pt x="366629" y="7646079"/>
                  </a:cubicBezTo>
                  <a:close/>
                  <a:moveTo>
                    <a:pt x="341948" y="7553767"/>
                  </a:moveTo>
                  <a:cubicBezTo>
                    <a:pt x="340488" y="7553807"/>
                    <a:pt x="339028" y="7557349"/>
                    <a:pt x="339491" y="7564278"/>
                  </a:cubicBezTo>
                  <a:cubicBezTo>
                    <a:pt x="338708" y="7580023"/>
                    <a:pt x="345331" y="7577821"/>
                    <a:pt x="344049" y="7565220"/>
                  </a:cubicBezTo>
                  <a:lnTo>
                    <a:pt x="344405" y="7564278"/>
                  </a:lnTo>
                  <a:cubicBezTo>
                    <a:pt x="344868" y="7557192"/>
                    <a:pt x="343408" y="7553728"/>
                    <a:pt x="341948" y="7553767"/>
                  </a:cubicBezTo>
                  <a:close/>
                  <a:moveTo>
                    <a:pt x="366482" y="7515463"/>
                  </a:moveTo>
                  <a:cubicBezTo>
                    <a:pt x="360998" y="7523650"/>
                    <a:pt x="365485" y="7538452"/>
                    <a:pt x="362851" y="7546956"/>
                  </a:cubicBezTo>
                  <a:lnTo>
                    <a:pt x="354304" y="7569945"/>
                  </a:lnTo>
                  <a:cubicBezTo>
                    <a:pt x="359334" y="7585376"/>
                    <a:pt x="365457" y="7592180"/>
                    <a:pt x="371538" y="7589155"/>
                  </a:cubicBezTo>
                  <a:cubicBezTo>
                    <a:pt x="374101" y="7598227"/>
                    <a:pt x="377411" y="7602132"/>
                    <a:pt x="380654" y="7599864"/>
                  </a:cubicBezTo>
                  <a:cubicBezTo>
                    <a:pt x="394898" y="7568371"/>
                    <a:pt x="413200" y="7594194"/>
                    <a:pt x="427087" y="7558608"/>
                  </a:cubicBezTo>
                  <a:cubicBezTo>
                    <a:pt x="428297" y="7544185"/>
                    <a:pt x="427818" y="7528031"/>
                    <a:pt x="425806" y="7515463"/>
                  </a:cubicBezTo>
                  <a:cubicBezTo>
                    <a:pt x="413770" y="7526486"/>
                    <a:pt x="401735" y="7491529"/>
                    <a:pt x="391052" y="7515463"/>
                  </a:cubicBezTo>
                  <a:cubicBezTo>
                    <a:pt x="383432" y="7491215"/>
                    <a:pt x="374886" y="7513572"/>
                    <a:pt x="366482" y="7515463"/>
                  </a:cubicBezTo>
                  <a:close/>
                  <a:moveTo>
                    <a:pt x="307728" y="7382248"/>
                  </a:moveTo>
                  <a:cubicBezTo>
                    <a:pt x="305449" y="7389178"/>
                    <a:pt x="301746" y="7392957"/>
                    <a:pt x="301105" y="7401144"/>
                  </a:cubicBezTo>
                  <a:lnTo>
                    <a:pt x="307301" y="7419094"/>
                  </a:lnTo>
                  <a:cubicBezTo>
                    <a:pt x="310150" y="7419094"/>
                    <a:pt x="312714" y="7420985"/>
                    <a:pt x="314423" y="7414372"/>
                  </a:cubicBezTo>
                  <a:cubicBezTo>
                    <a:pt x="314209" y="7403349"/>
                    <a:pt x="316630" y="7391694"/>
                    <a:pt x="312429" y="7382248"/>
                  </a:cubicBezTo>
                  <a:close/>
                  <a:moveTo>
                    <a:pt x="290351" y="7047166"/>
                  </a:moveTo>
                  <a:lnTo>
                    <a:pt x="290351" y="7059449"/>
                  </a:lnTo>
                  <a:cubicBezTo>
                    <a:pt x="288500" y="7069840"/>
                    <a:pt x="282375" y="7059448"/>
                    <a:pt x="280808" y="7072360"/>
                  </a:cubicBezTo>
                  <a:cubicBezTo>
                    <a:pt x="285631" y="7087602"/>
                    <a:pt x="291619" y="7093838"/>
                    <a:pt x="297473" y="7089682"/>
                  </a:cubicBezTo>
                  <a:cubicBezTo>
                    <a:pt x="301319" y="7101965"/>
                    <a:pt x="301319" y="7101965"/>
                    <a:pt x="297473" y="7114562"/>
                  </a:cubicBezTo>
                  <a:cubicBezTo>
                    <a:pt x="292701" y="7111097"/>
                    <a:pt x="289568" y="7122434"/>
                    <a:pt x="285437" y="7132512"/>
                  </a:cubicBezTo>
                  <a:cubicBezTo>
                    <a:pt x="285437" y="7137551"/>
                    <a:pt x="286007" y="7142904"/>
                    <a:pt x="286363" y="7149516"/>
                  </a:cubicBezTo>
                  <a:cubicBezTo>
                    <a:pt x="302600" y="7164950"/>
                    <a:pt x="317556" y="7112670"/>
                    <a:pt x="331657" y="7162744"/>
                  </a:cubicBezTo>
                  <a:lnTo>
                    <a:pt x="332013" y="7161799"/>
                  </a:lnTo>
                  <a:cubicBezTo>
                    <a:pt x="350244" y="7147000"/>
                    <a:pt x="368548" y="7204001"/>
                    <a:pt x="385141" y="7176916"/>
                  </a:cubicBezTo>
                  <a:cubicBezTo>
                    <a:pt x="388559" y="7169357"/>
                    <a:pt x="441402" y="7139124"/>
                    <a:pt x="422744" y="7125268"/>
                  </a:cubicBezTo>
                  <a:cubicBezTo>
                    <a:pt x="415622" y="7119915"/>
                    <a:pt x="403515" y="7139124"/>
                    <a:pt x="398387" y="7115507"/>
                  </a:cubicBezTo>
                  <a:cubicBezTo>
                    <a:pt x="405509" y="7075825"/>
                    <a:pt x="424239" y="7124953"/>
                    <a:pt x="432785" y="7084015"/>
                  </a:cubicBezTo>
                  <a:lnTo>
                    <a:pt x="432785" y="7059448"/>
                  </a:lnTo>
                  <a:cubicBezTo>
                    <a:pt x="425608" y="7048677"/>
                    <a:pt x="417765" y="7050727"/>
                    <a:pt x="410921" y="7065116"/>
                  </a:cubicBezTo>
                  <a:cubicBezTo>
                    <a:pt x="371894" y="7030789"/>
                    <a:pt x="329022" y="7062282"/>
                    <a:pt x="290351" y="7047166"/>
                  </a:cubicBezTo>
                  <a:close/>
                  <a:moveTo>
                    <a:pt x="265454" y="6858235"/>
                  </a:moveTo>
                  <a:cubicBezTo>
                    <a:pt x="260796" y="6862245"/>
                    <a:pt x="257129" y="6868130"/>
                    <a:pt x="256025" y="6875531"/>
                  </a:cubicBezTo>
                  <a:cubicBezTo>
                    <a:pt x="256025" y="6879624"/>
                    <a:pt x="256025" y="6883404"/>
                    <a:pt x="255597" y="6888128"/>
                  </a:cubicBezTo>
                  <a:cubicBezTo>
                    <a:pt x="258534" y="6897164"/>
                    <a:pt x="261781" y="6904094"/>
                    <a:pt x="265212" y="6908597"/>
                  </a:cubicBezTo>
                  <a:cubicBezTo>
                    <a:pt x="273220" y="6888284"/>
                    <a:pt x="282431" y="6879185"/>
                    <a:pt x="291634" y="6882458"/>
                  </a:cubicBezTo>
                  <a:cubicBezTo>
                    <a:pt x="302316" y="6851045"/>
                    <a:pt x="279429" y="6846204"/>
                    <a:pt x="265454" y="6858235"/>
                  </a:cubicBezTo>
                  <a:close/>
                  <a:moveTo>
                    <a:pt x="280426" y="6772353"/>
                  </a:moveTo>
                  <a:cubicBezTo>
                    <a:pt x="278494" y="6772628"/>
                    <a:pt x="276642" y="6774282"/>
                    <a:pt x="275111" y="6779793"/>
                  </a:cubicBezTo>
                  <a:lnTo>
                    <a:pt x="280167" y="6791131"/>
                  </a:lnTo>
                  <a:lnTo>
                    <a:pt x="280167" y="6808138"/>
                  </a:lnTo>
                  <a:cubicBezTo>
                    <a:pt x="285153" y="6806247"/>
                    <a:pt x="289995" y="6816639"/>
                    <a:pt x="294909" y="6803727"/>
                  </a:cubicBezTo>
                  <a:lnTo>
                    <a:pt x="294909" y="6791759"/>
                  </a:lnTo>
                  <a:cubicBezTo>
                    <a:pt x="292268" y="6783476"/>
                    <a:pt x="289332" y="6777178"/>
                    <a:pt x="286221" y="6773180"/>
                  </a:cubicBezTo>
                  <a:cubicBezTo>
                    <a:pt x="284370" y="6773181"/>
                    <a:pt x="282358" y="6772078"/>
                    <a:pt x="280426" y="6772353"/>
                  </a:cubicBezTo>
                  <a:close/>
                  <a:moveTo>
                    <a:pt x="282723" y="6606742"/>
                  </a:moveTo>
                  <a:cubicBezTo>
                    <a:pt x="277924" y="6613670"/>
                    <a:pt x="273259" y="6623118"/>
                    <a:pt x="268131" y="6625480"/>
                  </a:cubicBezTo>
                  <a:cubicBezTo>
                    <a:pt x="264286" y="6639020"/>
                    <a:pt x="264286" y="6639020"/>
                    <a:pt x="268061" y="6650989"/>
                  </a:cubicBezTo>
                  <a:cubicBezTo>
                    <a:pt x="279043" y="6650926"/>
                    <a:pt x="289886" y="6640187"/>
                    <a:pt x="299823" y="6619496"/>
                  </a:cubicBezTo>
                  <a:cubicBezTo>
                    <a:pt x="299823" y="6609418"/>
                    <a:pt x="299823" y="6609418"/>
                    <a:pt x="298114" y="6603120"/>
                  </a:cubicBezTo>
                  <a:cubicBezTo>
                    <a:pt x="292452" y="6595404"/>
                    <a:pt x="287521" y="6599813"/>
                    <a:pt x="282723" y="6606742"/>
                  </a:cubicBezTo>
                  <a:close/>
                  <a:moveTo>
                    <a:pt x="235443" y="6243788"/>
                  </a:moveTo>
                  <a:cubicBezTo>
                    <a:pt x="241451" y="6265514"/>
                    <a:pt x="250089" y="6265514"/>
                    <a:pt x="256096" y="6243789"/>
                  </a:cubicBezTo>
                  <a:cubicBezTo>
                    <a:pt x="249356" y="6234967"/>
                    <a:pt x="242183" y="6234967"/>
                    <a:pt x="235443" y="6243788"/>
                  </a:cubicBezTo>
                  <a:close/>
                  <a:moveTo>
                    <a:pt x="199194" y="6236858"/>
                  </a:moveTo>
                  <a:cubicBezTo>
                    <a:pt x="195562" y="6245045"/>
                    <a:pt x="195633" y="6252920"/>
                    <a:pt x="199194" y="6262052"/>
                  </a:cubicBezTo>
                  <a:cubicBezTo>
                    <a:pt x="200618" y="6255440"/>
                    <a:pt x="206315" y="6249141"/>
                    <a:pt x="205604" y="6240952"/>
                  </a:cubicBezTo>
                  <a:cubicBezTo>
                    <a:pt x="203966" y="6234653"/>
                    <a:pt x="201402" y="6237804"/>
                    <a:pt x="199194" y="6236858"/>
                  </a:cubicBezTo>
                  <a:close/>
                  <a:moveTo>
                    <a:pt x="159793" y="5862448"/>
                  </a:moveTo>
                  <a:cubicBezTo>
                    <a:pt x="157817" y="5865007"/>
                    <a:pt x="158244" y="5871070"/>
                    <a:pt x="164298" y="5885085"/>
                  </a:cubicBezTo>
                  <a:lnTo>
                    <a:pt x="169995" y="5885086"/>
                  </a:lnTo>
                  <a:cubicBezTo>
                    <a:pt x="173057" y="5871229"/>
                    <a:pt x="173129" y="5871229"/>
                    <a:pt x="169568" y="5859260"/>
                  </a:cubicBezTo>
                  <a:lnTo>
                    <a:pt x="169710" y="5860834"/>
                  </a:lnTo>
                  <a:cubicBezTo>
                    <a:pt x="166149" y="5860833"/>
                    <a:pt x="161769" y="5859889"/>
                    <a:pt x="159793" y="5862448"/>
                  </a:cubicBezTo>
                  <a:close/>
                  <a:moveTo>
                    <a:pt x="66232" y="4935579"/>
                  </a:moveTo>
                  <a:cubicBezTo>
                    <a:pt x="62137" y="4944364"/>
                    <a:pt x="58249" y="4954914"/>
                    <a:pt x="54624" y="4967071"/>
                  </a:cubicBezTo>
                  <a:cubicBezTo>
                    <a:pt x="60677" y="4975258"/>
                    <a:pt x="66730" y="4964238"/>
                    <a:pt x="71858" y="4983134"/>
                  </a:cubicBezTo>
                  <a:cubicBezTo>
                    <a:pt x="75704" y="4980928"/>
                    <a:pt x="80119" y="4987227"/>
                    <a:pt x="83609" y="4977463"/>
                  </a:cubicBezTo>
                  <a:lnTo>
                    <a:pt x="83609" y="4953215"/>
                  </a:lnTo>
                  <a:cubicBezTo>
                    <a:pt x="78598" y="4937152"/>
                    <a:pt x="72325" y="4930791"/>
                    <a:pt x="66232" y="4935579"/>
                  </a:cubicBezTo>
                  <a:close/>
                  <a:moveTo>
                    <a:pt x="78239" y="4866069"/>
                  </a:moveTo>
                  <a:cubicBezTo>
                    <a:pt x="75049" y="4867476"/>
                    <a:pt x="71982" y="4871570"/>
                    <a:pt x="69080" y="4880151"/>
                  </a:cubicBezTo>
                  <a:cubicBezTo>
                    <a:pt x="79336" y="4917943"/>
                    <a:pt x="89235" y="4911644"/>
                    <a:pt x="101128" y="4898415"/>
                  </a:cubicBezTo>
                  <a:lnTo>
                    <a:pt x="109176" y="4877318"/>
                  </a:lnTo>
                  <a:cubicBezTo>
                    <a:pt x="98493" y="4881806"/>
                    <a:pt x="87810" y="4861847"/>
                    <a:pt x="78239" y="4866069"/>
                  </a:cubicBezTo>
                  <a:close/>
                  <a:moveTo>
                    <a:pt x="59359" y="4871846"/>
                  </a:moveTo>
                  <a:cubicBezTo>
                    <a:pt x="58131" y="4871885"/>
                    <a:pt x="56867" y="4874169"/>
                    <a:pt x="54339" y="4878578"/>
                  </a:cubicBezTo>
                  <a:lnTo>
                    <a:pt x="54339" y="4890229"/>
                  </a:lnTo>
                  <a:cubicBezTo>
                    <a:pt x="57300" y="4899206"/>
                    <a:pt x="61206" y="4899206"/>
                    <a:pt x="64166" y="4890229"/>
                  </a:cubicBezTo>
                  <a:lnTo>
                    <a:pt x="64166" y="4878578"/>
                  </a:lnTo>
                  <a:cubicBezTo>
                    <a:pt x="61781" y="4874012"/>
                    <a:pt x="60588" y="4871807"/>
                    <a:pt x="59359" y="4871846"/>
                  </a:cubicBezTo>
                  <a:close/>
                  <a:moveTo>
                    <a:pt x="57045" y="4287457"/>
                  </a:moveTo>
                  <a:cubicBezTo>
                    <a:pt x="53199" y="4300054"/>
                    <a:pt x="53199" y="4300054"/>
                    <a:pt x="56831" y="4312023"/>
                  </a:cubicBezTo>
                  <a:lnTo>
                    <a:pt x="56974" y="4312023"/>
                  </a:lnTo>
                  <a:lnTo>
                    <a:pt x="66659" y="4312023"/>
                  </a:lnTo>
                  <a:cubicBezTo>
                    <a:pt x="70149" y="4299425"/>
                    <a:pt x="70149" y="4299425"/>
                    <a:pt x="66659" y="4287456"/>
                  </a:cubicBezTo>
                  <a:close/>
                  <a:moveTo>
                    <a:pt x="30107" y="3641464"/>
                  </a:moveTo>
                  <a:cubicBezTo>
                    <a:pt x="28897" y="3641464"/>
                    <a:pt x="27597" y="3643904"/>
                    <a:pt x="24998" y="3648784"/>
                  </a:cubicBezTo>
                  <a:lnTo>
                    <a:pt x="29840" y="3661695"/>
                  </a:lnTo>
                  <a:lnTo>
                    <a:pt x="24641" y="3673036"/>
                  </a:lnTo>
                  <a:cubicBezTo>
                    <a:pt x="27692" y="3681854"/>
                    <a:pt x="31632" y="3681854"/>
                    <a:pt x="34683" y="3673036"/>
                  </a:cubicBezTo>
                  <a:lnTo>
                    <a:pt x="34683" y="3648784"/>
                  </a:lnTo>
                  <a:cubicBezTo>
                    <a:pt x="32440" y="3643904"/>
                    <a:pt x="31318" y="3641464"/>
                    <a:pt x="30107" y="3641464"/>
                  </a:cubicBezTo>
                  <a:close/>
                  <a:moveTo>
                    <a:pt x="423537" y="2413811"/>
                  </a:moveTo>
                  <a:cubicBezTo>
                    <a:pt x="422104" y="2418800"/>
                    <a:pt x="426751" y="2429545"/>
                    <a:pt x="429155" y="2435687"/>
                  </a:cubicBezTo>
                  <a:lnTo>
                    <a:pt x="434710" y="2435688"/>
                  </a:lnTo>
                  <a:cubicBezTo>
                    <a:pt x="442188" y="2413959"/>
                    <a:pt x="431577" y="2408606"/>
                    <a:pt x="427730" y="2411125"/>
                  </a:cubicBezTo>
                  <a:lnTo>
                    <a:pt x="427303" y="2411125"/>
                  </a:lnTo>
                  <a:cubicBezTo>
                    <a:pt x="425166" y="2411125"/>
                    <a:pt x="424014" y="2412149"/>
                    <a:pt x="423537" y="2413811"/>
                  </a:cubicBezTo>
                  <a:close/>
                  <a:moveTo>
                    <a:pt x="7122" y="2740534"/>
                  </a:moveTo>
                  <a:lnTo>
                    <a:pt x="12250" y="2752185"/>
                  </a:lnTo>
                  <a:cubicBezTo>
                    <a:pt x="15463" y="2743304"/>
                    <a:pt x="18847" y="2735750"/>
                    <a:pt x="22362" y="2729514"/>
                  </a:cubicBezTo>
                  <a:lnTo>
                    <a:pt x="29484" y="2745573"/>
                  </a:lnTo>
                  <a:lnTo>
                    <a:pt x="29484" y="2770767"/>
                  </a:lnTo>
                  <a:lnTo>
                    <a:pt x="24570" y="2783995"/>
                  </a:lnTo>
                  <a:cubicBezTo>
                    <a:pt x="23786" y="2798798"/>
                    <a:pt x="27989" y="2801632"/>
                    <a:pt x="29342" y="2810135"/>
                  </a:cubicBezTo>
                  <a:cubicBezTo>
                    <a:pt x="31051" y="2839423"/>
                    <a:pt x="41377" y="2820841"/>
                    <a:pt x="46506" y="2825880"/>
                  </a:cubicBezTo>
                  <a:cubicBezTo>
                    <a:pt x="50991" y="2820841"/>
                    <a:pt x="47003" y="2805097"/>
                    <a:pt x="52914" y="2801632"/>
                  </a:cubicBezTo>
                  <a:cubicBezTo>
                    <a:pt x="56044" y="2801536"/>
                    <a:pt x="59114" y="2805473"/>
                    <a:pt x="61746" y="2812969"/>
                  </a:cubicBezTo>
                  <a:cubicBezTo>
                    <a:pt x="66659" y="2801632"/>
                    <a:pt x="69793" y="2786829"/>
                    <a:pt x="75989" y="2789034"/>
                  </a:cubicBezTo>
                  <a:cubicBezTo>
                    <a:pt x="84891" y="2815488"/>
                    <a:pt x="97354" y="2791240"/>
                    <a:pt x="107395" y="2805097"/>
                  </a:cubicBezTo>
                  <a:cubicBezTo>
                    <a:pt x="99846" y="2836589"/>
                    <a:pt x="83039" y="2865877"/>
                    <a:pt x="71787" y="2838477"/>
                  </a:cubicBezTo>
                  <a:cubicBezTo>
                    <a:pt x="62457" y="2831550"/>
                    <a:pt x="51490" y="2869970"/>
                    <a:pt x="42375" y="2838477"/>
                  </a:cubicBezTo>
                  <a:cubicBezTo>
                    <a:pt x="36748" y="2854225"/>
                    <a:pt x="30410" y="2849500"/>
                    <a:pt x="25211" y="2869970"/>
                  </a:cubicBezTo>
                  <a:lnTo>
                    <a:pt x="30053" y="2883198"/>
                  </a:lnTo>
                  <a:cubicBezTo>
                    <a:pt x="30053" y="2887292"/>
                    <a:pt x="30053" y="2891385"/>
                    <a:pt x="30053" y="2895164"/>
                  </a:cubicBezTo>
                  <a:lnTo>
                    <a:pt x="40309" y="2920672"/>
                  </a:lnTo>
                  <a:lnTo>
                    <a:pt x="37532" y="2937363"/>
                  </a:lnTo>
                  <a:cubicBezTo>
                    <a:pt x="33074" y="2935918"/>
                    <a:pt x="28661" y="2942120"/>
                    <a:pt x="25211" y="2954688"/>
                  </a:cubicBezTo>
                  <a:cubicBezTo>
                    <a:pt x="25211" y="2958778"/>
                    <a:pt x="25211" y="2962874"/>
                    <a:pt x="25211" y="2966653"/>
                  </a:cubicBezTo>
                  <a:cubicBezTo>
                    <a:pt x="29626" y="2980824"/>
                    <a:pt x="35395" y="2966653"/>
                    <a:pt x="40024" y="2979879"/>
                  </a:cubicBezTo>
                  <a:cubicBezTo>
                    <a:pt x="28772" y="3014836"/>
                    <a:pt x="17804" y="2984917"/>
                    <a:pt x="32902" y="3047589"/>
                  </a:cubicBezTo>
                  <a:cubicBezTo>
                    <a:pt x="38315" y="3060185"/>
                    <a:pt x="22576" y="3061759"/>
                    <a:pt x="20582" y="3077190"/>
                  </a:cubicBezTo>
                  <a:lnTo>
                    <a:pt x="20582" y="3089473"/>
                  </a:lnTo>
                  <a:cubicBezTo>
                    <a:pt x="23890" y="3096370"/>
                    <a:pt x="26981" y="3105157"/>
                    <a:pt x="29769" y="3115613"/>
                  </a:cubicBezTo>
                  <a:lnTo>
                    <a:pt x="21009" y="3137028"/>
                  </a:lnTo>
                  <a:cubicBezTo>
                    <a:pt x="29082" y="3162160"/>
                    <a:pt x="38065" y="3181022"/>
                    <a:pt x="47573" y="3192773"/>
                  </a:cubicBezTo>
                  <a:cubicBezTo>
                    <a:pt x="53412" y="3174191"/>
                    <a:pt x="60819" y="3183009"/>
                    <a:pt x="67371" y="3181118"/>
                  </a:cubicBezTo>
                  <a:cubicBezTo>
                    <a:pt x="69508" y="3195289"/>
                    <a:pt x="76203" y="3189304"/>
                    <a:pt x="79335" y="3198754"/>
                  </a:cubicBezTo>
                  <a:cubicBezTo>
                    <a:pt x="79905" y="3215444"/>
                    <a:pt x="78268" y="3223002"/>
                    <a:pt x="72214" y="3205998"/>
                  </a:cubicBezTo>
                  <a:cubicBezTo>
                    <a:pt x="57504" y="3226689"/>
                    <a:pt x="41577" y="3222311"/>
                    <a:pt x="27562" y="3193715"/>
                  </a:cubicBezTo>
                  <a:lnTo>
                    <a:pt x="20440" y="3211037"/>
                  </a:lnTo>
                  <a:cubicBezTo>
                    <a:pt x="29057" y="3216704"/>
                    <a:pt x="38528" y="3260166"/>
                    <a:pt x="47288" y="3229932"/>
                  </a:cubicBezTo>
                  <a:cubicBezTo>
                    <a:pt x="52202" y="3247254"/>
                    <a:pt x="61532" y="3234026"/>
                    <a:pt x="59608" y="3271503"/>
                  </a:cubicBezTo>
                  <a:cubicBezTo>
                    <a:pt x="49709" y="3300476"/>
                    <a:pt x="39312" y="3287879"/>
                    <a:pt x="28059" y="3302995"/>
                  </a:cubicBezTo>
                  <a:lnTo>
                    <a:pt x="20937" y="3319055"/>
                  </a:lnTo>
                  <a:cubicBezTo>
                    <a:pt x="20937" y="3329764"/>
                    <a:pt x="25709" y="3331655"/>
                    <a:pt x="25923" y="3348973"/>
                  </a:cubicBezTo>
                  <a:cubicBezTo>
                    <a:pt x="37104" y="3362202"/>
                    <a:pt x="49638" y="3320000"/>
                    <a:pt x="59253" y="3357477"/>
                  </a:cubicBezTo>
                  <a:cubicBezTo>
                    <a:pt x="60534" y="3383302"/>
                    <a:pt x="49567" y="3373225"/>
                    <a:pt x="45009" y="3392749"/>
                  </a:cubicBezTo>
                  <a:cubicBezTo>
                    <a:pt x="42730" y="3413850"/>
                    <a:pt x="45721" y="3436211"/>
                    <a:pt x="43585" y="3457626"/>
                  </a:cubicBezTo>
                  <a:lnTo>
                    <a:pt x="34754" y="3479355"/>
                  </a:lnTo>
                  <a:cubicBezTo>
                    <a:pt x="49994" y="3510848"/>
                    <a:pt x="70362" y="3439358"/>
                    <a:pt x="82683" y="3506754"/>
                  </a:cubicBezTo>
                  <a:cubicBezTo>
                    <a:pt x="69252" y="3518498"/>
                    <a:pt x="56474" y="3541838"/>
                    <a:pt x="45080" y="3575407"/>
                  </a:cubicBezTo>
                  <a:cubicBezTo>
                    <a:pt x="45080" y="3582337"/>
                    <a:pt x="47502" y="3583910"/>
                    <a:pt x="48855" y="3589895"/>
                  </a:cubicBezTo>
                  <a:lnTo>
                    <a:pt x="48855" y="3613829"/>
                  </a:lnTo>
                  <a:lnTo>
                    <a:pt x="44511" y="3626109"/>
                  </a:lnTo>
                  <a:cubicBezTo>
                    <a:pt x="44510" y="3629574"/>
                    <a:pt x="44511" y="3633671"/>
                    <a:pt x="44510" y="3637764"/>
                  </a:cubicBezTo>
                  <a:cubicBezTo>
                    <a:pt x="51632" y="3656028"/>
                    <a:pt x="62813" y="3631466"/>
                    <a:pt x="69152" y="3664846"/>
                  </a:cubicBezTo>
                  <a:cubicBezTo>
                    <a:pt x="64950" y="3667997"/>
                    <a:pt x="50921" y="3674610"/>
                    <a:pt x="54909" y="3713975"/>
                  </a:cubicBezTo>
                  <a:cubicBezTo>
                    <a:pt x="70647" y="3740114"/>
                    <a:pt x="97639" y="3669571"/>
                    <a:pt x="108036" y="3722793"/>
                  </a:cubicBezTo>
                  <a:cubicBezTo>
                    <a:pt x="101912" y="3736964"/>
                    <a:pt x="92083" y="3736964"/>
                    <a:pt x="86101" y="3754285"/>
                  </a:cubicBezTo>
                  <a:cubicBezTo>
                    <a:pt x="76416" y="3759324"/>
                    <a:pt x="70434" y="3736650"/>
                    <a:pt x="59751" y="3742317"/>
                  </a:cubicBezTo>
                  <a:lnTo>
                    <a:pt x="49994" y="3767514"/>
                  </a:lnTo>
                  <a:cubicBezTo>
                    <a:pt x="46861" y="3767514"/>
                    <a:pt x="37959" y="3761215"/>
                    <a:pt x="39241" y="3784204"/>
                  </a:cubicBezTo>
                  <a:cubicBezTo>
                    <a:pt x="48214" y="3822627"/>
                    <a:pt x="88309" y="3777906"/>
                    <a:pt x="87954" y="3822627"/>
                  </a:cubicBezTo>
                  <a:cubicBezTo>
                    <a:pt x="70790" y="3836484"/>
                    <a:pt x="51276" y="3813492"/>
                    <a:pt x="35110" y="3844042"/>
                  </a:cubicBezTo>
                  <a:cubicBezTo>
                    <a:pt x="40096" y="3865140"/>
                    <a:pt x="52915" y="3839318"/>
                    <a:pt x="58825" y="3870179"/>
                  </a:cubicBezTo>
                  <a:lnTo>
                    <a:pt x="58825" y="3881834"/>
                  </a:lnTo>
                  <a:lnTo>
                    <a:pt x="63882" y="3895373"/>
                  </a:lnTo>
                  <a:lnTo>
                    <a:pt x="63881" y="3904505"/>
                  </a:lnTo>
                  <a:cubicBezTo>
                    <a:pt x="66774" y="3914017"/>
                    <a:pt x="70770" y="3913356"/>
                    <a:pt x="73496" y="3902931"/>
                  </a:cubicBezTo>
                  <a:cubicBezTo>
                    <a:pt x="73995" y="3897264"/>
                    <a:pt x="73496" y="3890966"/>
                    <a:pt x="75846" y="3887186"/>
                  </a:cubicBezTo>
                  <a:cubicBezTo>
                    <a:pt x="82968" y="3883721"/>
                    <a:pt x="89306" y="3913009"/>
                    <a:pt x="95929" y="3887187"/>
                  </a:cubicBezTo>
                  <a:cubicBezTo>
                    <a:pt x="102196" y="3918679"/>
                    <a:pt x="120214" y="3871756"/>
                    <a:pt x="117864" y="3929699"/>
                  </a:cubicBezTo>
                  <a:cubicBezTo>
                    <a:pt x="103621" y="3978514"/>
                    <a:pt x="84677" y="3907970"/>
                    <a:pt x="70790" y="3961192"/>
                  </a:cubicBezTo>
                  <a:cubicBezTo>
                    <a:pt x="64665" y="3961192"/>
                    <a:pt x="57116" y="3956470"/>
                    <a:pt x="58825" y="3990797"/>
                  </a:cubicBezTo>
                  <a:lnTo>
                    <a:pt x="49069" y="4016305"/>
                  </a:lnTo>
                  <a:lnTo>
                    <a:pt x="49068" y="4028274"/>
                  </a:lnTo>
                  <a:cubicBezTo>
                    <a:pt x="51490" y="4035829"/>
                    <a:pt x="52986" y="4032367"/>
                    <a:pt x="56903" y="4034255"/>
                  </a:cubicBezTo>
                  <a:lnTo>
                    <a:pt x="64736" y="4009378"/>
                  </a:lnTo>
                  <a:cubicBezTo>
                    <a:pt x="73425" y="4007487"/>
                    <a:pt x="79407" y="4016619"/>
                    <a:pt x="86101" y="3997727"/>
                  </a:cubicBezTo>
                  <a:lnTo>
                    <a:pt x="93223" y="4015363"/>
                  </a:lnTo>
                  <a:lnTo>
                    <a:pt x="88238" y="4028588"/>
                  </a:lnTo>
                  <a:lnTo>
                    <a:pt x="88238" y="4061969"/>
                  </a:lnTo>
                  <a:cubicBezTo>
                    <a:pt x="77657" y="4074096"/>
                    <a:pt x="66763" y="4080014"/>
                    <a:pt x="55834" y="4079605"/>
                  </a:cubicBezTo>
                  <a:cubicBezTo>
                    <a:pt x="48214" y="4092205"/>
                    <a:pt x="46149" y="4123380"/>
                    <a:pt x="56831" y="4115194"/>
                  </a:cubicBezTo>
                  <a:cubicBezTo>
                    <a:pt x="62697" y="4099099"/>
                    <a:pt x="70122" y="4099099"/>
                    <a:pt x="75989" y="4115194"/>
                  </a:cubicBezTo>
                  <a:cubicBezTo>
                    <a:pt x="81686" y="4090314"/>
                    <a:pt x="142932" y="4081179"/>
                    <a:pt x="134387" y="4115194"/>
                  </a:cubicBezTo>
                  <a:cubicBezTo>
                    <a:pt x="127842" y="4112106"/>
                    <a:pt x="121282" y="4120325"/>
                    <a:pt x="116083" y="4138183"/>
                  </a:cubicBezTo>
                  <a:cubicBezTo>
                    <a:pt x="112380" y="4144481"/>
                    <a:pt x="101840" y="4128105"/>
                    <a:pt x="103478" y="4158969"/>
                  </a:cubicBezTo>
                  <a:cubicBezTo>
                    <a:pt x="113449" y="4181641"/>
                    <a:pt x="125556" y="4134718"/>
                    <a:pt x="135099" y="4163691"/>
                  </a:cubicBezTo>
                  <a:cubicBezTo>
                    <a:pt x="146208" y="4133775"/>
                    <a:pt x="156464" y="4173769"/>
                    <a:pt x="168072" y="4163691"/>
                  </a:cubicBezTo>
                  <a:cubicBezTo>
                    <a:pt x="175194" y="4154245"/>
                    <a:pt x="176333" y="4142590"/>
                    <a:pt x="183882" y="4163691"/>
                  </a:cubicBezTo>
                  <a:cubicBezTo>
                    <a:pt x="202113" y="4195184"/>
                    <a:pt x="219490" y="4183846"/>
                    <a:pt x="238576" y="4176288"/>
                  </a:cubicBezTo>
                  <a:cubicBezTo>
                    <a:pt x="243633" y="4167156"/>
                    <a:pt x="274185" y="4123698"/>
                    <a:pt x="270126" y="4182904"/>
                  </a:cubicBezTo>
                  <a:cubicBezTo>
                    <a:pt x="246783" y="4206647"/>
                    <a:pt x="222853" y="4217230"/>
                    <a:pt x="198909" y="4214397"/>
                  </a:cubicBezTo>
                  <a:cubicBezTo>
                    <a:pt x="189651" y="4179122"/>
                    <a:pt x="180321" y="4193610"/>
                    <a:pt x="169638" y="4202428"/>
                  </a:cubicBezTo>
                  <a:lnTo>
                    <a:pt x="154968" y="4238960"/>
                  </a:lnTo>
                  <a:cubicBezTo>
                    <a:pt x="147923" y="4221482"/>
                    <a:pt x="139223" y="4223684"/>
                    <a:pt x="132677" y="4244626"/>
                  </a:cubicBezTo>
                  <a:lnTo>
                    <a:pt x="137662" y="4258483"/>
                  </a:lnTo>
                  <a:cubicBezTo>
                    <a:pt x="137164" y="4275177"/>
                    <a:pt x="137092" y="4275177"/>
                    <a:pt x="130541" y="4275805"/>
                  </a:cubicBezTo>
                  <a:lnTo>
                    <a:pt x="115585" y="4312654"/>
                  </a:lnTo>
                  <a:cubicBezTo>
                    <a:pt x="108464" y="4309817"/>
                    <a:pt x="107039" y="4324306"/>
                    <a:pt x="103478" y="4331232"/>
                  </a:cubicBezTo>
                  <a:lnTo>
                    <a:pt x="103478" y="4343201"/>
                  </a:lnTo>
                  <a:cubicBezTo>
                    <a:pt x="108321" y="4355798"/>
                    <a:pt x="114517" y="4343201"/>
                    <a:pt x="119289" y="4350442"/>
                  </a:cubicBezTo>
                  <a:lnTo>
                    <a:pt x="125271" y="4337217"/>
                  </a:lnTo>
                  <a:cubicBezTo>
                    <a:pt x="147775" y="4372489"/>
                    <a:pt x="169710" y="4303833"/>
                    <a:pt x="192855" y="4339736"/>
                  </a:cubicBezTo>
                  <a:cubicBezTo>
                    <a:pt x="174909" y="4342256"/>
                    <a:pt x="157888" y="4386660"/>
                    <a:pt x="139870" y="4384772"/>
                  </a:cubicBezTo>
                  <a:cubicBezTo>
                    <a:pt x="129116" y="4358632"/>
                    <a:pt x="117935" y="4377528"/>
                    <a:pt x="106612" y="4384772"/>
                  </a:cubicBezTo>
                  <a:cubicBezTo>
                    <a:pt x="96570" y="4355798"/>
                    <a:pt x="74565" y="4345089"/>
                    <a:pt x="68724" y="4392330"/>
                  </a:cubicBezTo>
                  <a:lnTo>
                    <a:pt x="78695" y="4409648"/>
                  </a:lnTo>
                  <a:lnTo>
                    <a:pt x="78695" y="4427598"/>
                  </a:lnTo>
                  <a:cubicBezTo>
                    <a:pt x="147847" y="4454684"/>
                    <a:pt x="61674" y="4501293"/>
                    <a:pt x="135668" y="4494680"/>
                  </a:cubicBezTo>
                  <a:lnTo>
                    <a:pt x="137876" y="4511057"/>
                  </a:lnTo>
                  <a:cubicBezTo>
                    <a:pt x="128832" y="4545069"/>
                    <a:pt x="118006" y="4523654"/>
                    <a:pt x="106968" y="4535937"/>
                  </a:cubicBezTo>
                  <a:cubicBezTo>
                    <a:pt x="117651" y="4561445"/>
                    <a:pt x="137733" y="4514522"/>
                    <a:pt x="143004" y="4575616"/>
                  </a:cubicBezTo>
                  <a:lnTo>
                    <a:pt x="151692" y="4597031"/>
                  </a:lnTo>
                  <a:cubicBezTo>
                    <a:pt x="149128" y="4613407"/>
                    <a:pt x="142790" y="4597031"/>
                    <a:pt x="142576" y="4597031"/>
                  </a:cubicBezTo>
                  <a:cubicBezTo>
                    <a:pt x="130612" y="4631989"/>
                    <a:pt x="118220" y="4610256"/>
                    <a:pt x="105472" y="4615927"/>
                  </a:cubicBezTo>
                  <a:cubicBezTo>
                    <a:pt x="101057" y="4622857"/>
                    <a:pt x="103692" y="4643012"/>
                    <a:pt x="103051" y="4658129"/>
                  </a:cubicBezTo>
                  <a:lnTo>
                    <a:pt x="107965" y="4671668"/>
                  </a:lnTo>
                  <a:cubicBezTo>
                    <a:pt x="108321" y="4688044"/>
                    <a:pt x="108392" y="4687416"/>
                    <a:pt x="115087" y="4689621"/>
                  </a:cubicBezTo>
                  <a:cubicBezTo>
                    <a:pt x="121559" y="4701650"/>
                    <a:pt x="128648" y="4705650"/>
                    <a:pt x="135597" y="4701273"/>
                  </a:cubicBezTo>
                  <a:cubicBezTo>
                    <a:pt x="136309" y="4719537"/>
                    <a:pt x="142719" y="4725207"/>
                    <a:pt x="142719" y="4742212"/>
                  </a:cubicBezTo>
                  <a:cubicBezTo>
                    <a:pt x="139230" y="4761739"/>
                    <a:pt x="131110" y="4757960"/>
                    <a:pt x="125841" y="4773704"/>
                  </a:cubicBezTo>
                  <a:cubicBezTo>
                    <a:pt x="122896" y="4765359"/>
                    <a:pt x="119435" y="4761296"/>
                    <a:pt x="115941" y="4762053"/>
                  </a:cubicBezTo>
                  <a:cubicBezTo>
                    <a:pt x="108820" y="4785045"/>
                    <a:pt x="100701" y="4783782"/>
                    <a:pt x="93651" y="4804569"/>
                  </a:cubicBezTo>
                  <a:lnTo>
                    <a:pt x="93651" y="4817794"/>
                  </a:lnTo>
                  <a:cubicBezTo>
                    <a:pt x="104289" y="4830801"/>
                    <a:pt x="115305" y="4836753"/>
                    <a:pt x="126338" y="4835430"/>
                  </a:cubicBezTo>
                  <a:lnTo>
                    <a:pt x="133034" y="4811813"/>
                  </a:lnTo>
                  <a:cubicBezTo>
                    <a:pt x="137304" y="4808474"/>
                    <a:pt x="141701" y="4812663"/>
                    <a:pt x="145283" y="4823464"/>
                  </a:cubicBezTo>
                  <a:cubicBezTo>
                    <a:pt x="150197" y="4784728"/>
                    <a:pt x="164369" y="4795751"/>
                    <a:pt x="172060" y="4817166"/>
                  </a:cubicBezTo>
                  <a:lnTo>
                    <a:pt x="172060" y="4830395"/>
                  </a:lnTo>
                  <a:cubicBezTo>
                    <a:pt x="166862" y="4836690"/>
                    <a:pt x="168571" y="4851178"/>
                    <a:pt x="164939" y="4859996"/>
                  </a:cubicBezTo>
                  <a:cubicBezTo>
                    <a:pt x="152464" y="4845981"/>
                    <a:pt x="139262" y="4852722"/>
                    <a:pt x="127835" y="4878892"/>
                  </a:cubicBezTo>
                  <a:cubicBezTo>
                    <a:pt x="132321" y="4897159"/>
                    <a:pt x="140796" y="4892749"/>
                    <a:pt x="144570" y="4910384"/>
                  </a:cubicBezTo>
                  <a:cubicBezTo>
                    <a:pt x="155110" y="4889601"/>
                    <a:pt x="169069" y="4872593"/>
                    <a:pt x="179609" y="4896528"/>
                  </a:cubicBezTo>
                  <a:cubicBezTo>
                    <a:pt x="188440" y="4871648"/>
                    <a:pt x="184665" y="4905660"/>
                    <a:pt x="191431" y="4916683"/>
                  </a:cubicBezTo>
                  <a:cubicBezTo>
                    <a:pt x="172630" y="4939040"/>
                    <a:pt x="152120" y="4904086"/>
                    <a:pt x="135597" y="4945656"/>
                  </a:cubicBezTo>
                  <a:lnTo>
                    <a:pt x="130470" y="4934947"/>
                  </a:lnTo>
                  <a:cubicBezTo>
                    <a:pt x="127543" y="4943987"/>
                    <a:pt x="123975" y="4948017"/>
                    <a:pt x="120428" y="4946288"/>
                  </a:cubicBezTo>
                  <a:lnTo>
                    <a:pt x="113306" y="4964866"/>
                  </a:lnTo>
                  <a:cubicBezTo>
                    <a:pt x="111099" y="4991638"/>
                    <a:pt x="122208" y="4982188"/>
                    <a:pt x="125698" y="4981874"/>
                  </a:cubicBezTo>
                  <a:cubicBezTo>
                    <a:pt x="128048" y="4965812"/>
                    <a:pt x="137022" y="4976203"/>
                    <a:pt x="139301" y="4960145"/>
                  </a:cubicBezTo>
                  <a:cubicBezTo>
                    <a:pt x="148131" y="4960145"/>
                    <a:pt x="158956" y="4949435"/>
                    <a:pt x="166862" y="4966126"/>
                  </a:cubicBezTo>
                  <a:cubicBezTo>
                    <a:pt x="167858" y="4970851"/>
                    <a:pt x="166505" y="4980928"/>
                    <a:pt x="164867" y="4981874"/>
                  </a:cubicBezTo>
                  <a:cubicBezTo>
                    <a:pt x="151854" y="4990504"/>
                    <a:pt x="139291" y="5009240"/>
                    <a:pt x="127763" y="5037298"/>
                  </a:cubicBezTo>
                  <a:lnTo>
                    <a:pt x="127763" y="5049898"/>
                  </a:lnTo>
                  <a:cubicBezTo>
                    <a:pt x="129544" y="5060604"/>
                    <a:pt x="135811" y="5049898"/>
                    <a:pt x="137093" y="5063123"/>
                  </a:cubicBezTo>
                  <a:cubicBezTo>
                    <a:pt x="131110" y="5083593"/>
                    <a:pt x="124203" y="5077294"/>
                    <a:pt x="118078" y="5098395"/>
                  </a:cubicBezTo>
                  <a:lnTo>
                    <a:pt x="118077" y="5132722"/>
                  </a:lnTo>
                  <a:cubicBezTo>
                    <a:pt x="122158" y="5145603"/>
                    <a:pt x="126584" y="5156154"/>
                    <a:pt x="131253" y="5164214"/>
                  </a:cubicBezTo>
                  <a:cubicBezTo>
                    <a:pt x="134252" y="5163808"/>
                    <a:pt x="137165" y="5159648"/>
                    <a:pt x="139656" y="5152249"/>
                  </a:cubicBezTo>
                  <a:cubicBezTo>
                    <a:pt x="144499" y="5145950"/>
                    <a:pt x="147633" y="5164532"/>
                    <a:pt x="152262" y="5163900"/>
                  </a:cubicBezTo>
                  <a:cubicBezTo>
                    <a:pt x="150766" y="5190354"/>
                    <a:pt x="137520" y="5163900"/>
                    <a:pt x="133175" y="5182167"/>
                  </a:cubicBezTo>
                  <a:lnTo>
                    <a:pt x="144642" y="5213660"/>
                  </a:lnTo>
                  <a:cubicBezTo>
                    <a:pt x="162945" y="5219641"/>
                    <a:pt x="180250" y="5184373"/>
                    <a:pt x="196416" y="5219959"/>
                  </a:cubicBezTo>
                  <a:lnTo>
                    <a:pt x="196416" y="5232239"/>
                  </a:lnTo>
                  <a:lnTo>
                    <a:pt x="189294" y="5249875"/>
                  </a:lnTo>
                  <a:lnTo>
                    <a:pt x="179111" y="5226571"/>
                  </a:lnTo>
                  <a:cubicBezTo>
                    <a:pt x="173769" y="5237909"/>
                    <a:pt x="170422" y="5255859"/>
                    <a:pt x="162090" y="5252394"/>
                  </a:cubicBezTo>
                  <a:lnTo>
                    <a:pt x="162090" y="5268770"/>
                  </a:lnTo>
                  <a:cubicBezTo>
                    <a:pt x="183455" y="5300263"/>
                    <a:pt x="209449" y="5280107"/>
                    <a:pt x="233307" y="5286723"/>
                  </a:cubicBezTo>
                  <a:cubicBezTo>
                    <a:pt x="240428" y="5244522"/>
                    <a:pt x="264642" y="5255231"/>
                    <a:pt x="275111" y="5280739"/>
                  </a:cubicBezTo>
                  <a:cubicBezTo>
                    <a:pt x="262434" y="5303096"/>
                    <a:pt x="246126" y="5286092"/>
                    <a:pt x="233307" y="5312232"/>
                  </a:cubicBezTo>
                  <a:lnTo>
                    <a:pt x="228321" y="5300894"/>
                  </a:lnTo>
                  <a:cubicBezTo>
                    <a:pt x="217924" y="5335535"/>
                    <a:pt x="208950" y="5281999"/>
                    <a:pt x="199835" y="5310972"/>
                  </a:cubicBezTo>
                  <a:cubicBezTo>
                    <a:pt x="189722" y="5308453"/>
                    <a:pt x="180606" y="5325774"/>
                    <a:pt x="169425" y="5324201"/>
                  </a:cubicBezTo>
                  <a:lnTo>
                    <a:pt x="163514" y="5344039"/>
                  </a:lnTo>
                  <a:cubicBezTo>
                    <a:pt x="164725" y="5352543"/>
                    <a:pt x="169140" y="5358210"/>
                    <a:pt x="172060" y="5367345"/>
                  </a:cubicBezTo>
                  <a:lnTo>
                    <a:pt x="172060" y="5378682"/>
                  </a:lnTo>
                  <a:cubicBezTo>
                    <a:pt x="177757" y="5401985"/>
                    <a:pt x="200547" y="5339945"/>
                    <a:pt x="201259" y="5392853"/>
                  </a:cubicBezTo>
                  <a:cubicBezTo>
                    <a:pt x="179538" y="5440408"/>
                    <a:pt x="201259" y="5441036"/>
                    <a:pt x="212226" y="5422141"/>
                  </a:cubicBezTo>
                  <a:cubicBezTo>
                    <a:pt x="221769" y="5414268"/>
                    <a:pt x="230458" y="5437889"/>
                    <a:pt x="238221" y="5422141"/>
                  </a:cubicBezTo>
                  <a:lnTo>
                    <a:pt x="243348" y="5432850"/>
                  </a:lnTo>
                  <a:cubicBezTo>
                    <a:pt x="258161" y="5408284"/>
                    <a:pt x="276892" y="5436943"/>
                    <a:pt x="291776" y="5455839"/>
                  </a:cubicBezTo>
                  <a:cubicBezTo>
                    <a:pt x="303883" y="5465285"/>
                    <a:pt x="317557" y="5447334"/>
                    <a:pt x="329236" y="5464343"/>
                  </a:cubicBezTo>
                  <a:cubicBezTo>
                    <a:pt x="298328" y="5504967"/>
                    <a:pt x="265141" y="5447334"/>
                    <a:pt x="233521" y="5470009"/>
                  </a:cubicBezTo>
                  <a:cubicBezTo>
                    <a:pt x="229390" y="5455839"/>
                    <a:pt x="223835" y="5460249"/>
                    <a:pt x="219277" y="5447334"/>
                  </a:cubicBezTo>
                  <a:cubicBezTo>
                    <a:pt x="211647" y="5467649"/>
                    <a:pt x="202665" y="5475647"/>
                    <a:pt x="193852" y="5470009"/>
                  </a:cubicBezTo>
                  <a:lnTo>
                    <a:pt x="191716" y="5484494"/>
                  </a:lnTo>
                  <a:cubicBezTo>
                    <a:pt x="210233" y="5531421"/>
                    <a:pt x="235301" y="5475994"/>
                    <a:pt x="257093" y="5494575"/>
                  </a:cubicBezTo>
                  <a:cubicBezTo>
                    <a:pt x="262434" y="5498983"/>
                    <a:pt x="265141" y="5518824"/>
                    <a:pt x="270197" y="5518824"/>
                  </a:cubicBezTo>
                  <a:cubicBezTo>
                    <a:pt x="279100" y="5518824"/>
                    <a:pt x="271621" y="5535828"/>
                    <a:pt x="267847" y="5543073"/>
                  </a:cubicBezTo>
                  <a:cubicBezTo>
                    <a:pt x="252464" y="5539293"/>
                    <a:pt x="233663" y="5504967"/>
                    <a:pt x="219562" y="5529530"/>
                  </a:cubicBezTo>
                  <a:cubicBezTo>
                    <a:pt x="210303" y="5525751"/>
                    <a:pt x="205319" y="5566693"/>
                    <a:pt x="199764" y="5579604"/>
                  </a:cubicBezTo>
                  <a:cubicBezTo>
                    <a:pt x="196274" y="5579604"/>
                    <a:pt x="190648" y="5577716"/>
                    <a:pt x="192072" y="5596609"/>
                  </a:cubicBezTo>
                  <a:cubicBezTo>
                    <a:pt x="213010" y="5636923"/>
                    <a:pt x="232523" y="5547166"/>
                    <a:pt x="253176" y="5591256"/>
                  </a:cubicBezTo>
                  <a:cubicBezTo>
                    <a:pt x="259728" y="5609523"/>
                    <a:pt x="246055" y="5602910"/>
                    <a:pt x="243562" y="5604167"/>
                  </a:cubicBezTo>
                  <a:cubicBezTo>
                    <a:pt x="235728" y="5629678"/>
                    <a:pt x="225188" y="5632198"/>
                    <a:pt x="216784" y="5647314"/>
                  </a:cubicBezTo>
                  <a:cubicBezTo>
                    <a:pt x="226969" y="5662431"/>
                    <a:pt x="238150" y="5647314"/>
                    <a:pt x="248120" y="5640701"/>
                  </a:cubicBezTo>
                  <a:cubicBezTo>
                    <a:pt x="251253" y="5649834"/>
                    <a:pt x="251325" y="5649834"/>
                    <a:pt x="250114" y="5672194"/>
                  </a:cubicBezTo>
                  <a:cubicBezTo>
                    <a:pt x="237722" y="5688885"/>
                    <a:pt x="223051" y="5676919"/>
                    <a:pt x="211657" y="5706521"/>
                  </a:cubicBezTo>
                  <a:lnTo>
                    <a:pt x="211657" y="5718801"/>
                  </a:lnTo>
                  <a:cubicBezTo>
                    <a:pt x="221413" y="5744940"/>
                    <a:pt x="232381" y="5685420"/>
                    <a:pt x="241639" y="5737382"/>
                  </a:cubicBezTo>
                  <a:cubicBezTo>
                    <a:pt x="269057" y="5722580"/>
                    <a:pt x="293841" y="5763836"/>
                    <a:pt x="317841" y="5737382"/>
                  </a:cubicBezTo>
                  <a:cubicBezTo>
                    <a:pt x="321972" y="5739273"/>
                    <a:pt x="326387" y="5732975"/>
                    <a:pt x="329449" y="5743366"/>
                  </a:cubicBezTo>
                  <a:lnTo>
                    <a:pt x="324606" y="5756278"/>
                  </a:lnTo>
                  <a:cubicBezTo>
                    <a:pt x="324606" y="5760688"/>
                    <a:pt x="324606" y="5764467"/>
                    <a:pt x="324606" y="5768561"/>
                  </a:cubicBezTo>
                  <a:cubicBezTo>
                    <a:pt x="316987" y="5773286"/>
                    <a:pt x="303740" y="5796906"/>
                    <a:pt x="297687" y="5774231"/>
                  </a:cubicBezTo>
                  <a:cubicBezTo>
                    <a:pt x="288357" y="5766041"/>
                    <a:pt x="280524" y="5802890"/>
                    <a:pt x="272547" y="5772339"/>
                  </a:cubicBezTo>
                  <a:cubicBezTo>
                    <a:pt x="248191" y="5758797"/>
                    <a:pt x="217069" y="5795960"/>
                    <a:pt x="191858" y="5814856"/>
                  </a:cubicBezTo>
                  <a:lnTo>
                    <a:pt x="197058" y="5829027"/>
                  </a:lnTo>
                  <a:lnTo>
                    <a:pt x="197058" y="5840678"/>
                  </a:lnTo>
                  <a:lnTo>
                    <a:pt x="192143" y="5853907"/>
                  </a:lnTo>
                  <a:cubicBezTo>
                    <a:pt x="192143" y="5858314"/>
                    <a:pt x="192143" y="5862093"/>
                    <a:pt x="192143" y="5866187"/>
                  </a:cubicBezTo>
                  <a:cubicBezTo>
                    <a:pt x="199949" y="5875669"/>
                    <a:pt x="208206" y="5875008"/>
                    <a:pt x="215930" y="5864298"/>
                  </a:cubicBezTo>
                  <a:lnTo>
                    <a:pt x="207170" y="5842570"/>
                  </a:lnTo>
                  <a:cubicBezTo>
                    <a:pt x="206386" y="5835011"/>
                    <a:pt x="205674" y="5827767"/>
                    <a:pt x="209520" y="5823673"/>
                  </a:cubicBezTo>
                  <a:cubicBezTo>
                    <a:pt x="221342" y="5844457"/>
                    <a:pt x="235515" y="5811705"/>
                    <a:pt x="248547" y="5823674"/>
                  </a:cubicBezTo>
                  <a:cubicBezTo>
                    <a:pt x="252179" y="5835639"/>
                    <a:pt x="250399" y="5845721"/>
                    <a:pt x="250612" y="5856740"/>
                  </a:cubicBezTo>
                  <a:lnTo>
                    <a:pt x="244274" y="5861465"/>
                  </a:lnTo>
                  <a:lnTo>
                    <a:pt x="238648" y="5848868"/>
                  </a:lnTo>
                  <a:cubicBezTo>
                    <a:pt x="234517" y="5853593"/>
                    <a:pt x="237366" y="5867132"/>
                    <a:pt x="233591" y="5873434"/>
                  </a:cubicBezTo>
                  <a:cubicBezTo>
                    <a:pt x="231120" y="5878248"/>
                    <a:pt x="228738" y="5883951"/>
                    <a:pt x="226470" y="5890438"/>
                  </a:cubicBezTo>
                  <a:cubicBezTo>
                    <a:pt x="225615" y="5929490"/>
                    <a:pt x="209592" y="5898942"/>
                    <a:pt x="203396" y="5911222"/>
                  </a:cubicBezTo>
                  <a:cubicBezTo>
                    <a:pt x="197208" y="5929803"/>
                    <a:pt x="190269" y="5942969"/>
                    <a:pt x="182956" y="5949959"/>
                  </a:cubicBezTo>
                  <a:cubicBezTo>
                    <a:pt x="182458" y="5958777"/>
                    <a:pt x="187942" y="5966021"/>
                    <a:pt x="190078" y="5969168"/>
                  </a:cubicBezTo>
                  <a:cubicBezTo>
                    <a:pt x="200203" y="5948795"/>
                    <a:pt x="211946" y="5951754"/>
                    <a:pt x="221484" y="5977044"/>
                  </a:cubicBezTo>
                  <a:cubicBezTo>
                    <a:pt x="215502" y="5982080"/>
                    <a:pt x="218351" y="5999405"/>
                    <a:pt x="214363" y="6006646"/>
                  </a:cubicBezTo>
                  <a:cubicBezTo>
                    <a:pt x="203040" y="6006646"/>
                    <a:pt x="193354" y="5988064"/>
                    <a:pt x="182671" y="6012630"/>
                  </a:cubicBezTo>
                  <a:cubicBezTo>
                    <a:pt x="182671" y="6016409"/>
                    <a:pt x="182672" y="6020188"/>
                    <a:pt x="182671" y="6024596"/>
                  </a:cubicBezTo>
                  <a:lnTo>
                    <a:pt x="177757" y="6037507"/>
                  </a:lnTo>
                  <a:lnTo>
                    <a:pt x="177758" y="6049475"/>
                  </a:lnTo>
                  <a:cubicBezTo>
                    <a:pt x="195135" y="6089158"/>
                    <a:pt x="213366" y="5988378"/>
                    <a:pt x="224690" y="6055460"/>
                  </a:cubicBezTo>
                  <a:cubicBezTo>
                    <a:pt x="227538" y="6055460"/>
                    <a:pt x="233022" y="6055460"/>
                    <a:pt x="231811" y="6072151"/>
                  </a:cubicBezTo>
                  <a:cubicBezTo>
                    <a:pt x="230600" y="6088841"/>
                    <a:pt x="222909" y="6078449"/>
                    <a:pt x="219775" y="6068371"/>
                  </a:cubicBezTo>
                  <a:cubicBezTo>
                    <a:pt x="206814" y="6054832"/>
                    <a:pt x="198410" y="6116240"/>
                    <a:pt x="185306" y="6104271"/>
                  </a:cubicBezTo>
                  <a:cubicBezTo>
                    <a:pt x="181675" y="6117186"/>
                    <a:pt x="181603" y="6117186"/>
                    <a:pt x="185306" y="6128206"/>
                  </a:cubicBezTo>
                  <a:cubicBezTo>
                    <a:pt x="207028" y="6119074"/>
                    <a:pt x="227325" y="6092620"/>
                    <a:pt x="248832" y="6128206"/>
                  </a:cubicBezTo>
                  <a:cubicBezTo>
                    <a:pt x="262257" y="6106510"/>
                    <a:pt x="277062" y="6108652"/>
                    <a:pt x="290137" y="6134190"/>
                  </a:cubicBezTo>
                  <a:cubicBezTo>
                    <a:pt x="277960" y="6157497"/>
                    <a:pt x="261651" y="6123170"/>
                    <a:pt x="249758" y="6150884"/>
                  </a:cubicBezTo>
                  <a:cubicBezTo>
                    <a:pt x="243704" y="6161276"/>
                    <a:pt x="239431" y="6139861"/>
                    <a:pt x="234446" y="6129783"/>
                  </a:cubicBezTo>
                  <a:cubicBezTo>
                    <a:pt x="229532" y="6136396"/>
                    <a:pt x="232381" y="6167257"/>
                    <a:pt x="231669" y="6181113"/>
                  </a:cubicBezTo>
                  <a:lnTo>
                    <a:pt x="238790" y="6202529"/>
                  </a:lnTo>
                  <a:cubicBezTo>
                    <a:pt x="247906" y="6205365"/>
                    <a:pt x="256737" y="6193396"/>
                    <a:pt x="264072" y="6214183"/>
                  </a:cubicBezTo>
                  <a:cubicBezTo>
                    <a:pt x="272334" y="6218591"/>
                    <a:pt x="272974" y="6187730"/>
                    <a:pt x="282803" y="6189935"/>
                  </a:cubicBezTo>
                  <a:cubicBezTo>
                    <a:pt x="298470" y="6221428"/>
                    <a:pt x="318411" y="6183636"/>
                    <a:pt x="334791" y="6214184"/>
                  </a:cubicBezTo>
                  <a:cubicBezTo>
                    <a:pt x="327313" y="6251661"/>
                    <a:pt x="305235" y="6199381"/>
                    <a:pt x="295550" y="6245676"/>
                  </a:cubicBezTo>
                  <a:cubicBezTo>
                    <a:pt x="294909" y="6255126"/>
                    <a:pt x="296689" y="6261107"/>
                    <a:pt x="299752" y="6265514"/>
                  </a:cubicBezTo>
                  <a:cubicBezTo>
                    <a:pt x="298968" y="6276855"/>
                    <a:pt x="294624" y="6279371"/>
                    <a:pt x="292630" y="6286933"/>
                  </a:cubicBezTo>
                  <a:cubicBezTo>
                    <a:pt x="282375" y="6277483"/>
                    <a:pt x="274114" y="6306142"/>
                    <a:pt x="265782" y="6292286"/>
                  </a:cubicBezTo>
                  <a:lnTo>
                    <a:pt x="265782" y="6280317"/>
                  </a:lnTo>
                  <a:cubicBezTo>
                    <a:pt x="254387" y="6268983"/>
                    <a:pt x="240998" y="6295119"/>
                    <a:pt x="229105" y="6298584"/>
                  </a:cubicBezTo>
                  <a:cubicBezTo>
                    <a:pt x="225046" y="6308347"/>
                    <a:pt x="224903" y="6330077"/>
                    <a:pt x="230814" y="6340469"/>
                  </a:cubicBezTo>
                  <a:cubicBezTo>
                    <a:pt x="231455" y="6347713"/>
                    <a:pt x="231812" y="6358736"/>
                    <a:pt x="234588" y="6359050"/>
                  </a:cubicBezTo>
                  <a:cubicBezTo>
                    <a:pt x="242189" y="6361507"/>
                    <a:pt x="249827" y="6357569"/>
                    <a:pt x="257093" y="6347399"/>
                  </a:cubicBezTo>
                  <a:cubicBezTo>
                    <a:pt x="263126" y="6353697"/>
                    <a:pt x="268979" y="6362988"/>
                    <a:pt x="274541" y="6375112"/>
                  </a:cubicBezTo>
                  <a:cubicBezTo>
                    <a:pt x="274541" y="6394953"/>
                    <a:pt x="265497" y="6379833"/>
                    <a:pt x="263218" y="6371961"/>
                  </a:cubicBezTo>
                  <a:cubicBezTo>
                    <a:pt x="248995" y="6380465"/>
                    <a:pt x="235200" y="6399549"/>
                    <a:pt x="222411" y="6428334"/>
                  </a:cubicBezTo>
                  <a:cubicBezTo>
                    <a:pt x="255171" y="6444396"/>
                    <a:pt x="287361" y="6414163"/>
                    <a:pt x="319977" y="6438726"/>
                  </a:cubicBezTo>
                  <a:cubicBezTo>
                    <a:pt x="306233" y="6473684"/>
                    <a:pt x="289782" y="6449749"/>
                    <a:pt x="272690" y="6456362"/>
                  </a:cubicBezTo>
                  <a:lnTo>
                    <a:pt x="265568" y="6481242"/>
                  </a:lnTo>
                  <a:cubicBezTo>
                    <a:pt x="249686" y="6494467"/>
                    <a:pt x="238933" y="6449749"/>
                    <a:pt x="226541" y="6487226"/>
                  </a:cubicBezTo>
                  <a:lnTo>
                    <a:pt x="226541" y="6499510"/>
                  </a:lnTo>
                  <a:cubicBezTo>
                    <a:pt x="231740" y="6513049"/>
                    <a:pt x="238791" y="6499509"/>
                    <a:pt x="243419" y="6517145"/>
                  </a:cubicBezTo>
                  <a:cubicBezTo>
                    <a:pt x="279669" y="6479037"/>
                    <a:pt x="318553" y="6531002"/>
                    <a:pt x="351883" y="6590837"/>
                  </a:cubicBezTo>
                  <a:cubicBezTo>
                    <a:pt x="357651" y="6574460"/>
                    <a:pt x="360571" y="6565642"/>
                    <a:pt x="367550" y="6576034"/>
                  </a:cubicBezTo>
                  <a:cubicBezTo>
                    <a:pt x="374245" y="6531002"/>
                    <a:pt x="392974" y="6564697"/>
                    <a:pt x="406363" y="6554933"/>
                  </a:cubicBezTo>
                  <a:lnTo>
                    <a:pt x="411990" y="6573832"/>
                  </a:lnTo>
                  <a:cubicBezTo>
                    <a:pt x="387919" y="6617291"/>
                    <a:pt x="357010" y="6599655"/>
                    <a:pt x="330517" y="6615402"/>
                  </a:cubicBezTo>
                  <a:cubicBezTo>
                    <a:pt x="324963" y="6622329"/>
                    <a:pt x="309722" y="6597135"/>
                    <a:pt x="310363" y="6634612"/>
                  </a:cubicBezTo>
                  <a:cubicBezTo>
                    <a:pt x="314318" y="6640121"/>
                    <a:pt x="318495" y="6641853"/>
                    <a:pt x="322613" y="6639648"/>
                  </a:cubicBezTo>
                  <a:lnTo>
                    <a:pt x="333651" y="6671141"/>
                  </a:lnTo>
                  <a:cubicBezTo>
                    <a:pt x="327028" y="6689408"/>
                    <a:pt x="320832" y="6655082"/>
                    <a:pt x="313710" y="6665159"/>
                  </a:cubicBezTo>
                  <a:cubicBezTo>
                    <a:pt x="302174" y="6665159"/>
                    <a:pt x="292346" y="6651931"/>
                    <a:pt x="295265" y="6719958"/>
                  </a:cubicBezTo>
                  <a:cubicBezTo>
                    <a:pt x="298471" y="6730347"/>
                    <a:pt x="302956" y="6724052"/>
                    <a:pt x="307017" y="6726254"/>
                  </a:cubicBezTo>
                  <a:cubicBezTo>
                    <a:pt x="312927" y="6713028"/>
                    <a:pt x="331657" y="6697281"/>
                    <a:pt x="334506" y="6729091"/>
                  </a:cubicBezTo>
                  <a:cubicBezTo>
                    <a:pt x="327384" y="6768142"/>
                    <a:pt x="313141" y="6734758"/>
                    <a:pt x="305093" y="6768770"/>
                  </a:cubicBezTo>
                  <a:cubicBezTo>
                    <a:pt x="304239" y="6795538"/>
                    <a:pt x="306518" y="6806247"/>
                    <a:pt x="312215" y="6787665"/>
                  </a:cubicBezTo>
                  <a:cubicBezTo>
                    <a:pt x="330106" y="6804766"/>
                    <a:pt x="348509" y="6808800"/>
                    <a:pt x="366696" y="6799634"/>
                  </a:cubicBezTo>
                  <a:lnTo>
                    <a:pt x="373817" y="6817270"/>
                  </a:lnTo>
                  <a:lnTo>
                    <a:pt x="373817" y="6841519"/>
                  </a:lnTo>
                  <a:cubicBezTo>
                    <a:pt x="370470" y="6857581"/>
                    <a:pt x="346541" y="6836166"/>
                    <a:pt x="351242" y="6858523"/>
                  </a:cubicBezTo>
                  <a:cubicBezTo>
                    <a:pt x="359574" y="6860729"/>
                    <a:pt x="391194" y="6847503"/>
                    <a:pt x="371539" y="6896632"/>
                  </a:cubicBezTo>
                  <a:lnTo>
                    <a:pt x="366269" y="6884980"/>
                  </a:lnTo>
                  <a:cubicBezTo>
                    <a:pt x="347111" y="6913322"/>
                    <a:pt x="327028" y="6884980"/>
                    <a:pt x="307514" y="6920252"/>
                  </a:cubicBezTo>
                  <a:cubicBezTo>
                    <a:pt x="301390" y="6918361"/>
                    <a:pt x="256666" y="6923082"/>
                    <a:pt x="263574" y="6944815"/>
                  </a:cubicBezTo>
                  <a:cubicBezTo>
                    <a:pt x="281520" y="6951428"/>
                    <a:pt x="301105" y="6971269"/>
                    <a:pt x="318126" y="6947334"/>
                  </a:cubicBezTo>
                  <a:cubicBezTo>
                    <a:pt x="321545" y="6951114"/>
                    <a:pt x="319123" y="6965284"/>
                    <a:pt x="319835" y="6975679"/>
                  </a:cubicBezTo>
                  <a:cubicBezTo>
                    <a:pt x="332868" y="7001816"/>
                    <a:pt x="432856" y="7063541"/>
                    <a:pt x="432856" y="6989219"/>
                  </a:cubicBezTo>
                  <a:lnTo>
                    <a:pt x="428085" y="6975994"/>
                  </a:lnTo>
                  <a:cubicBezTo>
                    <a:pt x="428085" y="6972211"/>
                    <a:pt x="428085" y="6968432"/>
                    <a:pt x="428085" y="6964025"/>
                  </a:cubicBezTo>
                  <a:lnTo>
                    <a:pt x="432999" y="6951114"/>
                  </a:lnTo>
                  <a:lnTo>
                    <a:pt x="432999" y="6926861"/>
                  </a:lnTo>
                  <a:cubicBezTo>
                    <a:pt x="428583" y="6914268"/>
                    <a:pt x="422245" y="6929067"/>
                    <a:pt x="418755" y="6913322"/>
                  </a:cubicBezTo>
                  <a:cubicBezTo>
                    <a:pt x="417331" y="6894427"/>
                    <a:pt x="422957" y="6896946"/>
                    <a:pt x="426447" y="6896314"/>
                  </a:cubicBezTo>
                  <a:lnTo>
                    <a:pt x="437343" y="6864822"/>
                  </a:lnTo>
                  <a:cubicBezTo>
                    <a:pt x="436559" y="6862620"/>
                    <a:pt x="435135" y="6858209"/>
                    <a:pt x="433426" y="6853802"/>
                  </a:cubicBezTo>
                  <a:lnTo>
                    <a:pt x="433426" y="6805933"/>
                  </a:lnTo>
                  <a:cubicBezTo>
                    <a:pt x="431005" y="6794595"/>
                    <a:pt x="425877" y="6803414"/>
                    <a:pt x="423740" y="6792704"/>
                  </a:cubicBezTo>
                  <a:cubicBezTo>
                    <a:pt x="427515" y="6783255"/>
                    <a:pt x="435420" y="6789871"/>
                    <a:pt x="432928" y="6767510"/>
                  </a:cubicBezTo>
                  <a:cubicBezTo>
                    <a:pt x="424809" y="6755544"/>
                    <a:pt x="430364" y="6736017"/>
                    <a:pt x="434779" y="6725626"/>
                  </a:cubicBezTo>
                  <a:lnTo>
                    <a:pt x="441046" y="6725625"/>
                  </a:lnTo>
                  <a:cubicBezTo>
                    <a:pt x="443183" y="6736963"/>
                    <a:pt x="443183" y="6736963"/>
                    <a:pt x="443183" y="7009060"/>
                  </a:cubicBezTo>
                  <a:lnTo>
                    <a:pt x="438340" y="7022603"/>
                  </a:lnTo>
                  <a:lnTo>
                    <a:pt x="438340" y="7143849"/>
                  </a:lnTo>
                  <a:lnTo>
                    <a:pt x="443040" y="7156760"/>
                  </a:lnTo>
                  <a:cubicBezTo>
                    <a:pt x="422530" y="7192350"/>
                    <a:pt x="397533" y="7168729"/>
                    <a:pt x="377664" y="7221320"/>
                  </a:cubicBezTo>
                  <a:cubicBezTo>
                    <a:pt x="362281" y="7214393"/>
                    <a:pt x="348393" y="7256277"/>
                    <a:pt x="334933" y="7290289"/>
                  </a:cubicBezTo>
                  <a:lnTo>
                    <a:pt x="334933" y="7302572"/>
                  </a:lnTo>
                  <a:cubicBezTo>
                    <a:pt x="339989" y="7318476"/>
                    <a:pt x="346266" y="7324808"/>
                    <a:pt x="352381" y="7320208"/>
                  </a:cubicBezTo>
                  <a:lnTo>
                    <a:pt x="363562" y="7351701"/>
                  </a:lnTo>
                  <a:cubicBezTo>
                    <a:pt x="359574" y="7383194"/>
                    <a:pt x="332655" y="7354849"/>
                    <a:pt x="336714" y="7378783"/>
                  </a:cubicBezTo>
                  <a:cubicBezTo>
                    <a:pt x="339989" y="7388864"/>
                    <a:pt x="367906" y="7390121"/>
                    <a:pt x="355372" y="7410275"/>
                  </a:cubicBezTo>
                  <a:cubicBezTo>
                    <a:pt x="353806" y="7421931"/>
                    <a:pt x="354874" y="7433896"/>
                    <a:pt x="354589" y="7445865"/>
                  </a:cubicBezTo>
                  <a:cubicBezTo>
                    <a:pt x="354304" y="7457831"/>
                    <a:pt x="341983" y="7452164"/>
                    <a:pt x="344832" y="7471059"/>
                  </a:cubicBezTo>
                  <a:cubicBezTo>
                    <a:pt x="353097" y="7483088"/>
                    <a:pt x="361704" y="7489859"/>
                    <a:pt x="370399" y="7491215"/>
                  </a:cubicBezTo>
                  <a:cubicBezTo>
                    <a:pt x="374530" y="7479877"/>
                    <a:pt x="382506" y="7481765"/>
                    <a:pt x="386281" y="7466963"/>
                  </a:cubicBezTo>
                  <a:cubicBezTo>
                    <a:pt x="395325" y="7463184"/>
                    <a:pt x="447812" y="7489009"/>
                    <a:pt x="420679" y="7418466"/>
                  </a:cubicBezTo>
                  <a:cubicBezTo>
                    <a:pt x="411776" y="7421299"/>
                    <a:pt x="402945" y="7409648"/>
                    <a:pt x="395396" y="7431376"/>
                  </a:cubicBezTo>
                  <a:lnTo>
                    <a:pt x="389058" y="7426024"/>
                  </a:lnTo>
                  <a:lnTo>
                    <a:pt x="389058" y="7411536"/>
                  </a:lnTo>
                  <a:cubicBezTo>
                    <a:pt x="398886" y="7377838"/>
                    <a:pt x="411135" y="7403349"/>
                    <a:pt x="422886" y="7406182"/>
                  </a:cubicBezTo>
                  <a:cubicBezTo>
                    <a:pt x="434637" y="7409020"/>
                    <a:pt x="426661" y="7351387"/>
                    <a:pt x="421177" y="7345088"/>
                  </a:cubicBezTo>
                  <a:cubicBezTo>
                    <a:pt x="410652" y="7360268"/>
                    <a:pt x="399237" y="7358033"/>
                    <a:pt x="389058" y="7338790"/>
                  </a:cubicBezTo>
                  <a:lnTo>
                    <a:pt x="389058" y="7326507"/>
                  </a:lnTo>
                  <a:cubicBezTo>
                    <a:pt x="399313" y="7319577"/>
                    <a:pt x="414625" y="7304146"/>
                    <a:pt x="425806" y="7295014"/>
                  </a:cubicBezTo>
                  <a:cubicBezTo>
                    <a:pt x="430007" y="7290607"/>
                    <a:pt x="426233" y="7275173"/>
                    <a:pt x="431076" y="7271708"/>
                  </a:cubicBezTo>
                  <a:lnTo>
                    <a:pt x="438197" y="7289030"/>
                  </a:lnTo>
                  <a:lnTo>
                    <a:pt x="438198" y="7312964"/>
                  </a:lnTo>
                  <a:lnTo>
                    <a:pt x="442969" y="7325879"/>
                  </a:lnTo>
                  <a:cubicBezTo>
                    <a:pt x="431503" y="7364298"/>
                    <a:pt x="441901" y="7462870"/>
                    <a:pt x="437699" y="7521762"/>
                  </a:cubicBezTo>
                  <a:cubicBezTo>
                    <a:pt x="437699" y="7660961"/>
                    <a:pt x="438625" y="7875112"/>
                    <a:pt x="438198" y="8043282"/>
                  </a:cubicBezTo>
                  <a:lnTo>
                    <a:pt x="433498" y="8056821"/>
                  </a:lnTo>
                  <a:lnTo>
                    <a:pt x="433497" y="8287034"/>
                  </a:lnTo>
                  <a:lnTo>
                    <a:pt x="428441" y="8300576"/>
                  </a:lnTo>
                  <a:lnTo>
                    <a:pt x="428441" y="8324511"/>
                  </a:lnTo>
                  <a:lnTo>
                    <a:pt x="433070" y="8337108"/>
                  </a:lnTo>
                  <a:lnTo>
                    <a:pt x="428583" y="8349705"/>
                  </a:lnTo>
                  <a:cubicBezTo>
                    <a:pt x="427586" y="8360414"/>
                    <a:pt x="429936" y="8366081"/>
                    <a:pt x="432358" y="8371120"/>
                  </a:cubicBezTo>
                  <a:cubicBezTo>
                    <a:pt x="434565" y="8388128"/>
                    <a:pt x="432358" y="8411745"/>
                    <a:pt x="433284" y="8434105"/>
                  </a:cubicBezTo>
                  <a:lnTo>
                    <a:pt x="428868" y="8447648"/>
                  </a:lnTo>
                  <a:lnTo>
                    <a:pt x="433141" y="8460245"/>
                  </a:lnTo>
                  <a:lnTo>
                    <a:pt x="433141" y="8483234"/>
                  </a:lnTo>
                  <a:lnTo>
                    <a:pt x="438126" y="8496463"/>
                  </a:lnTo>
                  <a:lnTo>
                    <a:pt x="433426" y="8509060"/>
                  </a:lnTo>
                  <a:lnTo>
                    <a:pt x="433426" y="8569526"/>
                  </a:lnTo>
                  <a:lnTo>
                    <a:pt x="438268" y="8583383"/>
                  </a:lnTo>
                  <a:lnTo>
                    <a:pt x="437628" y="8595666"/>
                  </a:lnTo>
                  <a:lnTo>
                    <a:pt x="433640" y="8605426"/>
                  </a:lnTo>
                  <a:cubicBezTo>
                    <a:pt x="433640" y="8612039"/>
                    <a:pt x="433639" y="8619910"/>
                    <a:pt x="433141" y="8629360"/>
                  </a:cubicBezTo>
                  <a:lnTo>
                    <a:pt x="428868" y="8642271"/>
                  </a:lnTo>
                  <a:lnTo>
                    <a:pt x="428370" y="8653926"/>
                  </a:lnTo>
                  <a:lnTo>
                    <a:pt x="433070" y="8667152"/>
                  </a:lnTo>
                  <a:cubicBezTo>
                    <a:pt x="433070" y="8670617"/>
                    <a:pt x="433070" y="8674396"/>
                    <a:pt x="433070" y="8678803"/>
                  </a:cubicBezTo>
                  <a:lnTo>
                    <a:pt x="437983" y="8691718"/>
                  </a:lnTo>
                  <a:lnTo>
                    <a:pt x="437984" y="8703683"/>
                  </a:lnTo>
                  <a:cubicBezTo>
                    <a:pt x="432785" y="8713133"/>
                    <a:pt x="426304" y="8706834"/>
                    <a:pt x="428156" y="8740215"/>
                  </a:cubicBezTo>
                  <a:cubicBezTo>
                    <a:pt x="438126" y="8757850"/>
                    <a:pt x="429509" y="8774227"/>
                    <a:pt x="423527" y="8788401"/>
                  </a:cubicBezTo>
                  <a:lnTo>
                    <a:pt x="423527" y="8825247"/>
                  </a:lnTo>
                  <a:lnTo>
                    <a:pt x="428085" y="8837844"/>
                  </a:lnTo>
                  <a:lnTo>
                    <a:pt x="428085" y="8885396"/>
                  </a:lnTo>
                  <a:lnTo>
                    <a:pt x="433141" y="8899252"/>
                  </a:lnTo>
                  <a:lnTo>
                    <a:pt x="433141" y="8910593"/>
                  </a:lnTo>
                  <a:lnTo>
                    <a:pt x="437771" y="8923504"/>
                  </a:lnTo>
                  <a:cubicBezTo>
                    <a:pt x="435848" y="8934210"/>
                    <a:pt x="428655" y="8923504"/>
                    <a:pt x="428298" y="8937675"/>
                  </a:cubicBezTo>
                  <a:cubicBezTo>
                    <a:pt x="427737" y="8957830"/>
                    <a:pt x="427930" y="8977986"/>
                    <a:pt x="428868" y="8997824"/>
                  </a:cubicBezTo>
                  <a:cubicBezTo>
                    <a:pt x="434850" y="9013886"/>
                    <a:pt x="434850" y="9014831"/>
                    <a:pt x="428441" y="9032153"/>
                  </a:cubicBezTo>
                  <a:lnTo>
                    <a:pt x="428441" y="9069313"/>
                  </a:lnTo>
                  <a:lnTo>
                    <a:pt x="423455" y="9082856"/>
                  </a:lnTo>
                  <a:lnTo>
                    <a:pt x="428227" y="9096081"/>
                  </a:lnTo>
                  <a:lnTo>
                    <a:pt x="428227" y="9119387"/>
                  </a:lnTo>
                  <a:lnTo>
                    <a:pt x="432714" y="9131984"/>
                  </a:lnTo>
                  <a:lnTo>
                    <a:pt x="428512" y="9144899"/>
                  </a:lnTo>
                  <a:lnTo>
                    <a:pt x="432714" y="9155287"/>
                  </a:lnTo>
                  <a:lnTo>
                    <a:pt x="432714" y="9177962"/>
                  </a:lnTo>
                  <a:lnTo>
                    <a:pt x="437771" y="9192768"/>
                  </a:lnTo>
                  <a:lnTo>
                    <a:pt x="437771" y="9643112"/>
                  </a:lnTo>
                  <a:lnTo>
                    <a:pt x="433284" y="9655709"/>
                  </a:lnTo>
                  <a:lnTo>
                    <a:pt x="437913" y="9668306"/>
                  </a:lnTo>
                  <a:lnTo>
                    <a:pt x="437913" y="9691927"/>
                  </a:lnTo>
                  <a:lnTo>
                    <a:pt x="433355" y="9705152"/>
                  </a:lnTo>
                  <a:lnTo>
                    <a:pt x="436090" y="9714674"/>
                  </a:lnTo>
                  <a:lnTo>
                    <a:pt x="418219" y="9732545"/>
                  </a:lnTo>
                  <a:lnTo>
                    <a:pt x="5106" y="9319432"/>
                  </a:lnTo>
                  <a:lnTo>
                    <a:pt x="5128" y="9313700"/>
                  </a:lnTo>
                  <a:lnTo>
                    <a:pt x="1140" y="9303619"/>
                  </a:lnTo>
                  <a:cubicBezTo>
                    <a:pt x="11110" y="9143953"/>
                    <a:pt x="1780" y="8935787"/>
                    <a:pt x="4843" y="8755017"/>
                  </a:cubicBezTo>
                  <a:lnTo>
                    <a:pt x="9900" y="8740846"/>
                  </a:lnTo>
                  <a:lnTo>
                    <a:pt x="9900" y="8546220"/>
                  </a:lnTo>
                  <a:lnTo>
                    <a:pt x="5199" y="8533622"/>
                  </a:lnTo>
                  <a:lnTo>
                    <a:pt x="5199" y="8521971"/>
                  </a:lnTo>
                  <a:lnTo>
                    <a:pt x="9971" y="8509060"/>
                  </a:lnTo>
                  <a:lnTo>
                    <a:pt x="9971" y="8412062"/>
                  </a:lnTo>
                  <a:lnTo>
                    <a:pt x="5484" y="8399148"/>
                  </a:lnTo>
                  <a:cubicBezTo>
                    <a:pt x="13460" y="8387182"/>
                    <a:pt x="8973" y="8346240"/>
                    <a:pt x="10042" y="8316324"/>
                  </a:cubicBezTo>
                  <a:lnTo>
                    <a:pt x="14457" y="8302782"/>
                  </a:lnTo>
                  <a:cubicBezTo>
                    <a:pt x="14457" y="8299948"/>
                    <a:pt x="14813" y="8296169"/>
                    <a:pt x="15027" y="8291444"/>
                  </a:cubicBezTo>
                  <a:lnTo>
                    <a:pt x="10185" y="8277902"/>
                  </a:lnTo>
                  <a:lnTo>
                    <a:pt x="10184" y="8096189"/>
                  </a:lnTo>
                  <a:lnTo>
                    <a:pt x="5270" y="8082961"/>
                  </a:lnTo>
                  <a:lnTo>
                    <a:pt x="10185" y="8069735"/>
                  </a:lnTo>
                  <a:lnTo>
                    <a:pt x="10184" y="7887706"/>
                  </a:lnTo>
                  <a:cubicBezTo>
                    <a:pt x="17804" y="7878259"/>
                    <a:pt x="14244" y="7840468"/>
                    <a:pt x="14956" y="7814957"/>
                  </a:cubicBezTo>
                  <a:cubicBezTo>
                    <a:pt x="12890" y="7808976"/>
                    <a:pt x="10967" y="7807716"/>
                    <a:pt x="10113" y="7799526"/>
                  </a:cubicBezTo>
                  <a:cubicBezTo>
                    <a:pt x="14030" y="7532154"/>
                    <a:pt x="2279" y="7223211"/>
                    <a:pt x="14386" y="6975680"/>
                  </a:cubicBezTo>
                  <a:cubicBezTo>
                    <a:pt x="16024" y="6924974"/>
                    <a:pt x="14386" y="6870175"/>
                    <a:pt x="14955" y="6818216"/>
                  </a:cubicBezTo>
                  <a:lnTo>
                    <a:pt x="10255" y="6804673"/>
                  </a:lnTo>
                  <a:lnTo>
                    <a:pt x="10256" y="6744204"/>
                  </a:lnTo>
                  <a:lnTo>
                    <a:pt x="14955" y="6731610"/>
                  </a:lnTo>
                  <a:lnTo>
                    <a:pt x="14956" y="6707358"/>
                  </a:lnTo>
                  <a:lnTo>
                    <a:pt x="10185" y="6694761"/>
                  </a:lnTo>
                  <a:lnTo>
                    <a:pt x="10184" y="6486909"/>
                  </a:lnTo>
                  <a:lnTo>
                    <a:pt x="14742" y="6473998"/>
                  </a:lnTo>
                  <a:cubicBezTo>
                    <a:pt x="9472" y="6467071"/>
                    <a:pt x="9900" y="6448175"/>
                    <a:pt x="10042" y="6428962"/>
                  </a:cubicBezTo>
                  <a:cubicBezTo>
                    <a:pt x="18089" y="6407233"/>
                    <a:pt x="15383" y="6393377"/>
                    <a:pt x="6552" y="6394008"/>
                  </a:cubicBezTo>
                  <a:lnTo>
                    <a:pt x="4914" y="6379834"/>
                  </a:lnTo>
                  <a:cubicBezTo>
                    <a:pt x="6837" y="6366608"/>
                    <a:pt x="12961" y="6375112"/>
                    <a:pt x="14955" y="6365035"/>
                  </a:cubicBezTo>
                  <a:lnTo>
                    <a:pt x="14955" y="6266460"/>
                  </a:lnTo>
                  <a:lnTo>
                    <a:pt x="19798" y="6253863"/>
                  </a:lnTo>
                  <a:lnTo>
                    <a:pt x="19798" y="6181114"/>
                  </a:lnTo>
                  <a:lnTo>
                    <a:pt x="15240" y="6168520"/>
                  </a:lnTo>
                  <a:lnTo>
                    <a:pt x="15240" y="6131357"/>
                  </a:lnTo>
                  <a:cubicBezTo>
                    <a:pt x="20511" y="6123170"/>
                    <a:pt x="20796" y="6111519"/>
                    <a:pt x="18873" y="6094197"/>
                  </a:cubicBezTo>
                  <a:lnTo>
                    <a:pt x="15312" y="6083488"/>
                  </a:lnTo>
                  <a:lnTo>
                    <a:pt x="15312" y="5353171"/>
                  </a:lnTo>
                  <a:lnTo>
                    <a:pt x="19585" y="5340888"/>
                  </a:lnTo>
                  <a:cubicBezTo>
                    <a:pt x="19585" y="5337426"/>
                    <a:pt x="19585" y="5333333"/>
                    <a:pt x="19941" y="5329236"/>
                  </a:cubicBezTo>
                  <a:lnTo>
                    <a:pt x="15027" y="5316011"/>
                  </a:lnTo>
                  <a:lnTo>
                    <a:pt x="15027" y="5267514"/>
                  </a:lnTo>
                  <a:lnTo>
                    <a:pt x="20012" y="5254285"/>
                  </a:lnTo>
                  <a:lnTo>
                    <a:pt x="20012" y="5121387"/>
                  </a:lnTo>
                  <a:lnTo>
                    <a:pt x="24499" y="5108473"/>
                  </a:lnTo>
                  <a:cubicBezTo>
                    <a:pt x="23145" y="5104694"/>
                    <a:pt x="21935" y="5101860"/>
                    <a:pt x="20796" y="5099027"/>
                  </a:cubicBezTo>
                  <a:cubicBezTo>
                    <a:pt x="19504" y="5036921"/>
                    <a:pt x="19385" y="4974471"/>
                    <a:pt x="20440" y="4912272"/>
                  </a:cubicBezTo>
                  <a:lnTo>
                    <a:pt x="23929" y="4903769"/>
                  </a:lnTo>
                  <a:cubicBezTo>
                    <a:pt x="18659" y="4886450"/>
                    <a:pt x="17662" y="4879834"/>
                    <a:pt x="24499" y="4865349"/>
                  </a:cubicBezTo>
                  <a:lnTo>
                    <a:pt x="24499" y="4780634"/>
                  </a:lnTo>
                  <a:lnTo>
                    <a:pt x="19585" y="4767720"/>
                  </a:lnTo>
                  <a:cubicBezTo>
                    <a:pt x="19585" y="4763313"/>
                    <a:pt x="19585" y="4759219"/>
                    <a:pt x="19585" y="4755754"/>
                  </a:cubicBezTo>
                  <a:lnTo>
                    <a:pt x="23929" y="4743475"/>
                  </a:lnTo>
                  <a:lnTo>
                    <a:pt x="23929" y="4706625"/>
                  </a:lnTo>
                  <a:cubicBezTo>
                    <a:pt x="18517" y="4699067"/>
                    <a:pt x="19228" y="4681118"/>
                    <a:pt x="19300" y="4660016"/>
                  </a:cubicBezTo>
                  <a:lnTo>
                    <a:pt x="15027" y="4647105"/>
                  </a:lnTo>
                  <a:cubicBezTo>
                    <a:pt x="15739" y="4633877"/>
                    <a:pt x="22149" y="4645531"/>
                    <a:pt x="24071" y="4633877"/>
                  </a:cubicBezTo>
                  <a:lnTo>
                    <a:pt x="24071" y="4549162"/>
                  </a:lnTo>
                  <a:lnTo>
                    <a:pt x="19300" y="4536565"/>
                  </a:lnTo>
                  <a:lnTo>
                    <a:pt x="19300" y="4476099"/>
                  </a:lnTo>
                  <a:lnTo>
                    <a:pt x="24071" y="4463188"/>
                  </a:lnTo>
                  <a:lnTo>
                    <a:pt x="24071" y="4390124"/>
                  </a:lnTo>
                  <a:lnTo>
                    <a:pt x="20440" y="4380992"/>
                  </a:lnTo>
                  <a:cubicBezTo>
                    <a:pt x="18303" y="4366190"/>
                    <a:pt x="19656" y="4345403"/>
                    <a:pt x="19300" y="4329659"/>
                  </a:cubicBezTo>
                  <a:lnTo>
                    <a:pt x="23644" y="4318950"/>
                  </a:lnTo>
                  <a:cubicBezTo>
                    <a:pt x="25069" y="4303833"/>
                    <a:pt x="23644" y="4287457"/>
                    <a:pt x="24285" y="4270452"/>
                  </a:cubicBezTo>
                  <a:lnTo>
                    <a:pt x="19727" y="4256909"/>
                  </a:lnTo>
                  <a:lnTo>
                    <a:pt x="24000" y="4244312"/>
                  </a:lnTo>
                  <a:cubicBezTo>
                    <a:pt x="24000" y="4240847"/>
                    <a:pt x="24000" y="4237068"/>
                    <a:pt x="24000" y="4232661"/>
                  </a:cubicBezTo>
                  <a:lnTo>
                    <a:pt x="28914" y="4219432"/>
                  </a:lnTo>
                  <a:lnTo>
                    <a:pt x="28914" y="4086221"/>
                  </a:lnTo>
                  <a:lnTo>
                    <a:pt x="33900" y="4072992"/>
                  </a:lnTo>
                  <a:cubicBezTo>
                    <a:pt x="33899" y="4068585"/>
                    <a:pt x="33899" y="4064805"/>
                    <a:pt x="33544" y="4061340"/>
                  </a:cubicBezTo>
                  <a:cubicBezTo>
                    <a:pt x="31906" y="4056302"/>
                    <a:pt x="30338" y="4051891"/>
                    <a:pt x="28914" y="4048112"/>
                  </a:cubicBezTo>
                  <a:lnTo>
                    <a:pt x="28914" y="4030476"/>
                  </a:lnTo>
                  <a:cubicBezTo>
                    <a:pt x="24512" y="4014794"/>
                    <a:pt x="19736" y="4001284"/>
                    <a:pt x="14671" y="3990165"/>
                  </a:cubicBezTo>
                  <a:lnTo>
                    <a:pt x="14671" y="3856953"/>
                  </a:lnTo>
                  <a:lnTo>
                    <a:pt x="9686" y="3843411"/>
                  </a:lnTo>
                  <a:lnTo>
                    <a:pt x="9686" y="3831759"/>
                  </a:lnTo>
                  <a:lnTo>
                    <a:pt x="14386" y="3819159"/>
                  </a:lnTo>
                  <a:lnTo>
                    <a:pt x="14386" y="3770347"/>
                  </a:lnTo>
                  <a:cubicBezTo>
                    <a:pt x="9045" y="3762789"/>
                    <a:pt x="8617" y="3738855"/>
                    <a:pt x="10327" y="3720273"/>
                  </a:cubicBezTo>
                  <a:lnTo>
                    <a:pt x="13745" y="3711770"/>
                  </a:lnTo>
                  <a:cubicBezTo>
                    <a:pt x="14923" y="3629135"/>
                    <a:pt x="14923" y="3546245"/>
                    <a:pt x="13745" y="3463607"/>
                  </a:cubicBezTo>
                  <a:lnTo>
                    <a:pt x="10042" y="3454475"/>
                  </a:lnTo>
                  <a:lnTo>
                    <a:pt x="10042" y="3297011"/>
                  </a:lnTo>
                  <a:lnTo>
                    <a:pt x="4985" y="3282840"/>
                  </a:lnTo>
                  <a:lnTo>
                    <a:pt x="4985" y="3211665"/>
                  </a:lnTo>
                  <a:lnTo>
                    <a:pt x="0" y="3198440"/>
                  </a:lnTo>
                  <a:lnTo>
                    <a:pt x="1" y="3148680"/>
                  </a:lnTo>
                  <a:lnTo>
                    <a:pt x="5056" y="3134823"/>
                  </a:lnTo>
                  <a:lnTo>
                    <a:pt x="5057" y="3026174"/>
                  </a:lnTo>
                  <a:cubicBezTo>
                    <a:pt x="13745" y="3008851"/>
                    <a:pt x="9187" y="2949331"/>
                    <a:pt x="9187" y="2915319"/>
                  </a:cubicBezTo>
                  <a:cubicBezTo>
                    <a:pt x="-1068" y="2896424"/>
                    <a:pt x="9971" y="2891385"/>
                    <a:pt x="9757" y="2869024"/>
                  </a:cubicBezTo>
                  <a:lnTo>
                    <a:pt x="4985" y="2855799"/>
                  </a:lnTo>
                  <a:lnTo>
                    <a:pt x="4985" y="2844147"/>
                  </a:lnTo>
                  <a:lnTo>
                    <a:pt x="9757" y="2831233"/>
                  </a:lnTo>
                  <a:lnTo>
                    <a:pt x="9758" y="2819582"/>
                  </a:lnTo>
                  <a:lnTo>
                    <a:pt x="5270" y="2807299"/>
                  </a:lnTo>
                  <a:cubicBezTo>
                    <a:pt x="6267" y="2785569"/>
                    <a:pt x="2991" y="2752185"/>
                    <a:pt x="7122" y="2740534"/>
                  </a:cubicBezTo>
                  <a:close/>
                  <a:moveTo>
                    <a:pt x="321759" y="2009278"/>
                  </a:moveTo>
                  <a:cubicBezTo>
                    <a:pt x="316276" y="2017781"/>
                    <a:pt x="325107" y="2025968"/>
                    <a:pt x="323541" y="2013057"/>
                  </a:cubicBezTo>
                  <a:lnTo>
                    <a:pt x="323328" y="2013057"/>
                  </a:lnTo>
                  <a:cubicBezTo>
                    <a:pt x="322899" y="2011483"/>
                    <a:pt x="321973" y="2008960"/>
                    <a:pt x="321759" y="2009278"/>
                  </a:cubicBezTo>
                  <a:close/>
                  <a:moveTo>
                    <a:pt x="105545" y="936951"/>
                  </a:moveTo>
                  <a:cubicBezTo>
                    <a:pt x="101984" y="948917"/>
                    <a:pt x="101984" y="948917"/>
                    <a:pt x="105545" y="961196"/>
                  </a:cubicBezTo>
                  <a:lnTo>
                    <a:pt x="111029" y="961197"/>
                  </a:lnTo>
                  <a:cubicBezTo>
                    <a:pt x="112026" y="955844"/>
                    <a:pt x="118151" y="947971"/>
                    <a:pt x="117153" y="940731"/>
                  </a:cubicBezTo>
                  <a:lnTo>
                    <a:pt x="116797" y="940731"/>
                  </a:lnTo>
                  <a:cubicBezTo>
                    <a:pt x="113949" y="932227"/>
                    <a:pt x="109035" y="938839"/>
                    <a:pt x="105545" y="936951"/>
                  </a:cubicBezTo>
                  <a:close/>
                  <a:moveTo>
                    <a:pt x="100417" y="755236"/>
                  </a:moveTo>
                  <a:cubicBezTo>
                    <a:pt x="97497" y="766259"/>
                    <a:pt x="89592" y="772872"/>
                    <a:pt x="96073" y="792399"/>
                  </a:cubicBezTo>
                  <a:lnTo>
                    <a:pt x="100702" y="779802"/>
                  </a:lnTo>
                  <a:cubicBezTo>
                    <a:pt x="104975" y="782635"/>
                    <a:pt x="112381" y="769410"/>
                    <a:pt x="105902" y="755236"/>
                  </a:cubicBezTo>
                  <a:lnTo>
                    <a:pt x="105830" y="755236"/>
                  </a:lnTo>
                  <a:close/>
                  <a:moveTo>
                    <a:pt x="110886" y="706739"/>
                  </a:moveTo>
                  <a:cubicBezTo>
                    <a:pt x="104334" y="724689"/>
                    <a:pt x="112382" y="732561"/>
                    <a:pt x="115302" y="743270"/>
                  </a:cubicBezTo>
                  <a:cubicBezTo>
                    <a:pt x="117403" y="743584"/>
                    <a:pt x="120554" y="741458"/>
                    <a:pt x="123162" y="736655"/>
                  </a:cubicBezTo>
                  <a:lnTo>
                    <a:pt x="127610" y="714741"/>
                  </a:lnTo>
                  <a:lnTo>
                    <a:pt x="127764" y="715239"/>
                  </a:lnTo>
                  <a:lnTo>
                    <a:pt x="127765" y="713979"/>
                  </a:lnTo>
                  <a:lnTo>
                    <a:pt x="127610" y="714741"/>
                  </a:lnTo>
                  <a:lnTo>
                    <a:pt x="125130" y="706738"/>
                  </a:lnTo>
                  <a:close/>
                  <a:moveTo>
                    <a:pt x="29984" y="735395"/>
                  </a:moveTo>
                  <a:cubicBezTo>
                    <a:pt x="29984" y="739491"/>
                    <a:pt x="29984" y="743270"/>
                    <a:pt x="29628" y="747678"/>
                  </a:cubicBezTo>
                  <a:lnTo>
                    <a:pt x="34400" y="760589"/>
                  </a:lnTo>
                  <a:lnTo>
                    <a:pt x="29699" y="773186"/>
                  </a:lnTo>
                  <a:lnTo>
                    <a:pt x="29699" y="785155"/>
                  </a:lnTo>
                  <a:cubicBezTo>
                    <a:pt x="39462" y="810098"/>
                    <a:pt x="50729" y="821118"/>
                    <a:pt x="61960" y="816648"/>
                  </a:cubicBezTo>
                  <a:lnTo>
                    <a:pt x="69082" y="796178"/>
                  </a:lnTo>
                  <a:cubicBezTo>
                    <a:pt x="69082" y="793655"/>
                    <a:pt x="68227" y="784523"/>
                    <a:pt x="72144" y="780116"/>
                  </a:cubicBezTo>
                  <a:cubicBezTo>
                    <a:pt x="76265" y="780493"/>
                    <a:pt x="80280" y="774353"/>
                    <a:pt x="83468" y="762794"/>
                  </a:cubicBezTo>
                  <a:cubicBezTo>
                    <a:pt x="83468" y="759015"/>
                    <a:pt x="83468" y="754922"/>
                    <a:pt x="83468" y="750197"/>
                  </a:cubicBezTo>
                  <a:cubicBezTo>
                    <a:pt x="87527" y="731615"/>
                    <a:pt x="94150" y="732561"/>
                    <a:pt x="98352" y="723743"/>
                  </a:cubicBezTo>
                  <a:lnTo>
                    <a:pt x="98352" y="699809"/>
                  </a:lnTo>
                  <a:cubicBezTo>
                    <a:pt x="94364" y="691305"/>
                    <a:pt x="89949" y="694770"/>
                    <a:pt x="86388" y="682173"/>
                  </a:cubicBezTo>
                  <a:cubicBezTo>
                    <a:pt x="68370" y="700123"/>
                    <a:pt x="47788" y="717759"/>
                    <a:pt x="29984" y="735395"/>
                  </a:cubicBezTo>
                  <a:close/>
                  <a:moveTo>
                    <a:pt x="14399" y="437688"/>
                  </a:moveTo>
                  <a:lnTo>
                    <a:pt x="452087" y="0"/>
                  </a:lnTo>
                  <a:lnTo>
                    <a:pt x="452087" y="51058"/>
                  </a:lnTo>
                  <a:lnTo>
                    <a:pt x="457144" y="64915"/>
                  </a:lnTo>
                  <a:lnTo>
                    <a:pt x="457143" y="87590"/>
                  </a:lnTo>
                  <a:lnTo>
                    <a:pt x="462128" y="102707"/>
                  </a:lnTo>
                  <a:lnTo>
                    <a:pt x="437345" y="164118"/>
                  </a:lnTo>
                  <a:cubicBezTo>
                    <a:pt x="436775" y="187107"/>
                    <a:pt x="443541" y="173568"/>
                    <a:pt x="446176" y="183014"/>
                  </a:cubicBezTo>
                  <a:cubicBezTo>
                    <a:pt x="449879" y="200018"/>
                    <a:pt x="442971" y="206317"/>
                    <a:pt x="439695" y="203797"/>
                  </a:cubicBezTo>
                  <a:cubicBezTo>
                    <a:pt x="432075" y="230255"/>
                    <a:pt x="442900" y="222379"/>
                    <a:pt x="446816" y="235290"/>
                  </a:cubicBezTo>
                  <a:lnTo>
                    <a:pt x="446816" y="296388"/>
                  </a:lnTo>
                  <a:lnTo>
                    <a:pt x="442117" y="308985"/>
                  </a:lnTo>
                  <a:lnTo>
                    <a:pt x="442116" y="332605"/>
                  </a:lnTo>
                  <a:lnTo>
                    <a:pt x="437274" y="345516"/>
                  </a:lnTo>
                  <a:lnTo>
                    <a:pt x="437274" y="381733"/>
                  </a:lnTo>
                  <a:lnTo>
                    <a:pt x="441832" y="394328"/>
                  </a:lnTo>
                  <a:lnTo>
                    <a:pt x="441831" y="418894"/>
                  </a:lnTo>
                  <a:cubicBezTo>
                    <a:pt x="435350" y="436215"/>
                    <a:pt x="435351" y="437161"/>
                    <a:pt x="441832" y="453534"/>
                  </a:cubicBezTo>
                  <a:cubicBezTo>
                    <a:pt x="442489" y="465473"/>
                    <a:pt x="442681" y="477849"/>
                    <a:pt x="442401" y="490069"/>
                  </a:cubicBezTo>
                  <a:lnTo>
                    <a:pt x="437772" y="503608"/>
                  </a:lnTo>
                  <a:lnTo>
                    <a:pt x="442401" y="516205"/>
                  </a:lnTo>
                  <a:lnTo>
                    <a:pt x="442401" y="661703"/>
                  </a:lnTo>
                  <a:lnTo>
                    <a:pt x="447315" y="674931"/>
                  </a:lnTo>
                  <a:cubicBezTo>
                    <a:pt x="447315" y="679025"/>
                    <a:pt x="447315" y="683118"/>
                    <a:pt x="447315" y="686583"/>
                  </a:cubicBezTo>
                  <a:lnTo>
                    <a:pt x="442900" y="698866"/>
                  </a:lnTo>
                  <a:lnTo>
                    <a:pt x="442900" y="786729"/>
                  </a:lnTo>
                  <a:cubicBezTo>
                    <a:pt x="449309" y="804050"/>
                    <a:pt x="449309" y="804679"/>
                    <a:pt x="442900" y="822000"/>
                  </a:cubicBezTo>
                  <a:lnTo>
                    <a:pt x="447173" y="834598"/>
                  </a:lnTo>
                  <a:cubicBezTo>
                    <a:pt x="447219" y="838598"/>
                    <a:pt x="447219" y="842566"/>
                    <a:pt x="447173" y="846566"/>
                  </a:cubicBezTo>
                  <a:lnTo>
                    <a:pt x="452087" y="859478"/>
                  </a:lnTo>
                  <a:lnTo>
                    <a:pt x="452087" y="1297538"/>
                  </a:lnTo>
                  <a:lnTo>
                    <a:pt x="456859" y="1310453"/>
                  </a:lnTo>
                  <a:lnTo>
                    <a:pt x="456858" y="1334388"/>
                  </a:lnTo>
                  <a:lnTo>
                    <a:pt x="452372" y="1346985"/>
                  </a:lnTo>
                  <a:lnTo>
                    <a:pt x="452372" y="1371548"/>
                  </a:lnTo>
                  <a:cubicBezTo>
                    <a:pt x="457784" y="1379106"/>
                    <a:pt x="457072" y="1397373"/>
                    <a:pt x="457072" y="1417843"/>
                  </a:cubicBezTo>
                  <a:lnTo>
                    <a:pt x="452372" y="1432014"/>
                  </a:lnTo>
                  <a:lnTo>
                    <a:pt x="452372" y="1455948"/>
                  </a:lnTo>
                  <a:lnTo>
                    <a:pt x="456859" y="1468549"/>
                  </a:lnTo>
                  <a:lnTo>
                    <a:pt x="456859" y="1529011"/>
                  </a:lnTo>
                  <a:lnTo>
                    <a:pt x="452087" y="1541923"/>
                  </a:lnTo>
                  <a:lnTo>
                    <a:pt x="452088" y="1794496"/>
                  </a:lnTo>
                  <a:lnTo>
                    <a:pt x="447030" y="1807721"/>
                  </a:lnTo>
                  <a:lnTo>
                    <a:pt x="447030" y="2050848"/>
                  </a:lnTo>
                  <a:cubicBezTo>
                    <a:pt x="440549" y="2061868"/>
                    <a:pt x="441048" y="2076043"/>
                    <a:pt x="447030" y="2086120"/>
                  </a:cubicBezTo>
                  <a:cubicBezTo>
                    <a:pt x="447030" y="2092733"/>
                    <a:pt x="447030" y="2100605"/>
                    <a:pt x="447458" y="2110055"/>
                  </a:cubicBezTo>
                  <a:lnTo>
                    <a:pt x="451731" y="2122966"/>
                  </a:lnTo>
                  <a:cubicBezTo>
                    <a:pt x="451731" y="2126117"/>
                    <a:pt x="452087" y="2129896"/>
                    <a:pt x="452301" y="2135249"/>
                  </a:cubicBezTo>
                  <a:lnTo>
                    <a:pt x="442543" y="2160126"/>
                  </a:lnTo>
                  <a:lnTo>
                    <a:pt x="447529" y="2173668"/>
                  </a:lnTo>
                  <a:lnTo>
                    <a:pt x="447529" y="2209254"/>
                  </a:lnTo>
                  <a:cubicBezTo>
                    <a:pt x="450951" y="2212501"/>
                    <a:pt x="453128" y="2227426"/>
                    <a:pt x="452392" y="2242542"/>
                  </a:cubicBezTo>
                  <a:cubicBezTo>
                    <a:pt x="452385" y="2242701"/>
                    <a:pt x="452378" y="2242827"/>
                    <a:pt x="452372" y="2242952"/>
                  </a:cubicBezTo>
                  <a:lnTo>
                    <a:pt x="447600" y="2258069"/>
                  </a:lnTo>
                  <a:cubicBezTo>
                    <a:pt x="447600" y="2263425"/>
                    <a:pt x="447600" y="2271297"/>
                    <a:pt x="447245" y="2280115"/>
                  </a:cubicBezTo>
                  <a:lnTo>
                    <a:pt x="452016" y="2294286"/>
                  </a:lnTo>
                  <a:lnTo>
                    <a:pt x="452016" y="2354752"/>
                  </a:lnTo>
                  <a:lnTo>
                    <a:pt x="447458" y="2367349"/>
                  </a:lnTo>
                  <a:lnTo>
                    <a:pt x="447458" y="2463716"/>
                  </a:lnTo>
                  <a:lnTo>
                    <a:pt x="442401" y="2477258"/>
                  </a:lnTo>
                  <a:lnTo>
                    <a:pt x="442401" y="2525445"/>
                  </a:lnTo>
                  <a:lnTo>
                    <a:pt x="437701" y="2538038"/>
                  </a:lnTo>
                  <a:lnTo>
                    <a:pt x="437701" y="2660230"/>
                  </a:lnTo>
                  <a:cubicBezTo>
                    <a:pt x="443683" y="2667160"/>
                    <a:pt x="441973" y="2691722"/>
                    <a:pt x="442615" y="2709044"/>
                  </a:cubicBezTo>
                  <a:cubicBezTo>
                    <a:pt x="452301" y="2730459"/>
                    <a:pt x="445321" y="2798484"/>
                    <a:pt x="447315" y="2839740"/>
                  </a:cubicBezTo>
                  <a:cubicBezTo>
                    <a:pt x="446460" y="2849186"/>
                    <a:pt x="440193" y="2852023"/>
                    <a:pt x="443825" y="2869659"/>
                  </a:cubicBezTo>
                  <a:lnTo>
                    <a:pt x="447244" y="2879105"/>
                  </a:lnTo>
                  <a:lnTo>
                    <a:pt x="447244" y="2963505"/>
                  </a:lnTo>
                  <a:lnTo>
                    <a:pt x="452087" y="2976731"/>
                  </a:lnTo>
                  <a:lnTo>
                    <a:pt x="447743" y="2991219"/>
                  </a:lnTo>
                  <a:cubicBezTo>
                    <a:pt x="446745" y="3001615"/>
                    <a:pt x="448810" y="3007596"/>
                    <a:pt x="451374" y="3012320"/>
                  </a:cubicBezTo>
                  <a:cubicBezTo>
                    <a:pt x="454010" y="3031216"/>
                    <a:pt x="451873" y="3056096"/>
                    <a:pt x="452301" y="3075305"/>
                  </a:cubicBezTo>
                  <a:lnTo>
                    <a:pt x="447743" y="3085698"/>
                  </a:lnTo>
                  <a:lnTo>
                    <a:pt x="452301" y="3099554"/>
                  </a:lnTo>
                  <a:cubicBezTo>
                    <a:pt x="454081" y="3227417"/>
                    <a:pt x="452300" y="3192459"/>
                    <a:pt x="427873" y="3207889"/>
                  </a:cubicBezTo>
                  <a:lnTo>
                    <a:pt x="432716" y="3221118"/>
                  </a:lnTo>
                  <a:lnTo>
                    <a:pt x="432716" y="3244735"/>
                  </a:lnTo>
                  <a:lnTo>
                    <a:pt x="437558" y="3257963"/>
                  </a:lnTo>
                  <a:cubicBezTo>
                    <a:pt x="437558" y="3360628"/>
                    <a:pt x="437558" y="3360628"/>
                    <a:pt x="435350" y="3372597"/>
                  </a:cubicBezTo>
                  <a:cubicBezTo>
                    <a:pt x="419826" y="3346143"/>
                    <a:pt x="410995" y="3372597"/>
                    <a:pt x="432573" y="3319689"/>
                  </a:cubicBezTo>
                  <a:lnTo>
                    <a:pt x="432573" y="3306147"/>
                  </a:lnTo>
                  <a:cubicBezTo>
                    <a:pt x="427730" y="3289770"/>
                    <a:pt x="410211" y="3269301"/>
                    <a:pt x="422674" y="3245998"/>
                  </a:cubicBezTo>
                  <a:lnTo>
                    <a:pt x="422674" y="3222063"/>
                  </a:lnTo>
                  <a:cubicBezTo>
                    <a:pt x="404799" y="3200959"/>
                    <a:pt x="390840" y="3222064"/>
                    <a:pt x="371896" y="3227099"/>
                  </a:cubicBezTo>
                  <a:cubicBezTo>
                    <a:pt x="368976" y="3236863"/>
                    <a:pt x="360929" y="3247886"/>
                    <a:pt x="359077" y="3231509"/>
                  </a:cubicBezTo>
                  <a:cubicBezTo>
                    <a:pt x="356442" y="3190885"/>
                    <a:pt x="343268" y="3231509"/>
                    <a:pt x="336929" y="3227099"/>
                  </a:cubicBezTo>
                  <a:cubicBezTo>
                    <a:pt x="333012" y="3210408"/>
                    <a:pt x="323184" y="3221432"/>
                    <a:pt x="324751" y="3197811"/>
                  </a:cubicBezTo>
                  <a:cubicBezTo>
                    <a:pt x="335718" y="3186474"/>
                    <a:pt x="348893" y="3185846"/>
                    <a:pt x="360359" y="3178916"/>
                  </a:cubicBezTo>
                  <a:cubicBezTo>
                    <a:pt x="362923" y="3178916"/>
                    <a:pt x="363920" y="3184586"/>
                    <a:pt x="363992" y="3191513"/>
                  </a:cubicBezTo>
                  <a:cubicBezTo>
                    <a:pt x="363991" y="3217967"/>
                    <a:pt x="377593" y="3191513"/>
                    <a:pt x="380585" y="3178288"/>
                  </a:cubicBezTo>
                  <a:cubicBezTo>
                    <a:pt x="396537" y="3187102"/>
                    <a:pt x="408431" y="3159078"/>
                    <a:pt x="422816" y="3146795"/>
                  </a:cubicBezTo>
                  <a:lnTo>
                    <a:pt x="422816" y="3134826"/>
                  </a:lnTo>
                  <a:cubicBezTo>
                    <a:pt x="424740" y="3124434"/>
                    <a:pt x="430864" y="3134826"/>
                    <a:pt x="432360" y="3121915"/>
                  </a:cubicBezTo>
                  <a:cubicBezTo>
                    <a:pt x="421749" y="3119015"/>
                    <a:pt x="411189" y="3113222"/>
                    <a:pt x="400740" y="3104593"/>
                  </a:cubicBezTo>
                  <a:cubicBezTo>
                    <a:pt x="396608" y="3109004"/>
                    <a:pt x="399956" y="3124117"/>
                    <a:pt x="395754" y="3128527"/>
                  </a:cubicBezTo>
                  <a:lnTo>
                    <a:pt x="385713" y="3128528"/>
                  </a:lnTo>
                  <a:cubicBezTo>
                    <a:pt x="381795" y="3120655"/>
                    <a:pt x="384145" y="3103965"/>
                    <a:pt x="378591" y="3098926"/>
                  </a:cubicBezTo>
                  <a:cubicBezTo>
                    <a:pt x="391267" y="3067433"/>
                    <a:pt x="408716" y="3091996"/>
                    <a:pt x="422176" y="3073101"/>
                  </a:cubicBezTo>
                  <a:cubicBezTo>
                    <a:pt x="397891" y="3014525"/>
                    <a:pt x="369974" y="3073101"/>
                    <a:pt x="343837" y="3037200"/>
                  </a:cubicBezTo>
                  <a:cubicBezTo>
                    <a:pt x="364977" y="2998652"/>
                    <a:pt x="388595" y="2996069"/>
                    <a:pt x="410140" y="3029956"/>
                  </a:cubicBezTo>
                  <a:lnTo>
                    <a:pt x="417262" y="3013580"/>
                  </a:lnTo>
                  <a:lnTo>
                    <a:pt x="417262" y="2976420"/>
                  </a:lnTo>
                  <a:cubicBezTo>
                    <a:pt x="413060" y="2968230"/>
                    <a:pt x="407932" y="2970121"/>
                    <a:pt x="403659" y="2955002"/>
                  </a:cubicBezTo>
                  <a:cubicBezTo>
                    <a:pt x="398033" y="2913746"/>
                    <a:pt x="412419" y="2925715"/>
                    <a:pt x="416977" y="2904299"/>
                  </a:cubicBezTo>
                  <a:cubicBezTo>
                    <a:pt x="416977" y="2876585"/>
                    <a:pt x="425238" y="2888237"/>
                    <a:pt x="429439" y="2884144"/>
                  </a:cubicBezTo>
                  <a:lnTo>
                    <a:pt x="436561" y="2867454"/>
                  </a:lnTo>
                  <a:lnTo>
                    <a:pt x="436561" y="2854539"/>
                  </a:lnTo>
                  <a:cubicBezTo>
                    <a:pt x="431647" y="2841314"/>
                    <a:pt x="425451" y="2854539"/>
                    <a:pt x="415909" y="2839426"/>
                  </a:cubicBezTo>
                  <a:cubicBezTo>
                    <a:pt x="417119" y="2846984"/>
                    <a:pt x="409926" y="2820216"/>
                    <a:pt x="410211" y="2812027"/>
                  </a:cubicBezTo>
                  <a:cubicBezTo>
                    <a:pt x="394543" y="2793131"/>
                    <a:pt x="386709" y="2864620"/>
                    <a:pt x="372609" y="2816437"/>
                  </a:cubicBezTo>
                  <a:cubicBezTo>
                    <a:pt x="377309" y="2812340"/>
                    <a:pt x="386852" y="2809507"/>
                    <a:pt x="388347" y="2779588"/>
                  </a:cubicBezTo>
                  <a:lnTo>
                    <a:pt x="402591" y="2744947"/>
                  </a:lnTo>
                  <a:lnTo>
                    <a:pt x="402591" y="2732979"/>
                  </a:lnTo>
                  <a:cubicBezTo>
                    <a:pt x="407292" y="2719753"/>
                    <a:pt x="413416" y="2729200"/>
                    <a:pt x="422674" y="2724789"/>
                  </a:cubicBezTo>
                  <a:cubicBezTo>
                    <a:pt x="422674" y="2708102"/>
                    <a:pt x="439125" y="2717549"/>
                    <a:pt x="429796" y="2690466"/>
                  </a:cubicBezTo>
                  <a:cubicBezTo>
                    <a:pt x="398704" y="2667160"/>
                    <a:pt x="366828" y="2674907"/>
                    <a:pt x="336501" y="2713137"/>
                  </a:cubicBezTo>
                  <a:cubicBezTo>
                    <a:pt x="335006" y="2700544"/>
                    <a:pt x="320407" y="2705580"/>
                    <a:pt x="326531" y="2690149"/>
                  </a:cubicBezTo>
                  <a:cubicBezTo>
                    <a:pt x="349830" y="2680134"/>
                    <a:pt x="372850" y="2659978"/>
                    <a:pt x="395255" y="2630000"/>
                  </a:cubicBezTo>
                  <a:cubicBezTo>
                    <a:pt x="407007" y="2655822"/>
                    <a:pt x="407291" y="2640706"/>
                    <a:pt x="408431" y="2595988"/>
                  </a:cubicBezTo>
                  <a:cubicBezTo>
                    <a:pt x="403869" y="2595988"/>
                    <a:pt x="399375" y="2591105"/>
                    <a:pt x="395327" y="2581814"/>
                  </a:cubicBezTo>
                  <a:cubicBezTo>
                    <a:pt x="390697" y="2592837"/>
                    <a:pt x="390697" y="2592837"/>
                    <a:pt x="386424" y="2581814"/>
                  </a:cubicBezTo>
                  <a:cubicBezTo>
                    <a:pt x="376099" y="2594947"/>
                    <a:pt x="365947" y="2610599"/>
                    <a:pt x="356015" y="2628737"/>
                  </a:cubicBezTo>
                  <a:cubicBezTo>
                    <a:pt x="338354" y="2609845"/>
                    <a:pt x="322044" y="2623070"/>
                    <a:pt x="305237" y="2597245"/>
                  </a:cubicBezTo>
                  <a:cubicBezTo>
                    <a:pt x="314709" y="2586539"/>
                    <a:pt x="326176" y="2597245"/>
                    <a:pt x="336644" y="2593151"/>
                  </a:cubicBezTo>
                  <a:lnTo>
                    <a:pt x="347967" y="2561658"/>
                  </a:lnTo>
                  <a:lnTo>
                    <a:pt x="339208" y="2538356"/>
                  </a:lnTo>
                  <a:lnTo>
                    <a:pt x="339208" y="2526386"/>
                  </a:lnTo>
                  <a:cubicBezTo>
                    <a:pt x="341629" y="2515367"/>
                    <a:pt x="349890" y="2526387"/>
                    <a:pt x="348965" y="2506546"/>
                  </a:cubicBezTo>
                  <a:cubicBezTo>
                    <a:pt x="356086" y="2477258"/>
                    <a:pt x="371469" y="2506546"/>
                    <a:pt x="380799" y="2508437"/>
                  </a:cubicBezTo>
                  <a:cubicBezTo>
                    <a:pt x="385000" y="2521976"/>
                    <a:pt x="393404" y="2527647"/>
                    <a:pt x="393333" y="2503084"/>
                  </a:cubicBezTo>
                  <a:cubicBezTo>
                    <a:pt x="393333" y="2498359"/>
                    <a:pt x="396324" y="2494580"/>
                    <a:pt x="397962" y="2490173"/>
                  </a:cubicBezTo>
                  <a:cubicBezTo>
                    <a:pt x="384573" y="2466866"/>
                    <a:pt x="369475" y="2485131"/>
                    <a:pt x="356372" y="2458680"/>
                  </a:cubicBezTo>
                  <a:cubicBezTo>
                    <a:pt x="350745" y="2478832"/>
                    <a:pt x="342128" y="2462142"/>
                    <a:pt x="336857" y="2481037"/>
                  </a:cubicBezTo>
                  <a:lnTo>
                    <a:pt x="324395" y="2449544"/>
                  </a:lnTo>
                  <a:cubicBezTo>
                    <a:pt x="324395" y="2446397"/>
                    <a:pt x="324395" y="2442304"/>
                    <a:pt x="324395" y="2438525"/>
                  </a:cubicBezTo>
                  <a:cubicBezTo>
                    <a:pt x="350389" y="2432854"/>
                    <a:pt x="379018" y="2419943"/>
                    <a:pt x="402734" y="2474739"/>
                  </a:cubicBezTo>
                  <a:cubicBezTo>
                    <a:pt x="402734" y="2480723"/>
                    <a:pt x="402734" y="2484502"/>
                    <a:pt x="402735" y="2488595"/>
                  </a:cubicBezTo>
                  <a:cubicBezTo>
                    <a:pt x="405867" y="2498359"/>
                    <a:pt x="410353" y="2492061"/>
                    <a:pt x="414413" y="2493951"/>
                  </a:cubicBezTo>
                  <a:lnTo>
                    <a:pt x="421178" y="2477890"/>
                  </a:lnTo>
                  <a:cubicBezTo>
                    <a:pt x="420467" y="2466866"/>
                    <a:pt x="415980" y="2463087"/>
                    <a:pt x="417404" y="2440412"/>
                  </a:cubicBezTo>
                  <a:cubicBezTo>
                    <a:pt x="408075" y="2406400"/>
                    <a:pt x="395469" y="2427187"/>
                    <a:pt x="384573" y="2418997"/>
                  </a:cubicBezTo>
                  <a:cubicBezTo>
                    <a:pt x="378413" y="2406526"/>
                    <a:pt x="371812" y="2398842"/>
                    <a:pt x="365059" y="2396323"/>
                  </a:cubicBezTo>
                  <a:lnTo>
                    <a:pt x="353665" y="2364830"/>
                  </a:lnTo>
                  <a:cubicBezTo>
                    <a:pt x="353665" y="2358531"/>
                    <a:pt x="352953" y="2349081"/>
                    <a:pt x="352525" y="2338690"/>
                  </a:cubicBezTo>
                  <a:cubicBezTo>
                    <a:pt x="334508" y="2338690"/>
                    <a:pt x="318626" y="2324833"/>
                    <a:pt x="300893" y="2322313"/>
                  </a:cubicBezTo>
                  <a:cubicBezTo>
                    <a:pt x="298044" y="2318535"/>
                    <a:pt x="299611" y="2303732"/>
                    <a:pt x="299256" y="2294286"/>
                  </a:cubicBezTo>
                  <a:lnTo>
                    <a:pt x="304169" y="2280744"/>
                  </a:lnTo>
                  <a:cubicBezTo>
                    <a:pt x="304169" y="2276336"/>
                    <a:pt x="304170" y="2272557"/>
                    <a:pt x="304169" y="2268460"/>
                  </a:cubicBezTo>
                  <a:cubicBezTo>
                    <a:pt x="307517" y="2263425"/>
                    <a:pt x="311291" y="2248305"/>
                    <a:pt x="306234" y="2239173"/>
                  </a:cubicBezTo>
                  <a:cubicBezTo>
                    <a:pt x="302816" y="2230987"/>
                    <a:pt x="304667" y="2220278"/>
                    <a:pt x="300893" y="2214296"/>
                  </a:cubicBezTo>
                  <a:cubicBezTo>
                    <a:pt x="290282" y="2220278"/>
                    <a:pt x="272905" y="2205475"/>
                    <a:pt x="293771" y="2182804"/>
                  </a:cubicBezTo>
                  <a:lnTo>
                    <a:pt x="293772" y="2171149"/>
                  </a:lnTo>
                  <a:cubicBezTo>
                    <a:pt x="288394" y="2159372"/>
                    <a:pt x="282002" y="2161323"/>
                    <a:pt x="277036" y="2176188"/>
                  </a:cubicBezTo>
                  <a:cubicBezTo>
                    <a:pt x="263624" y="2172409"/>
                    <a:pt x="250157" y="2176756"/>
                    <a:pt x="237012" y="2189102"/>
                  </a:cubicBezTo>
                  <a:lnTo>
                    <a:pt x="231030" y="2170521"/>
                  </a:lnTo>
                  <a:cubicBezTo>
                    <a:pt x="247908" y="2114776"/>
                    <a:pt x="274117" y="2156978"/>
                    <a:pt x="293700" y="2133675"/>
                  </a:cubicBezTo>
                  <a:lnTo>
                    <a:pt x="286580" y="2116350"/>
                  </a:lnTo>
                  <a:cubicBezTo>
                    <a:pt x="283231" y="2128005"/>
                    <a:pt x="270626" y="2138396"/>
                    <a:pt x="270270" y="2119501"/>
                  </a:cubicBezTo>
                  <a:cubicBezTo>
                    <a:pt x="278816" y="2091156"/>
                    <a:pt x="288573" y="2084546"/>
                    <a:pt x="297688" y="2063131"/>
                  </a:cubicBezTo>
                  <a:cubicBezTo>
                    <a:pt x="297689" y="2007704"/>
                    <a:pt x="264430" y="2045806"/>
                    <a:pt x="254958" y="2025340"/>
                  </a:cubicBezTo>
                  <a:cubicBezTo>
                    <a:pt x="256810" y="2014313"/>
                    <a:pt x="262080" y="2019356"/>
                    <a:pt x="265213" y="2018410"/>
                  </a:cubicBezTo>
                  <a:cubicBezTo>
                    <a:pt x="268347" y="2017464"/>
                    <a:pt x="271481" y="2003925"/>
                    <a:pt x="275398" y="2006441"/>
                  </a:cubicBezTo>
                  <a:cubicBezTo>
                    <a:pt x="279262" y="2007955"/>
                    <a:pt x="283128" y="2003608"/>
                    <a:pt x="286365" y="1994161"/>
                  </a:cubicBezTo>
                  <a:cubicBezTo>
                    <a:pt x="291280" y="1991325"/>
                    <a:pt x="298472" y="2001402"/>
                    <a:pt x="302887" y="1987231"/>
                  </a:cubicBezTo>
                  <a:lnTo>
                    <a:pt x="296264" y="1969595"/>
                  </a:lnTo>
                  <a:lnTo>
                    <a:pt x="277605" y="1969595"/>
                  </a:lnTo>
                  <a:cubicBezTo>
                    <a:pt x="274899" y="1962669"/>
                    <a:pt x="274970" y="1953219"/>
                    <a:pt x="275255" y="1941250"/>
                  </a:cubicBezTo>
                  <a:cubicBezTo>
                    <a:pt x="278673" y="1924560"/>
                    <a:pt x="287718" y="1911963"/>
                    <a:pt x="291421" y="1931176"/>
                  </a:cubicBezTo>
                  <a:cubicBezTo>
                    <a:pt x="296440" y="1933222"/>
                    <a:pt x="301483" y="1933850"/>
                    <a:pt x="306519" y="1933064"/>
                  </a:cubicBezTo>
                  <a:cubicBezTo>
                    <a:pt x="311932" y="1920153"/>
                    <a:pt x="319339" y="1910389"/>
                    <a:pt x="320335" y="1888343"/>
                  </a:cubicBezTo>
                  <a:lnTo>
                    <a:pt x="329024" y="1866613"/>
                  </a:lnTo>
                  <a:cubicBezTo>
                    <a:pt x="329024" y="1862834"/>
                    <a:pt x="329024" y="1858741"/>
                    <a:pt x="329024" y="1854648"/>
                  </a:cubicBezTo>
                  <a:lnTo>
                    <a:pt x="333867" y="1841419"/>
                  </a:lnTo>
                  <a:lnTo>
                    <a:pt x="333867" y="1817171"/>
                  </a:lnTo>
                  <a:cubicBezTo>
                    <a:pt x="318698" y="1815279"/>
                    <a:pt x="302175" y="1783476"/>
                    <a:pt x="287290" y="1810872"/>
                  </a:cubicBezTo>
                  <a:cubicBezTo>
                    <a:pt x="284655" y="1801112"/>
                    <a:pt x="284655" y="1801112"/>
                    <a:pt x="285724" y="1779379"/>
                  </a:cubicBezTo>
                  <a:cubicBezTo>
                    <a:pt x="299968" y="1770561"/>
                    <a:pt x="315849" y="1781899"/>
                    <a:pt x="328953" y="1759224"/>
                  </a:cubicBezTo>
                  <a:cubicBezTo>
                    <a:pt x="327101" y="1746941"/>
                    <a:pt x="321049" y="1755445"/>
                    <a:pt x="319267" y="1745367"/>
                  </a:cubicBezTo>
                  <a:lnTo>
                    <a:pt x="324110" y="1732142"/>
                  </a:lnTo>
                  <a:cubicBezTo>
                    <a:pt x="324110" y="1727731"/>
                    <a:pt x="324110" y="1723952"/>
                    <a:pt x="323753" y="1719859"/>
                  </a:cubicBezTo>
                  <a:cubicBezTo>
                    <a:pt x="319195" y="1707890"/>
                    <a:pt x="312502" y="1722064"/>
                    <a:pt x="306875" y="1702855"/>
                  </a:cubicBezTo>
                  <a:cubicBezTo>
                    <a:pt x="301748" y="1705371"/>
                    <a:pt x="297190" y="1697498"/>
                    <a:pt x="304241" y="1684587"/>
                  </a:cubicBezTo>
                  <a:cubicBezTo>
                    <a:pt x="288929" y="1649001"/>
                    <a:pt x="269843" y="1671672"/>
                    <a:pt x="253035" y="1653094"/>
                  </a:cubicBezTo>
                  <a:cubicBezTo>
                    <a:pt x="245487" y="1668839"/>
                    <a:pt x="226756" y="1676397"/>
                    <a:pt x="221985" y="1643648"/>
                  </a:cubicBezTo>
                  <a:cubicBezTo>
                    <a:pt x="251611" y="1620342"/>
                    <a:pt x="286080" y="1641442"/>
                    <a:pt x="313855" y="1596722"/>
                  </a:cubicBezTo>
                  <a:cubicBezTo>
                    <a:pt x="312146" y="1586958"/>
                    <a:pt x="289642" y="1581919"/>
                    <a:pt x="297475" y="1565229"/>
                  </a:cubicBezTo>
                  <a:cubicBezTo>
                    <a:pt x="301107" y="1541923"/>
                    <a:pt x="314638" y="1568694"/>
                    <a:pt x="314282" y="1536256"/>
                  </a:cubicBezTo>
                  <a:cubicBezTo>
                    <a:pt x="312502" y="1527123"/>
                    <a:pt x="308584" y="1530903"/>
                    <a:pt x="305309" y="1526809"/>
                  </a:cubicBezTo>
                  <a:cubicBezTo>
                    <a:pt x="304739" y="1492794"/>
                    <a:pt x="298828" y="1514209"/>
                    <a:pt x="295196" y="1498464"/>
                  </a:cubicBezTo>
                  <a:lnTo>
                    <a:pt x="301890" y="1480828"/>
                  </a:lnTo>
                  <a:cubicBezTo>
                    <a:pt x="320692" y="1527437"/>
                    <a:pt x="308229" y="1433277"/>
                    <a:pt x="323256" y="1460987"/>
                  </a:cubicBezTo>
                  <a:lnTo>
                    <a:pt x="334223" y="1438629"/>
                  </a:lnTo>
                  <a:cubicBezTo>
                    <a:pt x="327101" y="1430757"/>
                    <a:pt x="319125" y="1407137"/>
                    <a:pt x="312003" y="1431699"/>
                  </a:cubicBezTo>
                  <a:cubicBezTo>
                    <a:pt x="298685" y="1379737"/>
                    <a:pt x="278460" y="1487126"/>
                    <a:pt x="269985" y="1425087"/>
                  </a:cubicBezTo>
                  <a:cubicBezTo>
                    <a:pt x="265997" y="1413121"/>
                    <a:pt x="259730" y="1428866"/>
                    <a:pt x="255742" y="1412489"/>
                  </a:cubicBezTo>
                  <a:cubicBezTo>
                    <a:pt x="265214" y="1391075"/>
                    <a:pt x="251184" y="1395486"/>
                    <a:pt x="247053" y="1394854"/>
                  </a:cubicBezTo>
                  <a:lnTo>
                    <a:pt x="244917" y="1379106"/>
                  </a:lnTo>
                  <a:cubicBezTo>
                    <a:pt x="250899" y="1352652"/>
                    <a:pt x="259160" y="1365249"/>
                    <a:pt x="265000" y="1352652"/>
                  </a:cubicBezTo>
                  <a:lnTo>
                    <a:pt x="265000" y="1340687"/>
                  </a:lnTo>
                  <a:lnTo>
                    <a:pt x="260086" y="1327775"/>
                  </a:lnTo>
                  <a:cubicBezTo>
                    <a:pt x="260086" y="1323365"/>
                    <a:pt x="260086" y="1319271"/>
                    <a:pt x="260086" y="1315492"/>
                  </a:cubicBezTo>
                  <a:cubicBezTo>
                    <a:pt x="247837" y="1292186"/>
                    <a:pt x="265356" y="1272030"/>
                    <a:pt x="269985" y="1255971"/>
                  </a:cubicBezTo>
                  <a:lnTo>
                    <a:pt x="269985" y="1244003"/>
                  </a:lnTo>
                  <a:cubicBezTo>
                    <a:pt x="264644" y="1233611"/>
                    <a:pt x="264501" y="1233611"/>
                    <a:pt x="258377" y="1247782"/>
                  </a:cubicBezTo>
                  <a:cubicBezTo>
                    <a:pt x="246982" y="1256914"/>
                    <a:pt x="234163" y="1235499"/>
                    <a:pt x="223409" y="1260693"/>
                  </a:cubicBezTo>
                  <a:cubicBezTo>
                    <a:pt x="217570" y="1238650"/>
                    <a:pt x="208240" y="1257859"/>
                    <a:pt x="202044" y="1244949"/>
                  </a:cubicBezTo>
                  <a:cubicBezTo>
                    <a:pt x="217641" y="1192355"/>
                    <a:pt x="244774" y="1254395"/>
                    <a:pt x="260300" y="1195503"/>
                  </a:cubicBezTo>
                  <a:cubicBezTo>
                    <a:pt x="257949" y="1181963"/>
                    <a:pt x="251326" y="1195502"/>
                    <a:pt x="250471" y="1179758"/>
                  </a:cubicBezTo>
                  <a:cubicBezTo>
                    <a:pt x="248122" y="1148265"/>
                    <a:pt x="233237" y="1162753"/>
                    <a:pt x="228110" y="1175665"/>
                  </a:cubicBezTo>
                  <a:cubicBezTo>
                    <a:pt x="187729" y="1181018"/>
                    <a:pt x="145711" y="1166847"/>
                    <a:pt x="107966" y="1169680"/>
                  </a:cubicBezTo>
                  <a:lnTo>
                    <a:pt x="107967" y="1143858"/>
                  </a:lnTo>
                  <a:lnTo>
                    <a:pt x="114305" y="1138502"/>
                  </a:lnTo>
                  <a:cubicBezTo>
                    <a:pt x="132965" y="1159163"/>
                    <a:pt x="152437" y="1160988"/>
                    <a:pt x="171278" y="1143858"/>
                  </a:cubicBezTo>
                  <a:lnTo>
                    <a:pt x="167504" y="1134408"/>
                  </a:lnTo>
                  <a:cubicBezTo>
                    <a:pt x="163088" y="1080872"/>
                    <a:pt x="179895" y="1088113"/>
                    <a:pt x="186661" y="1061031"/>
                  </a:cubicBezTo>
                  <a:lnTo>
                    <a:pt x="186661" y="1048119"/>
                  </a:lnTo>
                  <a:cubicBezTo>
                    <a:pt x="178186" y="1038356"/>
                    <a:pt x="168358" y="1016627"/>
                    <a:pt x="159741" y="1041818"/>
                  </a:cubicBezTo>
                  <a:cubicBezTo>
                    <a:pt x="150768" y="1013162"/>
                    <a:pt x="139444" y="1055364"/>
                    <a:pt x="130613" y="1065753"/>
                  </a:cubicBezTo>
                  <a:cubicBezTo>
                    <a:pt x="123492" y="1072054"/>
                    <a:pt x="117794" y="1054733"/>
                    <a:pt x="110459" y="1054418"/>
                  </a:cubicBezTo>
                  <a:lnTo>
                    <a:pt x="104049" y="1036465"/>
                  </a:lnTo>
                  <a:cubicBezTo>
                    <a:pt x="110459" y="1021980"/>
                    <a:pt x="122281" y="1021352"/>
                    <a:pt x="127551" y="998991"/>
                  </a:cubicBezTo>
                  <a:cubicBezTo>
                    <a:pt x="125058" y="987022"/>
                    <a:pt x="116228" y="1001825"/>
                    <a:pt x="116940" y="981355"/>
                  </a:cubicBezTo>
                  <a:cubicBezTo>
                    <a:pt x="110601" y="975685"/>
                    <a:pt x="45723" y="981355"/>
                    <a:pt x="62103" y="944506"/>
                  </a:cubicBezTo>
                  <a:cubicBezTo>
                    <a:pt x="82684" y="962460"/>
                    <a:pt x="96857" y="907975"/>
                    <a:pt x="115373" y="896009"/>
                  </a:cubicBezTo>
                  <a:cubicBezTo>
                    <a:pt x="119361" y="882152"/>
                    <a:pt x="119361" y="882152"/>
                    <a:pt x="113593" y="866718"/>
                  </a:cubicBezTo>
                  <a:cubicBezTo>
                    <a:pt x="116443" y="856800"/>
                    <a:pt x="119523" y="848266"/>
                    <a:pt x="122780" y="841210"/>
                  </a:cubicBezTo>
                  <a:lnTo>
                    <a:pt x="118008" y="828299"/>
                  </a:lnTo>
                  <a:cubicBezTo>
                    <a:pt x="118008" y="823574"/>
                    <a:pt x="118008" y="819795"/>
                    <a:pt x="117652" y="815702"/>
                  </a:cubicBezTo>
                  <a:cubicBezTo>
                    <a:pt x="107824" y="772872"/>
                    <a:pt x="96287" y="828299"/>
                    <a:pt x="86032" y="799640"/>
                  </a:cubicBezTo>
                  <a:cubicBezTo>
                    <a:pt x="82186" y="811609"/>
                    <a:pt x="77272" y="808144"/>
                    <a:pt x="73711" y="817276"/>
                  </a:cubicBezTo>
                  <a:lnTo>
                    <a:pt x="73711" y="828931"/>
                  </a:lnTo>
                  <a:cubicBezTo>
                    <a:pt x="63242" y="843730"/>
                    <a:pt x="50922" y="822946"/>
                    <a:pt x="41877" y="860423"/>
                  </a:cubicBezTo>
                  <a:cubicBezTo>
                    <a:pt x="36322" y="855698"/>
                    <a:pt x="33473" y="868295"/>
                    <a:pt x="34400" y="889710"/>
                  </a:cubicBezTo>
                  <a:lnTo>
                    <a:pt x="29984" y="902622"/>
                  </a:lnTo>
                  <a:cubicBezTo>
                    <a:pt x="29984" y="905773"/>
                    <a:pt x="29984" y="909552"/>
                    <a:pt x="29557" y="914273"/>
                  </a:cubicBezTo>
                  <a:lnTo>
                    <a:pt x="24714" y="927501"/>
                  </a:lnTo>
                  <a:lnTo>
                    <a:pt x="24714" y="944192"/>
                  </a:lnTo>
                  <a:cubicBezTo>
                    <a:pt x="33402" y="964033"/>
                    <a:pt x="43871" y="957418"/>
                    <a:pt x="53842" y="969386"/>
                  </a:cubicBezTo>
                  <a:cubicBezTo>
                    <a:pt x="46292" y="997731"/>
                    <a:pt x="37248" y="976944"/>
                    <a:pt x="29699" y="1004972"/>
                  </a:cubicBezTo>
                  <a:cubicBezTo>
                    <a:pt x="37889" y="1049694"/>
                    <a:pt x="60251" y="994266"/>
                    <a:pt x="63883" y="1042450"/>
                  </a:cubicBezTo>
                  <a:cubicBezTo>
                    <a:pt x="59325" y="1048120"/>
                    <a:pt x="59325" y="1048120"/>
                    <a:pt x="37390" y="1048120"/>
                  </a:cubicBezTo>
                  <a:cubicBezTo>
                    <a:pt x="32832" y="1032372"/>
                    <a:pt x="22435" y="1028279"/>
                    <a:pt x="24642" y="1063236"/>
                  </a:cubicBezTo>
                  <a:cubicBezTo>
                    <a:pt x="25996" y="1073311"/>
                    <a:pt x="29913" y="1077407"/>
                    <a:pt x="32192" y="1084966"/>
                  </a:cubicBezTo>
                  <a:cubicBezTo>
                    <a:pt x="37105" y="1084966"/>
                    <a:pt x="57189" y="1081186"/>
                    <a:pt x="45865" y="1108900"/>
                  </a:cubicBezTo>
                  <a:cubicBezTo>
                    <a:pt x="41094" y="1113307"/>
                    <a:pt x="29058" y="1095989"/>
                    <a:pt x="29557" y="1127164"/>
                  </a:cubicBezTo>
                  <a:lnTo>
                    <a:pt x="19871" y="1151730"/>
                  </a:lnTo>
                  <a:lnTo>
                    <a:pt x="24286" y="1162753"/>
                  </a:lnTo>
                  <a:cubicBezTo>
                    <a:pt x="25426" y="1187316"/>
                    <a:pt x="24286" y="1213138"/>
                    <a:pt x="24999" y="1237704"/>
                  </a:cubicBezTo>
                  <a:lnTo>
                    <a:pt x="28987" y="1247468"/>
                  </a:lnTo>
                  <a:cubicBezTo>
                    <a:pt x="29914" y="1264472"/>
                    <a:pt x="29913" y="1265104"/>
                    <a:pt x="24073" y="1267309"/>
                  </a:cubicBezTo>
                  <a:cubicBezTo>
                    <a:pt x="19444" y="1267309"/>
                    <a:pt x="20013" y="1276441"/>
                    <a:pt x="19657" y="1284628"/>
                  </a:cubicBezTo>
                  <a:cubicBezTo>
                    <a:pt x="9473" y="1309508"/>
                    <a:pt x="17165" y="1127164"/>
                    <a:pt x="14886" y="1090947"/>
                  </a:cubicBezTo>
                  <a:lnTo>
                    <a:pt x="19587" y="1078036"/>
                  </a:lnTo>
                  <a:cubicBezTo>
                    <a:pt x="10471" y="1062291"/>
                    <a:pt x="16453" y="1003084"/>
                    <a:pt x="14815" y="968758"/>
                  </a:cubicBezTo>
                  <a:lnTo>
                    <a:pt x="18945" y="958681"/>
                  </a:lnTo>
                  <a:cubicBezTo>
                    <a:pt x="21936" y="902308"/>
                    <a:pt x="17592" y="840896"/>
                    <a:pt x="20583" y="784209"/>
                  </a:cubicBezTo>
                  <a:lnTo>
                    <a:pt x="24357" y="774763"/>
                  </a:lnTo>
                  <a:lnTo>
                    <a:pt x="24357" y="711778"/>
                  </a:lnTo>
                  <a:lnTo>
                    <a:pt x="19942" y="699177"/>
                  </a:lnTo>
                  <a:lnTo>
                    <a:pt x="19942" y="662963"/>
                  </a:lnTo>
                  <a:lnTo>
                    <a:pt x="24642" y="650365"/>
                  </a:lnTo>
                  <a:lnTo>
                    <a:pt x="24642" y="638397"/>
                  </a:lnTo>
                  <a:cubicBezTo>
                    <a:pt x="9189" y="633676"/>
                    <a:pt x="16310" y="579191"/>
                    <a:pt x="14815" y="529434"/>
                  </a:cubicBezTo>
                  <a:lnTo>
                    <a:pt x="19444" y="515891"/>
                  </a:lnTo>
                  <a:cubicBezTo>
                    <a:pt x="14423" y="501877"/>
                    <a:pt x="13854" y="475187"/>
                    <a:pt x="14245" y="445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6" name="Google Shape;166;p9"/>
            <p:cNvSpPr/>
            <p:nvPr/>
          </p:nvSpPr>
          <p:spPr>
            <a:xfrm rot="2700000">
              <a:off x="4024090" y="-1650627"/>
              <a:ext cx="467657" cy="10166810"/>
            </a:xfrm>
            <a:custGeom>
              <a:avLst/>
              <a:gdLst/>
              <a:ahLst/>
              <a:cxnLst/>
              <a:rect l="l" t="t" r="r" b="b"/>
              <a:pathLst>
                <a:path w="467397" h="10161159" extrusionOk="0">
                  <a:moveTo>
                    <a:pt x="88540" y="9944363"/>
                  </a:moveTo>
                  <a:cubicBezTo>
                    <a:pt x="79911" y="9954781"/>
                    <a:pt x="67398" y="9993630"/>
                    <a:pt x="61033" y="9982409"/>
                  </a:cubicBezTo>
                  <a:lnTo>
                    <a:pt x="60819" y="9981463"/>
                  </a:lnTo>
                  <a:cubicBezTo>
                    <a:pt x="33472" y="10027444"/>
                    <a:pt x="22434" y="10028704"/>
                    <a:pt x="61176" y="10029332"/>
                  </a:cubicBezTo>
                  <a:cubicBezTo>
                    <a:pt x="66873" y="9986502"/>
                    <a:pt x="80475" y="10010754"/>
                    <a:pt x="90588" y="10004766"/>
                  </a:cubicBezTo>
                  <a:cubicBezTo>
                    <a:pt x="94220" y="9993746"/>
                    <a:pt x="93009" y="9983355"/>
                    <a:pt x="97710" y="9973274"/>
                  </a:cubicBezTo>
                  <a:cubicBezTo>
                    <a:pt x="97496" y="9942097"/>
                    <a:pt x="93717" y="9938113"/>
                    <a:pt x="88540" y="9944363"/>
                  </a:cubicBezTo>
                  <a:close/>
                  <a:moveTo>
                    <a:pt x="74502" y="9863681"/>
                  </a:moveTo>
                  <a:lnTo>
                    <a:pt x="69759" y="9879155"/>
                  </a:lnTo>
                  <a:lnTo>
                    <a:pt x="69365" y="9878799"/>
                  </a:lnTo>
                  <a:lnTo>
                    <a:pt x="69579" y="9879742"/>
                  </a:lnTo>
                  <a:lnTo>
                    <a:pt x="69759" y="9879155"/>
                  </a:lnTo>
                  <a:lnTo>
                    <a:pt x="74662" y="9883602"/>
                  </a:lnTo>
                  <a:cubicBezTo>
                    <a:pt x="76701" y="9883209"/>
                    <a:pt x="78837" y="9881950"/>
                    <a:pt x="80547" y="9883209"/>
                  </a:cubicBezTo>
                  <a:cubicBezTo>
                    <a:pt x="84392" y="9871869"/>
                    <a:pt x="84321" y="9871869"/>
                    <a:pt x="80974" y="9858958"/>
                  </a:cubicBezTo>
                  <a:cubicBezTo>
                    <a:pt x="79407" y="9858328"/>
                    <a:pt x="76825" y="9860059"/>
                    <a:pt x="74502" y="9863681"/>
                  </a:cubicBezTo>
                  <a:close/>
                  <a:moveTo>
                    <a:pt x="61756" y="9800420"/>
                  </a:moveTo>
                  <a:cubicBezTo>
                    <a:pt x="53586" y="9806285"/>
                    <a:pt x="49086" y="9816835"/>
                    <a:pt x="51276" y="9834392"/>
                  </a:cubicBezTo>
                  <a:cubicBezTo>
                    <a:pt x="56368" y="9830616"/>
                    <a:pt x="61603" y="9834709"/>
                    <a:pt x="66090" y="9846046"/>
                  </a:cubicBezTo>
                  <a:cubicBezTo>
                    <a:pt x="83950" y="9815499"/>
                    <a:pt x="104034" y="9824631"/>
                    <a:pt x="120143" y="9870295"/>
                  </a:cubicBezTo>
                  <a:cubicBezTo>
                    <a:pt x="127265" y="9859589"/>
                    <a:pt x="135454" y="9837228"/>
                    <a:pt x="142149" y="9852659"/>
                  </a:cubicBezTo>
                  <a:lnTo>
                    <a:pt x="142149" y="9876911"/>
                  </a:lnTo>
                  <a:cubicBezTo>
                    <a:pt x="160523" y="9922571"/>
                    <a:pt x="182529" y="9867775"/>
                    <a:pt x="203467" y="9883209"/>
                  </a:cubicBezTo>
                  <a:cubicBezTo>
                    <a:pt x="208452" y="9899900"/>
                    <a:pt x="223763" y="9909349"/>
                    <a:pt x="220773" y="9868407"/>
                  </a:cubicBezTo>
                  <a:lnTo>
                    <a:pt x="220630" y="9867461"/>
                  </a:lnTo>
                  <a:cubicBezTo>
                    <a:pt x="220630" y="9864628"/>
                    <a:pt x="218921" y="9862108"/>
                    <a:pt x="217995" y="9859275"/>
                  </a:cubicBezTo>
                  <a:cubicBezTo>
                    <a:pt x="210161" y="9890764"/>
                    <a:pt x="203752" y="9844155"/>
                    <a:pt x="196060" y="9864942"/>
                  </a:cubicBezTo>
                  <a:cubicBezTo>
                    <a:pt x="186944" y="9883520"/>
                    <a:pt x="188938" y="9860531"/>
                    <a:pt x="183669" y="9846360"/>
                  </a:cubicBezTo>
                  <a:cubicBezTo>
                    <a:pt x="178826" y="9843527"/>
                    <a:pt x="171561" y="9854550"/>
                    <a:pt x="167288" y="9839116"/>
                  </a:cubicBezTo>
                  <a:lnTo>
                    <a:pt x="176048" y="9817387"/>
                  </a:lnTo>
                  <a:cubicBezTo>
                    <a:pt x="169418" y="9793453"/>
                    <a:pt x="160046" y="9790937"/>
                    <a:pt x="152831" y="9811403"/>
                  </a:cubicBezTo>
                  <a:cubicBezTo>
                    <a:pt x="143805" y="9807388"/>
                    <a:pt x="86266" y="9782824"/>
                    <a:pt x="61756" y="9800420"/>
                  </a:cubicBezTo>
                  <a:close/>
                  <a:moveTo>
                    <a:pt x="124629" y="9662443"/>
                  </a:moveTo>
                  <a:lnTo>
                    <a:pt x="125153" y="9687009"/>
                  </a:lnTo>
                  <a:lnTo>
                    <a:pt x="124772" y="9687009"/>
                  </a:lnTo>
                  <a:lnTo>
                    <a:pt x="125199" y="9689211"/>
                  </a:lnTo>
                  <a:lnTo>
                    <a:pt x="125153" y="9687009"/>
                  </a:lnTo>
                  <a:lnTo>
                    <a:pt x="130256" y="9687009"/>
                  </a:lnTo>
                  <a:cubicBezTo>
                    <a:pt x="142505" y="9658664"/>
                    <a:pt x="132036" y="9662129"/>
                    <a:pt x="124629" y="9662443"/>
                  </a:cubicBezTo>
                  <a:close/>
                  <a:moveTo>
                    <a:pt x="85105" y="9661498"/>
                  </a:moveTo>
                  <a:lnTo>
                    <a:pt x="77128" y="9686691"/>
                  </a:lnTo>
                  <a:cubicBezTo>
                    <a:pt x="66019" y="9690156"/>
                    <a:pt x="56689" y="9671261"/>
                    <a:pt x="50992" y="9711257"/>
                  </a:cubicBezTo>
                  <a:cubicBezTo>
                    <a:pt x="47074" y="9716296"/>
                    <a:pt x="50564" y="9731727"/>
                    <a:pt x="44582" y="9735823"/>
                  </a:cubicBezTo>
                  <a:cubicBezTo>
                    <a:pt x="41039" y="9733775"/>
                    <a:pt x="37469" y="9734562"/>
                    <a:pt x="34042" y="9738065"/>
                  </a:cubicBezTo>
                  <a:lnTo>
                    <a:pt x="24816" y="9755726"/>
                  </a:lnTo>
                  <a:lnTo>
                    <a:pt x="23929" y="9754402"/>
                  </a:lnTo>
                  <a:lnTo>
                    <a:pt x="24356" y="9756607"/>
                  </a:lnTo>
                  <a:lnTo>
                    <a:pt x="24816" y="9755726"/>
                  </a:lnTo>
                  <a:lnTo>
                    <a:pt x="35965" y="9772355"/>
                  </a:lnTo>
                  <a:cubicBezTo>
                    <a:pt x="53982" y="9761018"/>
                    <a:pt x="72570" y="9731727"/>
                    <a:pt x="90659" y="9723855"/>
                  </a:cubicBezTo>
                  <a:cubicBezTo>
                    <a:pt x="102553" y="9741176"/>
                    <a:pt x="117081" y="9782433"/>
                    <a:pt x="129615" y="9748103"/>
                  </a:cubicBezTo>
                  <a:cubicBezTo>
                    <a:pt x="139727" y="9736766"/>
                    <a:pt x="150267" y="9774874"/>
                    <a:pt x="159312" y="9748103"/>
                  </a:cubicBezTo>
                  <a:cubicBezTo>
                    <a:pt x="164105" y="9759126"/>
                    <a:pt x="169575" y="9762906"/>
                    <a:pt x="174909" y="9759126"/>
                  </a:cubicBezTo>
                  <a:cubicBezTo>
                    <a:pt x="179253" y="9742436"/>
                    <a:pt x="187372" y="9743696"/>
                    <a:pt x="191431" y="9729839"/>
                  </a:cubicBezTo>
                  <a:cubicBezTo>
                    <a:pt x="159739" y="9691417"/>
                    <a:pt x="122635" y="9767945"/>
                    <a:pt x="93009" y="9680711"/>
                  </a:cubicBezTo>
                  <a:lnTo>
                    <a:pt x="97639" y="9667796"/>
                  </a:lnTo>
                  <a:cubicBezTo>
                    <a:pt x="94505" y="9657718"/>
                    <a:pt x="90089" y="9664017"/>
                    <a:pt x="85105" y="9661498"/>
                  </a:cubicBezTo>
                  <a:close/>
                  <a:moveTo>
                    <a:pt x="213722" y="9507502"/>
                  </a:moveTo>
                  <a:cubicBezTo>
                    <a:pt x="210304" y="9507502"/>
                    <a:pt x="211158" y="9525135"/>
                    <a:pt x="211158" y="9534270"/>
                  </a:cubicBezTo>
                  <a:lnTo>
                    <a:pt x="198980" y="9565763"/>
                  </a:lnTo>
                  <a:cubicBezTo>
                    <a:pt x="190577" y="9561352"/>
                    <a:pt x="185520" y="9594733"/>
                    <a:pt x="177615" y="9602291"/>
                  </a:cubicBezTo>
                  <a:cubicBezTo>
                    <a:pt x="165579" y="9602291"/>
                    <a:pt x="149128" y="9566705"/>
                    <a:pt x="138446" y="9607961"/>
                  </a:cubicBezTo>
                  <a:lnTo>
                    <a:pt x="144285" y="9626226"/>
                  </a:lnTo>
                  <a:lnTo>
                    <a:pt x="218565" y="9626225"/>
                  </a:lnTo>
                  <a:cubicBezTo>
                    <a:pt x="227395" y="9598512"/>
                    <a:pt x="241140" y="9609853"/>
                    <a:pt x="250399" y="9594733"/>
                  </a:cubicBezTo>
                  <a:lnTo>
                    <a:pt x="250399" y="9558519"/>
                  </a:lnTo>
                  <a:lnTo>
                    <a:pt x="245627" y="9545604"/>
                  </a:lnTo>
                  <a:cubicBezTo>
                    <a:pt x="252749" y="9539305"/>
                    <a:pt x="259870" y="9533011"/>
                    <a:pt x="267705" y="9527969"/>
                  </a:cubicBezTo>
                  <a:lnTo>
                    <a:pt x="274043" y="9511909"/>
                  </a:lnTo>
                  <a:cubicBezTo>
                    <a:pt x="263717" y="9467188"/>
                    <a:pt x="247764" y="9519153"/>
                    <a:pt x="236012" y="9524506"/>
                  </a:cubicBezTo>
                  <a:lnTo>
                    <a:pt x="239503" y="9534899"/>
                  </a:lnTo>
                  <a:lnTo>
                    <a:pt x="233521" y="9553794"/>
                  </a:lnTo>
                  <a:lnTo>
                    <a:pt x="217496" y="9553794"/>
                  </a:lnTo>
                  <a:cubicBezTo>
                    <a:pt x="216784" y="9548441"/>
                    <a:pt x="216144" y="9543085"/>
                    <a:pt x="215502" y="9537732"/>
                  </a:cubicBezTo>
                  <a:lnTo>
                    <a:pt x="220844" y="9522933"/>
                  </a:lnTo>
                  <a:close/>
                  <a:moveTo>
                    <a:pt x="159312" y="9455536"/>
                  </a:moveTo>
                  <a:cubicBezTo>
                    <a:pt x="155965" y="9471284"/>
                    <a:pt x="155965" y="9471284"/>
                    <a:pt x="160452" y="9482304"/>
                  </a:cubicBezTo>
                  <a:lnTo>
                    <a:pt x="160238" y="9480731"/>
                  </a:lnTo>
                  <a:cubicBezTo>
                    <a:pt x="175906" y="9479157"/>
                    <a:pt x="184239" y="9524189"/>
                    <a:pt x="198695" y="9468134"/>
                  </a:cubicBezTo>
                  <a:cubicBezTo>
                    <a:pt x="206386" y="9495847"/>
                    <a:pt x="215289" y="9459947"/>
                    <a:pt x="223550" y="9468134"/>
                  </a:cubicBezTo>
                  <a:cubicBezTo>
                    <a:pt x="228179" y="9487661"/>
                    <a:pt x="239431" y="9479471"/>
                    <a:pt x="245413" y="9462150"/>
                  </a:cubicBezTo>
                  <a:cubicBezTo>
                    <a:pt x="226185" y="9402943"/>
                    <a:pt x="184451" y="9451757"/>
                    <a:pt x="159312" y="9455536"/>
                  </a:cubicBezTo>
                  <a:close/>
                  <a:moveTo>
                    <a:pt x="61984" y="9534839"/>
                  </a:moveTo>
                  <a:cubicBezTo>
                    <a:pt x="57369" y="9538795"/>
                    <a:pt x="53074" y="9546786"/>
                    <a:pt x="49353" y="9560406"/>
                  </a:cubicBezTo>
                  <a:cubicBezTo>
                    <a:pt x="63241" y="9570799"/>
                    <a:pt x="78410" y="9560406"/>
                    <a:pt x="91300" y="9589066"/>
                  </a:cubicBezTo>
                  <a:cubicBezTo>
                    <a:pt x="93508" y="9589066"/>
                    <a:pt x="96143" y="9589066"/>
                    <a:pt x="97639" y="9595050"/>
                  </a:cubicBezTo>
                  <a:cubicBezTo>
                    <a:pt x="99134" y="9601031"/>
                    <a:pt x="97282" y="9609535"/>
                    <a:pt x="99704" y="9613942"/>
                  </a:cubicBezTo>
                  <a:lnTo>
                    <a:pt x="99561" y="9611740"/>
                  </a:lnTo>
                  <a:cubicBezTo>
                    <a:pt x="108755" y="9617411"/>
                    <a:pt x="118113" y="9616148"/>
                    <a:pt x="127193" y="9607333"/>
                  </a:cubicBezTo>
                  <a:lnTo>
                    <a:pt x="127193" y="9595678"/>
                  </a:lnTo>
                  <a:lnTo>
                    <a:pt x="122422" y="9582450"/>
                  </a:lnTo>
                  <a:cubicBezTo>
                    <a:pt x="124060" y="9527968"/>
                    <a:pt x="111739" y="9567651"/>
                    <a:pt x="105258" y="9565131"/>
                  </a:cubicBezTo>
                  <a:cubicBezTo>
                    <a:pt x="92546" y="9547416"/>
                    <a:pt x="75828" y="9522970"/>
                    <a:pt x="61984" y="9534839"/>
                  </a:cubicBezTo>
                  <a:close/>
                  <a:moveTo>
                    <a:pt x="194066" y="9358539"/>
                  </a:moveTo>
                  <a:cubicBezTo>
                    <a:pt x="172701" y="9393494"/>
                    <a:pt x="216713" y="9390032"/>
                    <a:pt x="220702" y="9373970"/>
                  </a:cubicBezTo>
                  <a:cubicBezTo>
                    <a:pt x="218849" y="9341534"/>
                    <a:pt x="201402" y="9368302"/>
                    <a:pt x="194280" y="9360113"/>
                  </a:cubicBezTo>
                  <a:close/>
                  <a:moveTo>
                    <a:pt x="72348" y="9456876"/>
                  </a:moveTo>
                  <a:cubicBezTo>
                    <a:pt x="64505" y="9460734"/>
                    <a:pt x="59466" y="9469709"/>
                    <a:pt x="69080" y="9481990"/>
                  </a:cubicBezTo>
                  <a:lnTo>
                    <a:pt x="68653" y="9479785"/>
                  </a:lnTo>
                  <a:cubicBezTo>
                    <a:pt x="76914" y="9479785"/>
                    <a:pt x="85461" y="9487343"/>
                    <a:pt x="92439" y="9462463"/>
                  </a:cubicBezTo>
                  <a:cubicBezTo>
                    <a:pt x="90837" y="9454277"/>
                    <a:pt x="80190" y="9453018"/>
                    <a:pt x="72348" y="9456876"/>
                  </a:cubicBezTo>
                  <a:close/>
                  <a:moveTo>
                    <a:pt x="82140" y="9366829"/>
                  </a:moveTo>
                  <a:cubicBezTo>
                    <a:pt x="77065" y="9368969"/>
                    <a:pt x="72409" y="9374205"/>
                    <a:pt x="68510" y="9384361"/>
                  </a:cubicBezTo>
                  <a:cubicBezTo>
                    <a:pt x="80119" y="9396962"/>
                    <a:pt x="98137" y="9435067"/>
                    <a:pt x="110458" y="9407039"/>
                  </a:cubicBezTo>
                  <a:cubicBezTo>
                    <a:pt x="124487" y="9412075"/>
                    <a:pt x="134173" y="9433807"/>
                    <a:pt x="146351" y="9396645"/>
                  </a:cubicBezTo>
                  <a:lnTo>
                    <a:pt x="146137" y="9394442"/>
                  </a:lnTo>
                  <a:cubicBezTo>
                    <a:pt x="158244" y="9394442"/>
                    <a:pt x="158244" y="9394442"/>
                    <a:pt x="161805" y="9387826"/>
                  </a:cubicBezTo>
                  <a:lnTo>
                    <a:pt x="161805" y="9376175"/>
                  </a:lnTo>
                  <a:cubicBezTo>
                    <a:pt x="158885" y="9365783"/>
                    <a:pt x="151977" y="9372710"/>
                    <a:pt x="149841" y="9357911"/>
                  </a:cubicBezTo>
                  <a:cubicBezTo>
                    <a:pt x="144642" y="9361058"/>
                    <a:pt x="136737" y="9349407"/>
                    <a:pt x="132535" y="9365783"/>
                  </a:cubicBezTo>
                  <a:cubicBezTo>
                    <a:pt x="132108" y="9371451"/>
                    <a:pt x="132535" y="9377749"/>
                    <a:pt x="129971" y="9381842"/>
                  </a:cubicBezTo>
                  <a:cubicBezTo>
                    <a:pt x="116350" y="9381842"/>
                    <a:pt x="97362" y="9360407"/>
                    <a:pt x="82140" y="9366829"/>
                  </a:cubicBezTo>
                  <a:close/>
                  <a:moveTo>
                    <a:pt x="212796" y="9152892"/>
                  </a:moveTo>
                  <a:cubicBezTo>
                    <a:pt x="211158" y="9159032"/>
                    <a:pt x="209146" y="9161709"/>
                    <a:pt x="207125" y="9163834"/>
                  </a:cubicBezTo>
                  <a:lnTo>
                    <a:pt x="201513" y="9171321"/>
                  </a:lnTo>
                  <a:lnTo>
                    <a:pt x="201188" y="9169897"/>
                  </a:lnTo>
                  <a:lnTo>
                    <a:pt x="201401" y="9171470"/>
                  </a:lnTo>
                  <a:lnTo>
                    <a:pt x="201513" y="9171321"/>
                  </a:lnTo>
                  <a:lnTo>
                    <a:pt x="205331" y="9188054"/>
                  </a:lnTo>
                  <a:cubicBezTo>
                    <a:pt x="212484" y="9197590"/>
                    <a:pt x="226719" y="9183833"/>
                    <a:pt x="230458" y="9169897"/>
                  </a:cubicBezTo>
                  <a:cubicBezTo>
                    <a:pt x="224953" y="9158245"/>
                    <a:pt x="218907" y="9152261"/>
                    <a:pt x="212796" y="9152892"/>
                  </a:cubicBezTo>
                  <a:close/>
                  <a:moveTo>
                    <a:pt x="90730" y="9262169"/>
                  </a:moveTo>
                  <a:cubicBezTo>
                    <a:pt x="80529" y="9301850"/>
                    <a:pt x="67522" y="9295473"/>
                    <a:pt x="55618" y="9308140"/>
                  </a:cubicBezTo>
                  <a:lnTo>
                    <a:pt x="44466" y="9329113"/>
                  </a:lnTo>
                  <a:lnTo>
                    <a:pt x="44012" y="9328620"/>
                  </a:lnTo>
                  <a:lnTo>
                    <a:pt x="44226" y="9329566"/>
                  </a:lnTo>
                  <a:lnTo>
                    <a:pt x="44466" y="9329113"/>
                  </a:lnTo>
                  <a:lnTo>
                    <a:pt x="49736" y="9334839"/>
                  </a:lnTo>
                  <a:cubicBezTo>
                    <a:pt x="51757" y="9334839"/>
                    <a:pt x="53840" y="9333816"/>
                    <a:pt x="55834" y="9334919"/>
                  </a:cubicBezTo>
                  <a:cubicBezTo>
                    <a:pt x="62001" y="9317914"/>
                    <a:pt x="69821" y="9317914"/>
                    <a:pt x="75989" y="9334918"/>
                  </a:cubicBezTo>
                  <a:cubicBezTo>
                    <a:pt x="84250" y="9309725"/>
                    <a:pt x="95288" y="9336493"/>
                    <a:pt x="102908" y="9305000"/>
                  </a:cubicBezTo>
                  <a:lnTo>
                    <a:pt x="102908" y="9280437"/>
                  </a:lnTo>
                  <a:cubicBezTo>
                    <a:pt x="99433" y="9268468"/>
                    <a:pt x="95139" y="9261856"/>
                    <a:pt x="90730" y="9262169"/>
                  </a:cubicBezTo>
                  <a:close/>
                  <a:moveTo>
                    <a:pt x="272263" y="9053058"/>
                  </a:moveTo>
                  <a:cubicBezTo>
                    <a:pt x="269485" y="9061876"/>
                    <a:pt x="265141" y="9064082"/>
                    <a:pt x="265141" y="9081717"/>
                  </a:cubicBezTo>
                  <a:cubicBezTo>
                    <a:pt x="272832" y="9119822"/>
                    <a:pt x="282233" y="9097148"/>
                    <a:pt x="289852" y="9073530"/>
                  </a:cubicBezTo>
                  <a:lnTo>
                    <a:pt x="289568" y="9071012"/>
                  </a:lnTo>
                  <a:cubicBezTo>
                    <a:pt x="285722" y="9061876"/>
                    <a:pt x="277888" y="9071011"/>
                    <a:pt x="272263" y="9053058"/>
                  </a:cubicBezTo>
                  <a:close/>
                  <a:moveTo>
                    <a:pt x="220074" y="9059365"/>
                  </a:moveTo>
                  <a:cubicBezTo>
                    <a:pt x="213254" y="9061506"/>
                    <a:pt x="206607" y="9074458"/>
                    <a:pt x="201544" y="9097780"/>
                  </a:cubicBezTo>
                  <a:lnTo>
                    <a:pt x="208309" y="9114783"/>
                  </a:lnTo>
                  <a:cubicBezTo>
                    <a:pt x="218636" y="9100927"/>
                    <a:pt x="230244" y="9112264"/>
                    <a:pt x="239645" y="9085813"/>
                  </a:cubicBezTo>
                  <a:cubicBezTo>
                    <a:pt x="233887" y="9065893"/>
                    <a:pt x="226893" y="9057224"/>
                    <a:pt x="220074" y="9059365"/>
                  </a:cubicBezTo>
                  <a:close/>
                  <a:moveTo>
                    <a:pt x="60445" y="9151711"/>
                  </a:moveTo>
                  <a:cubicBezTo>
                    <a:pt x="58291" y="9149821"/>
                    <a:pt x="56155" y="9150844"/>
                    <a:pt x="54552" y="9158245"/>
                  </a:cubicBezTo>
                  <a:cubicBezTo>
                    <a:pt x="58825" y="9166117"/>
                    <a:pt x="57686" y="9178400"/>
                    <a:pt x="61318" y="9187847"/>
                  </a:cubicBezTo>
                  <a:cubicBezTo>
                    <a:pt x="81828" y="9187847"/>
                    <a:pt x="103051" y="9213672"/>
                    <a:pt x="122351" y="9182494"/>
                  </a:cubicBezTo>
                  <a:lnTo>
                    <a:pt x="122350" y="9160133"/>
                  </a:lnTo>
                  <a:cubicBezTo>
                    <a:pt x="108107" y="9114784"/>
                    <a:pt x="87526" y="9165489"/>
                    <a:pt x="70576" y="9154780"/>
                  </a:cubicBezTo>
                  <a:lnTo>
                    <a:pt x="70362" y="9153206"/>
                  </a:lnTo>
                  <a:lnTo>
                    <a:pt x="66445" y="9162656"/>
                  </a:lnTo>
                  <a:cubicBezTo>
                    <a:pt x="64772" y="9158404"/>
                    <a:pt x="62600" y="9153600"/>
                    <a:pt x="60445" y="9151711"/>
                  </a:cubicBezTo>
                  <a:close/>
                  <a:moveTo>
                    <a:pt x="281609" y="8918674"/>
                  </a:moveTo>
                  <a:cubicBezTo>
                    <a:pt x="273460" y="8922246"/>
                    <a:pt x="272031" y="8936536"/>
                    <a:pt x="287147" y="8955432"/>
                  </a:cubicBezTo>
                  <a:cubicBezTo>
                    <a:pt x="290565" y="8949448"/>
                    <a:pt x="299111" y="8934959"/>
                    <a:pt x="291989" y="8921420"/>
                  </a:cubicBezTo>
                  <a:lnTo>
                    <a:pt x="291634" y="8918900"/>
                  </a:lnTo>
                  <a:cubicBezTo>
                    <a:pt x="287788" y="8917483"/>
                    <a:pt x="284325" y="8917483"/>
                    <a:pt x="281609" y="8918674"/>
                  </a:cubicBezTo>
                  <a:close/>
                  <a:moveTo>
                    <a:pt x="171562" y="9000781"/>
                  </a:moveTo>
                  <a:cubicBezTo>
                    <a:pt x="170280" y="9047391"/>
                    <a:pt x="187657" y="9032274"/>
                    <a:pt x="193924" y="9017472"/>
                  </a:cubicBezTo>
                  <a:cubicBezTo>
                    <a:pt x="212511" y="9007080"/>
                    <a:pt x="232523" y="9039518"/>
                    <a:pt x="249259" y="9018103"/>
                  </a:cubicBezTo>
                  <a:lnTo>
                    <a:pt x="248690" y="9016526"/>
                  </a:lnTo>
                  <a:lnTo>
                    <a:pt x="258232" y="9016526"/>
                  </a:lnTo>
                  <a:cubicBezTo>
                    <a:pt x="300962" y="8973699"/>
                    <a:pt x="178754" y="8991649"/>
                    <a:pt x="171562" y="9000781"/>
                  </a:cubicBezTo>
                  <a:close/>
                  <a:moveTo>
                    <a:pt x="75490" y="9079512"/>
                  </a:moveTo>
                  <a:cubicBezTo>
                    <a:pt x="74920" y="9079512"/>
                    <a:pt x="74351" y="9082034"/>
                    <a:pt x="73781" y="9083608"/>
                  </a:cubicBezTo>
                  <a:cubicBezTo>
                    <a:pt x="73781" y="9098093"/>
                    <a:pt x="73781" y="9098725"/>
                    <a:pt x="79051" y="9102187"/>
                  </a:cubicBezTo>
                  <a:cubicBezTo>
                    <a:pt x="88095" y="9126121"/>
                    <a:pt x="94932" y="9106912"/>
                    <a:pt x="102908" y="9084237"/>
                  </a:cubicBezTo>
                  <a:cubicBezTo>
                    <a:pt x="94718" y="9072899"/>
                    <a:pt x="84677" y="9081717"/>
                    <a:pt x="75704" y="9081089"/>
                  </a:cubicBezTo>
                  <a:close/>
                  <a:moveTo>
                    <a:pt x="78410" y="9011173"/>
                  </a:moveTo>
                  <a:lnTo>
                    <a:pt x="78410" y="9024085"/>
                  </a:lnTo>
                  <a:lnTo>
                    <a:pt x="86315" y="9041720"/>
                  </a:lnTo>
                  <a:cubicBezTo>
                    <a:pt x="103264" y="9033217"/>
                    <a:pt x="123348" y="9063453"/>
                    <a:pt x="138873" y="9019678"/>
                  </a:cubicBezTo>
                  <a:cubicBezTo>
                    <a:pt x="134258" y="9021849"/>
                    <a:pt x="129608" y="9017317"/>
                    <a:pt x="125627" y="9006766"/>
                  </a:cubicBezTo>
                  <a:cubicBezTo>
                    <a:pt x="86742" y="9003301"/>
                    <a:pt x="83893" y="9003615"/>
                    <a:pt x="78410" y="9011173"/>
                  </a:cubicBezTo>
                  <a:close/>
                  <a:moveTo>
                    <a:pt x="53556" y="8922365"/>
                  </a:moveTo>
                  <a:cubicBezTo>
                    <a:pt x="35680" y="8951653"/>
                    <a:pt x="67015" y="8940630"/>
                    <a:pt x="70505" y="8958580"/>
                  </a:cubicBezTo>
                  <a:cubicBezTo>
                    <a:pt x="95431" y="8900636"/>
                    <a:pt x="127977" y="8958580"/>
                    <a:pt x="153758" y="8970863"/>
                  </a:cubicBezTo>
                  <a:cubicBezTo>
                    <a:pt x="168001" y="8935905"/>
                    <a:pt x="186731" y="8984405"/>
                    <a:pt x="200191" y="8941575"/>
                  </a:cubicBezTo>
                  <a:cubicBezTo>
                    <a:pt x="201331" y="8933703"/>
                    <a:pt x="202683" y="8925827"/>
                    <a:pt x="198624" y="8922994"/>
                  </a:cubicBezTo>
                  <a:lnTo>
                    <a:pt x="198410" y="8922048"/>
                  </a:lnTo>
                  <a:cubicBezTo>
                    <a:pt x="190576" y="8942521"/>
                    <a:pt x="181318" y="8927405"/>
                    <a:pt x="173555" y="8934331"/>
                  </a:cubicBezTo>
                  <a:cubicBezTo>
                    <a:pt x="169440" y="8949699"/>
                    <a:pt x="163421" y="8949699"/>
                    <a:pt x="159312" y="8934331"/>
                  </a:cubicBezTo>
                  <a:cubicBezTo>
                    <a:pt x="148558" y="8932758"/>
                    <a:pt x="140155" y="8918269"/>
                    <a:pt x="129615" y="8934331"/>
                  </a:cubicBezTo>
                  <a:cubicBezTo>
                    <a:pt x="119289" y="8893393"/>
                    <a:pt x="104903" y="8924571"/>
                    <a:pt x="94007" y="8897800"/>
                  </a:cubicBezTo>
                  <a:cubicBezTo>
                    <a:pt x="79264" y="8902838"/>
                    <a:pt x="69009" y="8934331"/>
                    <a:pt x="53556" y="8922365"/>
                  </a:cubicBezTo>
                  <a:close/>
                  <a:moveTo>
                    <a:pt x="332793" y="7968847"/>
                  </a:moveTo>
                  <a:cubicBezTo>
                    <a:pt x="331421" y="7969649"/>
                    <a:pt x="330126" y="7971282"/>
                    <a:pt x="328951" y="7974747"/>
                  </a:cubicBezTo>
                  <a:lnTo>
                    <a:pt x="333509" y="7987030"/>
                  </a:lnTo>
                  <a:lnTo>
                    <a:pt x="328453" y="8001204"/>
                  </a:lnTo>
                  <a:lnTo>
                    <a:pt x="330447" y="8016949"/>
                  </a:lnTo>
                  <a:cubicBezTo>
                    <a:pt x="335780" y="8012885"/>
                    <a:pt x="341264" y="8017107"/>
                    <a:pt x="345971" y="8028917"/>
                  </a:cubicBezTo>
                  <a:cubicBezTo>
                    <a:pt x="348856" y="8020225"/>
                    <a:pt x="352317" y="8016003"/>
                    <a:pt x="355800" y="8016949"/>
                  </a:cubicBezTo>
                  <a:cubicBezTo>
                    <a:pt x="358897" y="7998777"/>
                    <a:pt x="363021" y="7984543"/>
                    <a:pt x="367764" y="7975692"/>
                  </a:cubicBezTo>
                  <a:cubicBezTo>
                    <a:pt x="360956" y="7962024"/>
                    <a:pt x="353513" y="7955666"/>
                    <a:pt x="346043" y="7957111"/>
                  </a:cubicBezTo>
                  <a:cubicBezTo>
                    <a:pt x="341716" y="7971518"/>
                    <a:pt x="336909" y="7966440"/>
                    <a:pt x="332793" y="7968847"/>
                  </a:cubicBezTo>
                  <a:close/>
                  <a:moveTo>
                    <a:pt x="29199" y="8254088"/>
                  </a:moveTo>
                  <a:cubicBezTo>
                    <a:pt x="29555" y="8267631"/>
                    <a:pt x="29555" y="8267631"/>
                    <a:pt x="31265" y="8274243"/>
                  </a:cubicBezTo>
                  <a:lnTo>
                    <a:pt x="30980" y="8270464"/>
                  </a:lnTo>
                  <a:cubicBezTo>
                    <a:pt x="39953" y="8270464"/>
                    <a:pt x="50279" y="8279282"/>
                    <a:pt x="58683" y="8265740"/>
                  </a:cubicBezTo>
                  <a:cubicBezTo>
                    <a:pt x="49702" y="8243131"/>
                    <a:pt x="38942" y="8238879"/>
                    <a:pt x="29199" y="8254088"/>
                  </a:cubicBezTo>
                  <a:close/>
                  <a:moveTo>
                    <a:pt x="391453" y="6590487"/>
                  </a:moveTo>
                  <a:cubicBezTo>
                    <a:pt x="390126" y="6591195"/>
                    <a:pt x="388880" y="6593163"/>
                    <a:pt x="387705" y="6598202"/>
                  </a:cubicBezTo>
                  <a:cubicBezTo>
                    <a:pt x="389699" y="6605443"/>
                    <a:pt x="385070" y="6618043"/>
                    <a:pt x="390340" y="6627175"/>
                  </a:cubicBezTo>
                  <a:cubicBezTo>
                    <a:pt x="394043" y="6630323"/>
                    <a:pt x="405937" y="6636622"/>
                    <a:pt x="401948" y="6610799"/>
                  </a:cubicBezTo>
                  <a:lnTo>
                    <a:pt x="401663" y="6607020"/>
                  </a:lnTo>
                  <a:cubicBezTo>
                    <a:pt x="399791" y="6600658"/>
                    <a:pt x="397789" y="6595051"/>
                    <a:pt x="395681" y="6590330"/>
                  </a:cubicBezTo>
                  <a:cubicBezTo>
                    <a:pt x="394185" y="6590330"/>
                    <a:pt x="392779" y="6589778"/>
                    <a:pt x="391453" y="6590487"/>
                  </a:cubicBezTo>
                  <a:close/>
                  <a:moveTo>
                    <a:pt x="208167" y="6263119"/>
                  </a:moveTo>
                  <a:cubicBezTo>
                    <a:pt x="197343" y="6288314"/>
                    <a:pt x="192001" y="6304058"/>
                    <a:pt x="208808" y="6299651"/>
                  </a:cubicBezTo>
                  <a:cubicBezTo>
                    <a:pt x="211799" y="6289259"/>
                    <a:pt x="219847" y="6282015"/>
                    <a:pt x="213437" y="6263119"/>
                  </a:cubicBezTo>
                  <a:close/>
                  <a:moveTo>
                    <a:pt x="177921" y="6270206"/>
                  </a:moveTo>
                  <a:cubicBezTo>
                    <a:pt x="171976" y="6278945"/>
                    <a:pt x="166701" y="6296187"/>
                    <a:pt x="161947" y="6294295"/>
                  </a:cubicBezTo>
                  <a:lnTo>
                    <a:pt x="161947" y="6307837"/>
                  </a:lnTo>
                  <a:cubicBezTo>
                    <a:pt x="163728" y="6318232"/>
                    <a:pt x="169781" y="6309411"/>
                    <a:pt x="171704" y="6322008"/>
                  </a:cubicBezTo>
                  <a:cubicBezTo>
                    <a:pt x="160595" y="6328938"/>
                    <a:pt x="152760" y="6362319"/>
                    <a:pt x="142220" y="6384994"/>
                  </a:cubicBezTo>
                  <a:lnTo>
                    <a:pt x="142220" y="6433494"/>
                  </a:lnTo>
                  <a:lnTo>
                    <a:pt x="132108" y="6453335"/>
                  </a:lnTo>
                  <a:lnTo>
                    <a:pt x="132108" y="6479472"/>
                  </a:lnTo>
                  <a:cubicBezTo>
                    <a:pt x="123277" y="6498685"/>
                    <a:pt x="128974" y="6500887"/>
                    <a:pt x="132108" y="6519468"/>
                  </a:cubicBezTo>
                  <a:cubicBezTo>
                    <a:pt x="135312" y="6544663"/>
                    <a:pt x="146351" y="6526081"/>
                    <a:pt x="151764" y="6550961"/>
                  </a:cubicBezTo>
                  <a:cubicBezTo>
                    <a:pt x="148416" y="6563872"/>
                    <a:pt x="142363" y="6550961"/>
                    <a:pt x="138517" y="6559465"/>
                  </a:cubicBezTo>
                  <a:cubicBezTo>
                    <a:pt x="134672" y="6567969"/>
                    <a:pt x="130256" y="6585288"/>
                    <a:pt x="124772" y="6581194"/>
                  </a:cubicBezTo>
                  <a:cubicBezTo>
                    <a:pt x="120641" y="6576784"/>
                    <a:pt x="123989" y="6561671"/>
                    <a:pt x="119431" y="6556946"/>
                  </a:cubicBezTo>
                  <a:cubicBezTo>
                    <a:pt x="108677" y="6565132"/>
                    <a:pt x="99918" y="6529861"/>
                    <a:pt x="90944" y="6510336"/>
                  </a:cubicBezTo>
                  <a:lnTo>
                    <a:pt x="77911" y="6541829"/>
                  </a:lnTo>
                  <a:cubicBezTo>
                    <a:pt x="80689" y="6590958"/>
                    <a:pt x="69152" y="6576155"/>
                    <a:pt x="62528" y="6599776"/>
                  </a:cubicBezTo>
                  <a:cubicBezTo>
                    <a:pt x="71787" y="6599776"/>
                    <a:pt x="76772" y="6631268"/>
                    <a:pt x="85176" y="6629064"/>
                  </a:cubicBezTo>
                  <a:cubicBezTo>
                    <a:pt x="88808" y="6641974"/>
                    <a:pt x="88808" y="6641974"/>
                    <a:pt x="85176" y="6653626"/>
                  </a:cubicBezTo>
                  <a:cubicBezTo>
                    <a:pt x="81636" y="6654479"/>
                    <a:pt x="78132" y="6650164"/>
                    <a:pt x="75205" y="6641346"/>
                  </a:cubicBezTo>
                  <a:cubicBezTo>
                    <a:pt x="68510" y="6639141"/>
                    <a:pt x="64095" y="6660242"/>
                    <a:pt x="58540" y="6672839"/>
                  </a:cubicBezTo>
                  <a:cubicBezTo>
                    <a:pt x="62080" y="6680083"/>
                    <a:pt x="65391" y="6689403"/>
                    <a:pt x="68368" y="6700552"/>
                  </a:cubicBezTo>
                  <a:cubicBezTo>
                    <a:pt x="71716" y="6750627"/>
                    <a:pt x="57686" y="6746530"/>
                    <a:pt x="51134" y="6728894"/>
                  </a:cubicBezTo>
                  <a:lnTo>
                    <a:pt x="44012" y="6745270"/>
                  </a:lnTo>
                  <a:lnTo>
                    <a:pt x="44012" y="6754720"/>
                  </a:lnTo>
                  <a:cubicBezTo>
                    <a:pt x="46505" y="6768263"/>
                    <a:pt x="51490" y="6772670"/>
                    <a:pt x="53341" y="6786213"/>
                  </a:cubicBezTo>
                  <a:lnTo>
                    <a:pt x="34112" y="6831248"/>
                  </a:lnTo>
                  <a:cubicBezTo>
                    <a:pt x="55122" y="6886675"/>
                    <a:pt x="81258" y="6870927"/>
                    <a:pt x="102695" y="6916908"/>
                  </a:cubicBezTo>
                  <a:cubicBezTo>
                    <a:pt x="93935" y="6933281"/>
                    <a:pt x="101698" y="6943363"/>
                    <a:pt x="95573" y="6959107"/>
                  </a:cubicBezTo>
                  <a:cubicBezTo>
                    <a:pt x="87881" y="6967297"/>
                    <a:pt x="89947" y="6938952"/>
                    <a:pt x="83751" y="6929506"/>
                  </a:cubicBezTo>
                  <a:cubicBezTo>
                    <a:pt x="82612" y="6896436"/>
                    <a:pt x="71146" y="6909036"/>
                    <a:pt x="66445" y="6922262"/>
                  </a:cubicBezTo>
                  <a:cubicBezTo>
                    <a:pt x="55649" y="6917662"/>
                    <a:pt x="44753" y="6924592"/>
                    <a:pt x="34683" y="6942417"/>
                  </a:cubicBezTo>
                  <a:cubicBezTo>
                    <a:pt x="39882" y="6949343"/>
                    <a:pt x="39098" y="6961944"/>
                    <a:pt x="39668" y="6978948"/>
                  </a:cubicBezTo>
                  <a:lnTo>
                    <a:pt x="46790" y="6995010"/>
                  </a:lnTo>
                  <a:cubicBezTo>
                    <a:pt x="51483" y="6984711"/>
                    <a:pt x="56774" y="6980995"/>
                    <a:pt x="61958" y="6984302"/>
                  </a:cubicBezTo>
                  <a:lnTo>
                    <a:pt x="68725" y="7001937"/>
                  </a:lnTo>
                  <a:cubicBezTo>
                    <a:pt x="56404" y="7007922"/>
                    <a:pt x="44653" y="7033430"/>
                    <a:pt x="31906" y="7033430"/>
                  </a:cubicBezTo>
                  <a:cubicBezTo>
                    <a:pt x="29911" y="7035949"/>
                    <a:pt x="29768" y="7041934"/>
                    <a:pt x="29555" y="7049492"/>
                  </a:cubicBezTo>
                  <a:cubicBezTo>
                    <a:pt x="38528" y="7077205"/>
                    <a:pt x="46505" y="7069648"/>
                    <a:pt x="54909" y="7105865"/>
                  </a:cubicBezTo>
                  <a:cubicBezTo>
                    <a:pt x="50636" y="7135152"/>
                    <a:pt x="35751" y="7144599"/>
                    <a:pt x="29626" y="7148695"/>
                  </a:cubicBezTo>
                  <a:lnTo>
                    <a:pt x="29626" y="7199397"/>
                  </a:lnTo>
                  <a:cubicBezTo>
                    <a:pt x="34754" y="7215773"/>
                    <a:pt x="44938" y="7227425"/>
                    <a:pt x="48214" y="7249155"/>
                  </a:cubicBezTo>
                  <a:cubicBezTo>
                    <a:pt x="42161" y="7271515"/>
                    <a:pt x="34683" y="7257972"/>
                    <a:pt x="29627" y="7270569"/>
                  </a:cubicBezTo>
                  <a:lnTo>
                    <a:pt x="29627" y="7282538"/>
                  </a:lnTo>
                  <a:lnTo>
                    <a:pt x="34540" y="7295763"/>
                  </a:lnTo>
                  <a:lnTo>
                    <a:pt x="34540" y="7307101"/>
                  </a:lnTo>
                  <a:lnTo>
                    <a:pt x="39811" y="7321590"/>
                  </a:lnTo>
                  <a:cubicBezTo>
                    <a:pt x="34754" y="7390242"/>
                    <a:pt x="72001" y="7363791"/>
                    <a:pt x="81187" y="7349934"/>
                  </a:cubicBezTo>
                  <a:cubicBezTo>
                    <a:pt x="83396" y="7349934"/>
                    <a:pt x="86101" y="7347411"/>
                    <a:pt x="87881" y="7354970"/>
                  </a:cubicBezTo>
                  <a:cubicBezTo>
                    <a:pt x="84321" y="7368198"/>
                    <a:pt x="80304" y="7378841"/>
                    <a:pt x="75989" y="7386463"/>
                  </a:cubicBezTo>
                  <a:cubicBezTo>
                    <a:pt x="68084" y="7391505"/>
                    <a:pt x="60463" y="7379850"/>
                    <a:pt x="54196" y="7394021"/>
                  </a:cubicBezTo>
                  <a:cubicBezTo>
                    <a:pt x="54196" y="7423308"/>
                    <a:pt x="41733" y="7412920"/>
                    <a:pt x="37104" y="7400637"/>
                  </a:cubicBezTo>
                  <a:cubicBezTo>
                    <a:pt x="29199" y="7417013"/>
                    <a:pt x="38884" y="7441890"/>
                    <a:pt x="41377" y="7448191"/>
                  </a:cubicBezTo>
                  <a:cubicBezTo>
                    <a:pt x="45956" y="7447464"/>
                    <a:pt x="50450" y="7453921"/>
                    <a:pt x="54054" y="7466456"/>
                  </a:cubicBezTo>
                  <a:lnTo>
                    <a:pt x="54054" y="7479053"/>
                  </a:lnTo>
                  <a:lnTo>
                    <a:pt x="35181" y="7525034"/>
                  </a:lnTo>
                  <a:cubicBezTo>
                    <a:pt x="33329" y="7543927"/>
                    <a:pt x="35751" y="7562194"/>
                    <a:pt x="33401" y="7578884"/>
                  </a:cubicBezTo>
                  <a:lnTo>
                    <a:pt x="29911" y="7587702"/>
                  </a:lnTo>
                  <a:cubicBezTo>
                    <a:pt x="29911" y="7591481"/>
                    <a:pt x="29911" y="7595574"/>
                    <a:pt x="29555" y="7599985"/>
                  </a:cubicBezTo>
                  <a:lnTo>
                    <a:pt x="39454" y="7626121"/>
                  </a:lnTo>
                  <a:lnTo>
                    <a:pt x="39454" y="7673676"/>
                  </a:lnTo>
                  <a:lnTo>
                    <a:pt x="44012" y="7686591"/>
                  </a:lnTo>
                  <a:cubicBezTo>
                    <a:pt x="39526" y="7698243"/>
                    <a:pt x="39526" y="7698243"/>
                    <a:pt x="44012" y="7708948"/>
                  </a:cubicBezTo>
                  <a:cubicBezTo>
                    <a:pt x="45579" y="7728161"/>
                    <a:pt x="45223" y="7751464"/>
                    <a:pt x="40024" y="7758394"/>
                  </a:cubicBezTo>
                  <a:cubicBezTo>
                    <a:pt x="40024" y="7762173"/>
                    <a:pt x="40024" y="7766266"/>
                    <a:pt x="40024" y="7770674"/>
                  </a:cubicBezTo>
                  <a:lnTo>
                    <a:pt x="35181" y="7783585"/>
                  </a:lnTo>
                  <a:lnTo>
                    <a:pt x="39882" y="7795868"/>
                  </a:lnTo>
                  <a:lnTo>
                    <a:pt x="39882" y="7820434"/>
                  </a:lnTo>
                  <a:lnTo>
                    <a:pt x="30837" y="7842795"/>
                  </a:lnTo>
                  <a:cubicBezTo>
                    <a:pt x="9045" y="7937273"/>
                    <a:pt x="72926" y="7856651"/>
                    <a:pt x="82113" y="7898222"/>
                  </a:cubicBezTo>
                  <a:cubicBezTo>
                    <a:pt x="88808" y="7879640"/>
                    <a:pt x="94362" y="7864838"/>
                    <a:pt x="101484" y="7886567"/>
                  </a:cubicBezTo>
                  <a:cubicBezTo>
                    <a:pt x="106113" y="7886567"/>
                    <a:pt x="111241" y="7890664"/>
                    <a:pt x="104119" y="7905463"/>
                  </a:cubicBezTo>
                  <a:lnTo>
                    <a:pt x="104119" y="7927192"/>
                  </a:lnTo>
                  <a:cubicBezTo>
                    <a:pt x="100082" y="7939319"/>
                    <a:pt x="94697" y="7937901"/>
                    <a:pt x="91015" y="7923731"/>
                  </a:cubicBezTo>
                  <a:cubicBezTo>
                    <a:pt x="76202" y="7921211"/>
                    <a:pt x="70078" y="7955223"/>
                    <a:pt x="57401" y="7923731"/>
                  </a:cubicBezTo>
                  <a:cubicBezTo>
                    <a:pt x="54453" y="7932799"/>
                    <a:pt x="50863" y="7936955"/>
                    <a:pt x="47288" y="7935382"/>
                  </a:cubicBezTo>
                  <a:lnTo>
                    <a:pt x="40167" y="7953332"/>
                  </a:lnTo>
                  <a:cubicBezTo>
                    <a:pt x="38956" y="7961208"/>
                    <a:pt x="40807" y="7972231"/>
                    <a:pt x="42872" y="7971914"/>
                  </a:cubicBezTo>
                  <a:cubicBezTo>
                    <a:pt x="66873" y="7981363"/>
                    <a:pt x="88451" y="7953649"/>
                    <a:pt x="111739" y="7961835"/>
                  </a:cubicBezTo>
                  <a:cubicBezTo>
                    <a:pt x="115585" y="7967506"/>
                    <a:pt x="108107" y="7978212"/>
                    <a:pt x="106327" y="7982936"/>
                  </a:cubicBezTo>
                  <a:cubicBezTo>
                    <a:pt x="94363" y="8038995"/>
                    <a:pt x="69437" y="7995533"/>
                    <a:pt x="52131" y="8009076"/>
                  </a:cubicBezTo>
                  <a:cubicBezTo>
                    <a:pt x="43656" y="8030491"/>
                    <a:pt x="57544" y="8036790"/>
                    <a:pt x="60819" y="8033325"/>
                  </a:cubicBezTo>
                  <a:cubicBezTo>
                    <a:pt x="83182" y="8086861"/>
                    <a:pt x="107894" y="8001832"/>
                    <a:pt x="130683" y="8056631"/>
                  </a:cubicBezTo>
                  <a:cubicBezTo>
                    <a:pt x="142790" y="8031119"/>
                    <a:pt x="156606" y="8050016"/>
                    <a:pt x="167431" y="8075523"/>
                  </a:cubicBezTo>
                  <a:cubicBezTo>
                    <a:pt x="163728" y="8085918"/>
                    <a:pt x="159383" y="8079620"/>
                    <a:pt x="155467" y="8081825"/>
                  </a:cubicBezTo>
                  <a:cubicBezTo>
                    <a:pt x="150938" y="8070045"/>
                    <a:pt x="145617" y="8065697"/>
                    <a:pt x="140440" y="8069542"/>
                  </a:cubicBezTo>
                  <a:cubicBezTo>
                    <a:pt x="133318" y="8123078"/>
                    <a:pt x="116725" y="8074895"/>
                    <a:pt x="106113" y="8082453"/>
                  </a:cubicBezTo>
                  <a:cubicBezTo>
                    <a:pt x="90018" y="8113946"/>
                    <a:pt x="75062" y="8067965"/>
                    <a:pt x="57686" y="8082454"/>
                  </a:cubicBezTo>
                  <a:cubicBezTo>
                    <a:pt x="48705" y="8098420"/>
                    <a:pt x="39497" y="8111774"/>
                    <a:pt x="30125" y="8122451"/>
                  </a:cubicBezTo>
                  <a:lnTo>
                    <a:pt x="30125" y="8147959"/>
                  </a:lnTo>
                  <a:lnTo>
                    <a:pt x="25068" y="8161815"/>
                  </a:lnTo>
                  <a:lnTo>
                    <a:pt x="25069" y="8198347"/>
                  </a:lnTo>
                  <a:cubicBezTo>
                    <a:pt x="43799" y="8251569"/>
                    <a:pt x="59253" y="8158982"/>
                    <a:pt x="76771" y="8240863"/>
                  </a:cubicBezTo>
                  <a:cubicBezTo>
                    <a:pt x="85745" y="8236138"/>
                    <a:pt x="94647" y="8217556"/>
                    <a:pt x="103478" y="8234564"/>
                  </a:cubicBezTo>
                  <a:cubicBezTo>
                    <a:pt x="101769" y="8290937"/>
                    <a:pt x="122137" y="8247162"/>
                    <a:pt x="127906" y="8283376"/>
                  </a:cubicBezTo>
                  <a:lnTo>
                    <a:pt x="127906" y="8307310"/>
                  </a:lnTo>
                  <a:lnTo>
                    <a:pt x="120784" y="8326209"/>
                  </a:lnTo>
                  <a:lnTo>
                    <a:pt x="115301" y="8313608"/>
                  </a:lnTo>
                  <a:cubicBezTo>
                    <a:pt x="110458" y="8318651"/>
                    <a:pt x="108891" y="8304794"/>
                    <a:pt x="105472" y="8303531"/>
                  </a:cubicBezTo>
                  <a:cubicBezTo>
                    <a:pt x="99561" y="8322113"/>
                    <a:pt x="91229" y="8305422"/>
                    <a:pt x="86529" y="8325578"/>
                  </a:cubicBezTo>
                  <a:cubicBezTo>
                    <a:pt x="78766" y="8298495"/>
                    <a:pt x="70434" y="8334081"/>
                    <a:pt x="61746" y="8325578"/>
                  </a:cubicBezTo>
                  <a:cubicBezTo>
                    <a:pt x="50778" y="8296919"/>
                    <a:pt x="38599" y="8320224"/>
                    <a:pt x="29627" y="8343528"/>
                  </a:cubicBezTo>
                  <a:cubicBezTo>
                    <a:pt x="27419" y="8416908"/>
                    <a:pt x="77555" y="8325577"/>
                    <a:pt x="88594" y="8371558"/>
                  </a:cubicBezTo>
                  <a:cubicBezTo>
                    <a:pt x="87027" y="8406199"/>
                    <a:pt x="71431" y="8371558"/>
                    <a:pt x="66374" y="8398326"/>
                  </a:cubicBezTo>
                  <a:cubicBezTo>
                    <a:pt x="54909" y="8389508"/>
                    <a:pt x="47929" y="8378171"/>
                    <a:pt x="39027" y="8404939"/>
                  </a:cubicBezTo>
                  <a:lnTo>
                    <a:pt x="41163" y="8423203"/>
                  </a:lnTo>
                  <a:cubicBezTo>
                    <a:pt x="49923" y="8426354"/>
                    <a:pt x="60107" y="8416276"/>
                    <a:pt x="67514" y="8427614"/>
                  </a:cubicBezTo>
                  <a:lnTo>
                    <a:pt x="57116" y="8459106"/>
                  </a:lnTo>
                  <a:cubicBezTo>
                    <a:pt x="46718" y="8454068"/>
                    <a:pt x="41876" y="8474223"/>
                    <a:pt x="34398" y="8488080"/>
                  </a:cubicBezTo>
                  <a:cubicBezTo>
                    <a:pt x="51347" y="8511697"/>
                    <a:pt x="70007" y="8484615"/>
                    <a:pt x="86101" y="8505716"/>
                  </a:cubicBezTo>
                  <a:cubicBezTo>
                    <a:pt x="97354" y="8481781"/>
                    <a:pt x="108535" y="8565868"/>
                    <a:pt x="120784" y="8519887"/>
                  </a:cubicBezTo>
                  <a:lnTo>
                    <a:pt x="127906" y="8537208"/>
                  </a:lnTo>
                  <a:cubicBezTo>
                    <a:pt x="114659" y="8568701"/>
                    <a:pt x="101342" y="8540988"/>
                    <a:pt x="86386" y="8544135"/>
                  </a:cubicBezTo>
                  <a:cubicBezTo>
                    <a:pt x="70505" y="8561772"/>
                    <a:pt x="51775" y="8540042"/>
                    <a:pt x="34825" y="8561771"/>
                  </a:cubicBezTo>
                  <a:lnTo>
                    <a:pt x="34825" y="8574682"/>
                  </a:lnTo>
                  <a:cubicBezTo>
                    <a:pt x="42908" y="8597360"/>
                    <a:pt x="53092" y="8599754"/>
                    <a:pt x="61674" y="8580984"/>
                  </a:cubicBezTo>
                  <a:cubicBezTo>
                    <a:pt x="75917" y="8620032"/>
                    <a:pt x="95644" y="8603028"/>
                    <a:pt x="111170" y="8615939"/>
                  </a:cubicBezTo>
                  <a:cubicBezTo>
                    <a:pt x="118291" y="8600194"/>
                    <a:pt x="118291" y="8600194"/>
                    <a:pt x="125413" y="8615939"/>
                  </a:cubicBezTo>
                  <a:cubicBezTo>
                    <a:pt x="143289" y="8615939"/>
                    <a:pt x="161021" y="8584446"/>
                    <a:pt x="179681" y="8592318"/>
                  </a:cubicBezTo>
                  <a:cubicBezTo>
                    <a:pt x="185021" y="8612477"/>
                    <a:pt x="169354" y="8597043"/>
                    <a:pt x="172131" y="8621609"/>
                  </a:cubicBezTo>
                  <a:cubicBezTo>
                    <a:pt x="171063" y="8628853"/>
                    <a:pt x="166505" y="8630113"/>
                    <a:pt x="164226" y="8630427"/>
                  </a:cubicBezTo>
                  <a:cubicBezTo>
                    <a:pt x="161727" y="8640852"/>
                    <a:pt x="157824" y="8640852"/>
                    <a:pt x="155324" y="8630427"/>
                  </a:cubicBezTo>
                  <a:cubicBezTo>
                    <a:pt x="143431" y="8642710"/>
                    <a:pt x="126837" y="8659400"/>
                    <a:pt x="115585" y="8642393"/>
                  </a:cubicBezTo>
                  <a:cubicBezTo>
                    <a:pt x="108464" y="8666013"/>
                    <a:pt x="102908" y="8647117"/>
                    <a:pt x="96356" y="8630113"/>
                  </a:cubicBezTo>
                  <a:cubicBezTo>
                    <a:pt x="81579" y="8638458"/>
                    <a:pt x="66623" y="8638458"/>
                    <a:pt x="51846" y="8630113"/>
                  </a:cubicBezTo>
                  <a:cubicBezTo>
                    <a:pt x="46648" y="8645951"/>
                    <a:pt x="40666" y="8655998"/>
                    <a:pt x="34398" y="8659401"/>
                  </a:cubicBezTo>
                  <a:cubicBezTo>
                    <a:pt x="56190" y="8710731"/>
                    <a:pt x="82256" y="8663493"/>
                    <a:pt x="105615" y="8690893"/>
                  </a:cubicBezTo>
                  <a:cubicBezTo>
                    <a:pt x="134102" y="8659400"/>
                    <a:pt x="159597" y="8673886"/>
                    <a:pt x="190648" y="8667273"/>
                  </a:cubicBezTo>
                  <a:lnTo>
                    <a:pt x="198268" y="8691522"/>
                  </a:lnTo>
                  <a:cubicBezTo>
                    <a:pt x="203467" y="8694044"/>
                    <a:pt x="207669" y="8685540"/>
                    <a:pt x="210873" y="8697192"/>
                  </a:cubicBezTo>
                  <a:cubicBezTo>
                    <a:pt x="204891" y="8710731"/>
                    <a:pt x="195277" y="8702544"/>
                    <a:pt x="188582" y="8702230"/>
                  </a:cubicBezTo>
                  <a:cubicBezTo>
                    <a:pt x="164654" y="8672629"/>
                    <a:pt x="135597" y="8709158"/>
                    <a:pt x="112879" y="8746634"/>
                  </a:cubicBezTo>
                  <a:cubicBezTo>
                    <a:pt x="131965" y="8798282"/>
                    <a:pt x="155609" y="8712308"/>
                    <a:pt x="176119" y="8744429"/>
                  </a:cubicBezTo>
                  <a:cubicBezTo>
                    <a:pt x="158813" y="8797023"/>
                    <a:pt x="134173" y="8780646"/>
                    <a:pt x="114588" y="8815290"/>
                  </a:cubicBezTo>
                  <a:lnTo>
                    <a:pt x="106113" y="8788205"/>
                  </a:lnTo>
                  <a:cubicBezTo>
                    <a:pt x="84798" y="8793842"/>
                    <a:pt x="63405" y="8785999"/>
                    <a:pt x="42588" y="8764902"/>
                  </a:cubicBezTo>
                  <a:cubicBezTo>
                    <a:pt x="40096" y="8766790"/>
                    <a:pt x="39098" y="8771515"/>
                    <a:pt x="39312" y="8778441"/>
                  </a:cubicBezTo>
                  <a:cubicBezTo>
                    <a:pt x="38528" y="8790410"/>
                    <a:pt x="30053" y="8799228"/>
                    <a:pt x="37033" y="8813399"/>
                  </a:cubicBezTo>
                  <a:cubicBezTo>
                    <a:pt x="61247" y="8838593"/>
                    <a:pt x="87241" y="8776239"/>
                    <a:pt x="108250" y="8857489"/>
                  </a:cubicBezTo>
                  <a:cubicBezTo>
                    <a:pt x="107324" y="8874179"/>
                    <a:pt x="113164" y="8877959"/>
                    <a:pt x="116297" y="8887094"/>
                  </a:cubicBezTo>
                  <a:cubicBezTo>
                    <a:pt x="131011" y="8885831"/>
                    <a:pt x="145717" y="8889392"/>
                    <a:pt x="160309" y="8897799"/>
                  </a:cubicBezTo>
                  <a:cubicBezTo>
                    <a:pt x="162801" y="8881109"/>
                    <a:pt x="171775" y="8891187"/>
                    <a:pt x="174125" y="8874811"/>
                  </a:cubicBezTo>
                  <a:cubicBezTo>
                    <a:pt x="190897" y="8861079"/>
                    <a:pt x="208210" y="8869077"/>
                    <a:pt x="223977" y="8897799"/>
                  </a:cubicBezTo>
                  <a:cubicBezTo>
                    <a:pt x="241425" y="8863787"/>
                    <a:pt x="260155" y="8944723"/>
                    <a:pt x="277817" y="8887094"/>
                  </a:cubicBezTo>
                  <a:cubicBezTo>
                    <a:pt x="283870" y="8875753"/>
                    <a:pt x="296476" y="8915435"/>
                    <a:pt x="294838" y="8880478"/>
                  </a:cubicBezTo>
                  <a:cubicBezTo>
                    <a:pt x="281307" y="8819383"/>
                    <a:pt x="258019" y="8889927"/>
                    <a:pt x="245770" y="8838594"/>
                  </a:cubicBezTo>
                  <a:cubicBezTo>
                    <a:pt x="244559" y="8817492"/>
                    <a:pt x="237224" y="8824422"/>
                    <a:pt x="233520" y="8838593"/>
                  </a:cubicBezTo>
                  <a:cubicBezTo>
                    <a:pt x="222197" y="8838593"/>
                    <a:pt x="207170" y="8843004"/>
                    <a:pt x="197342" y="8820329"/>
                  </a:cubicBezTo>
                  <a:lnTo>
                    <a:pt x="203610" y="8802379"/>
                  </a:lnTo>
                  <a:cubicBezTo>
                    <a:pt x="231384" y="8784743"/>
                    <a:pt x="260583" y="8838593"/>
                    <a:pt x="285010" y="8796394"/>
                  </a:cubicBezTo>
                  <a:lnTo>
                    <a:pt x="285010" y="8771828"/>
                  </a:lnTo>
                  <a:lnTo>
                    <a:pt x="280381" y="8758917"/>
                  </a:lnTo>
                  <a:cubicBezTo>
                    <a:pt x="283799" y="8749154"/>
                    <a:pt x="288144" y="8755452"/>
                    <a:pt x="292132" y="8753251"/>
                  </a:cubicBezTo>
                  <a:cubicBezTo>
                    <a:pt x="299253" y="8774980"/>
                    <a:pt x="306945" y="8788522"/>
                    <a:pt x="314423" y="8759549"/>
                  </a:cubicBezTo>
                  <a:lnTo>
                    <a:pt x="314423" y="8746948"/>
                  </a:lnTo>
                  <a:cubicBezTo>
                    <a:pt x="322328" y="8718289"/>
                    <a:pt x="331657" y="8734037"/>
                    <a:pt x="341129" y="8741281"/>
                  </a:cubicBezTo>
                  <a:cubicBezTo>
                    <a:pt x="345758" y="8736871"/>
                    <a:pt x="342340" y="8721758"/>
                    <a:pt x="346470" y="8716716"/>
                  </a:cubicBezTo>
                  <a:lnTo>
                    <a:pt x="366126" y="8716715"/>
                  </a:lnTo>
                  <a:cubicBezTo>
                    <a:pt x="369900" y="8702859"/>
                    <a:pt x="369972" y="8702544"/>
                    <a:pt x="364061" y="8687428"/>
                  </a:cubicBezTo>
                  <a:lnTo>
                    <a:pt x="363633" y="8675145"/>
                  </a:lnTo>
                  <a:cubicBezTo>
                    <a:pt x="357865" y="8661606"/>
                    <a:pt x="344832" y="8631687"/>
                    <a:pt x="339562" y="8650896"/>
                  </a:cubicBezTo>
                  <a:cubicBezTo>
                    <a:pt x="345474" y="8666013"/>
                    <a:pt x="345402" y="8666327"/>
                    <a:pt x="341485" y="8680188"/>
                  </a:cubicBezTo>
                  <a:cubicBezTo>
                    <a:pt x="320120" y="8701599"/>
                    <a:pt x="297259" y="8685223"/>
                    <a:pt x="276749" y="8714510"/>
                  </a:cubicBezTo>
                  <a:cubicBezTo>
                    <a:pt x="269627" y="8690579"/>
                    <a:pt x="261437" y="8714510"/>
                    <a:pt x="253461" y="8716715"/>
                  </a:cubicBezTo>
                  <a:cubicBezTo>
                    <a:pt x="249900" y="8703176"/>
                    <a:pt x="244843" y="8707583"/>
                    <a:pt x="241497" y="8700025"/>
                  </a:cubicBezTo>
                  <a:cubicBezTo>
                    <a:pt x="254031" y="8664125"/>
                    <a:pt x="272760" y="8677982"/>
                    <a:pt x="287076" y="8655935"/>
                  </a:cubicBezTo>
                  <a:cubicBezTo>
                    <a:pt x="291569" y="8671148"/>
                    <a:pt x="297822" y="8671148"/>
                    <a:pt x="302316" y="8655935"/>
                  </a:cubicBezTo>
                  <a:cubicBezTo>
                    <a:pt x="311147" y="8681761"/>
                    <a:pt x="320903" y="8659086"/>
                    <a:pt x="329236" y="8649323"/>
                  </a:cubicBezTo>
                  <a:cubicBezTo>
                    <a:pt x="327242" y="8601140"/>
                    <a:pt x="340559" y="8626334"/>
                    <a:pt x="347965" y="8616253"/>
                  </a:cubicBezTo>
                  <a:cubicBezTo>
                    <a:pt x="350159" y="8607656"/>
                    <a:pt x="353157" y="8604257"/>
                    <a:pt x="356013" y="8607121"/>
                  </a:cubicBezTo>
                  <a:cubicBezTo>
                    <a:pt x="382007" y="8540042"/>
                    <a:pt x="330803" y="8585392"/>
                    <a:pt x="325390" y="8607121"/>
                  </a:cubicBezTo>
                  <a:cubicBezTo>
                    <a:pt x="321260" y="8610586"/>
                    <a:pt x="319052" y="8594524"/>
                    <a:pt x="315135" y="8595155"/>
                  </a:cubicBezTo>
                  <a:cubicBezTo>
                    <a:pt x="308797" y="8595155"/>
                    <a:pt x="310007" y="8583818"/>
                    <a:pt x="309366" y="8578151"/>
                  </a:cubicBezTo>
                  <a:lnTo>
                    <a:pt x="302245" y="8558309"/>
                  </a:lnTo>
                  <a:cubicBezTo>
                    <a:pt x="289909" y="8556544"/>
                    <a:pt x="277625" y="8550656"/>
                    <a:pt x="265497" y="8540673"/>
                  </a:cubicBezTo>
                  <a:cubicBezTo>
                    <a:pt x="275894" y="8523666"/>
                    <a:pt x="290779" y="8509181"/>
                    <a:pt x="301889" y="8533430"/>
                  </a:cubicBezTo>
                  <a:cubicBezTo>
                    <a:pt x="306589" y="8506030"/>
                    <a:pt x="362209" y="8545081"/>
                    <a:pt x="338637" y="8485246"/>
                  </a:cubicBezTo>
                  <a:cubicBezTo>
                    <a:pt x="334649" y="8485246"/>
                    <a:pt x="334577" y="8485246"/>
                    <a:pt x="334007" y="8467611"/>
                  </a:cubicBezTo>
                  <a:cubicBezTo>
                    <a:pt x="341129" y="8442416"/>
                    <a:pt x="351028" y="8446196"/>
                    <a:pt x="358933" y="8428559"/>
                  </a:cubicBezTo>
                  <a:cubicBezTo>
                    <a:pt x="358292" y="8423521"/>
                    <a:pt x="357651" y="8418164"/>
                    <a:pt x="357081" y="8412811"/>
                  </a:cubicBezTo>
                  <a:cubicBezTo>
                    <a:pt x="335716" y="8412811"/>
                    <a:pt x="316915" y="8381319"/>
                    <a:pt x="295194" y="8381319"/>
                  </a:cubicBezTo>
                  <a:cubicBezTo>
                    <a:pt x="307229" y="8336915"/>
                    <a:pt x="327598" y="8387617"/>
                    <a:pt x="337924" y="8330930"/>
                  </a:cubicBezTo>
                  <a:cubicBezTo>
                    <a:pt x="336358" y="8325263"/>
                    <a:pt x="334007" y="8320538"/>
                    <a:pt x="333936" y="8315814"/>
                  </a:cubicBezTo>
                  <a:cubicBezTo>
                    <a:pt x="332797" y="8291880"/>
                    <a:pt x="323111" y="8288732"/>
                    <a:pt x="319123" y="8284321"/>
                  </a:cubicBezTo>
                  <a:cubicBezTo>
                    <a:pt x="319123" y="8277391"/>
                    <a:pt x="318055" y="8271096"/>
                    <a:pt x="321473" y="8265112"/>
                  </a:cubicBezTo>
                  <a:cubicBezTo>
                    <a:pt x="336329" y="8265614"/>
                    <a:pt x="350843" y="8245587"/>
                    <a:pt x="362993" y="8207796"/>
                  </a:cubicBezTo>
                  <a:lnTo>
                    <a:pt x="362992" y="8186695"/>
                  </a:lnTo>
                  <a:lnTo>
                    <a:pt x="368049" y="8172838"/>
                  </a:lnTo>
                  <a:lnTo>
                    <a:pt x="368049" y="8161187"/>
                  </a:lnTo>
                  <a:cubicBezTo>
                    <a:pt x="363633" y="8136307"/>
                    <a:pt x="347752" y="8196459"/>
                    <a:pt x="348892" y="8147958"/>
                  </a:cubicBezTo>
                  <a:lnTo>
                    <a:pt x="356014" y="8130322"/>
                  </a:lnTo>
                  <a:cubicBezTo>
                    <a:pt x="361938" y="8134637"/>
                    <a:pt x="368006" y="8128401"/>
                    <a:pt x="372892" y="8113001"/>
                  </a:cubicBezTo>
                  <a:cubicBezTo>
                    <a:pt x="375812" y="8077101"/>
                    <a:pt x="340986" y="8106074"/>
                    <a:pt x="331657" y="8057573"/>
                  </a:cubicBezTo>
                  <a:cubicBezTo>
                    <a:pt x="323994" y="8086861"/>
                    <a:pt x="312805" y="8089317"/>
                    <a:pt x="304524" y="8063558"/>
                  </a:cubicBezTo>
                  <a:lnTo>
                    <a:pt x="304523" y="8050961"/>
                  </a:lnTo>
                  <a:cubicBezTo>
                    <a:pt x="316987" y="8024821"/>
                    <a:pt x="314779" y="8019468"/>
                    <a:pt x="301461" y="8019468"/>
                  </a:cubicBezTo>
                  <a:cubicBezTo>
                    <a:pt x="299253" y="8011596"/>
                    <a:pt x="294340" y="8006871"/>
                    <a:pt x="294339" y="7990809"/>
                  </a:cubicBezTo>
                  <a:cubicBezTo>
                    <a:pt x="302387" y="7966246"/>
                    <a:pt x="307443" y="7970653"/>
                    <a:pt x="314138" y="7952703"/>
                  </a:cubicBezTo>
                  <a:lnTo>
                    <a:pt x="314138" y="7925618"/>
                  </a:lnTo>
                  <a:cubicBezTo>
                    <a:pt x="327833" y="7911351"/>
                    <a:pt x="341763" y="7901875"/>
                    <a:pt x="355800" y="7897276"/>
                  </a:cubicBezTo>
                  <a:cubicBezTo>
                    <a:pt x="359788" y="7889404"/>
                    <a:pt x="357224" y="7872711"/>
                    <a:pt x="362922" y="7867675"/>
                  </a:cubicBezTo>
                  <a:lnTo>
                    <a:pt x="362921" y="7855392"/>
                  </a:lnTo>
                  <a:lnTo>
                    <a:pt x="367835" y="7842163"/>
                  </a:lnTo>
                  <a:lnTo>
                    <a:pt x="367835" y="7830512"/>
                  </a:lnTo>
                  <a:lnTo>
                    <a:pt x="362922" y="7817600"/>
                  </a:lnTo>
                  <a:cubicBezTo>
                    <a:pt x="362921" y="7812876"/>
                    <a:pt x="362921" y="7809097"/>
                    <a:pt x="362921" y="7805000"/>
                  </a:cubicBezTo>
                  <a:cubicBezTo>
                    <a:pt x="352381" y="7773507"/>
                    <a:pt x="338708" y="7793035"/>
                    <a:pt x="326315" y="7787681"/>
                  </a:cubicBezTo>
                  <a:lnTo>
                    <a:pt x="319194" y="7769728"/>
                  </a:lnTo>
                  <a:cubicBezTo>
                    <a:pt x="319194" y="7733200"/>
                    <a:pt x="339776" y="7751150"/>
                    <a:pt x="344904" y="7760596"/>
                  </a:cubicBezTo>
                  <a:cubicBezTo>
                    <a:pt x="347681" y="7763433"/>
                    <a:pt x="348251" y="7754929"/>
                    <a:pt x="350102" y="7753038"/>
                  </a:cubicBezTo>
                  <a:cubicBezTo>
                    <a:pt x="351954" y="7751150"/>
                    <a:pt x="357224" y="7753038"/>
                    <a:pt x="357936" y="7743906"/>
                  </a:cubicBezTo>
                  <a:cubicBezTo>
                    <a:pt x="356156" y="7729735"/>
                    <a:pt x="366055" y="7723122"/>
                    <a:pt x="360572" y="7714618"/>
                  </a:cubicBezTo>
                  <a:cubicBezTo>
                    <a:pt x="348251" y="7723122"/>
                    <a:pt x="336500" y="7673676"/>
                    <a:pt x="324963" y="7700447"/>
                  </a:cubicBezTo>
                  <a:lnTo>
                    <a:pt x="318624" y="7683754"/>
                  </a:lnTo>
                  <a:cubicBezTo>
                    <a:pt x="324037" y="7663916"/>
                    <a:pt x="330304" y="7669583"/>
                    <a:pt x="335788" y="7654152"/>
                  </a:cubicBezTo>
                  <a:cubicBezTo>
                    <a:pt x="341627" y="7674308"/>
                    <a:pt x="346898" y="7661711"/>
                    <a:pt x="351669" y="7654152"/>
                  </a:cubicBezTo>
                  <a:cubicBezTo>
                    <a:pt x="358655" y="7655157"/>
                    <a:pt x="365599" y="7648670"/>
                    <a:pt x="371894" y="7635257"/>
                  </a:cubicBezTo>
                  <a:cubicBezTo>
                    <a:pt x="359645" y="7570383"/>
                    <a:pt x="341983" y="7557155"/>
                    <a:pt x="323894" y="7549911"/>
                  </a:cubicBezTo>
                  <a:lnTo>
                    <a:pt x="331016" y="7532275"/>
                  </a:lnTo>
                  <a:cubicBezTo>
                    <a:pt x="342268" y="7536999"/>
                    <a:pt x="352880" y="7506452"/>
                    <a:pt x="363064" y="7490390"/>
                  </a:cubicBezTo>
                  <a:cubicBezTo>
                    <a:pt x="363064" y="7483146"/>
                    <a:pt x="363705" y="7476533"/>
                    <a:pt x="360714" y="7472437"/>
                  </a:cubicBezTo>
                  <a:cubicBezTo>
                    <a:pt x="334364" y="7509600"/>
                    <a:pt x="344832" y="7456064"/>
                    <a:pt x="362992" y="7440944"/>
                  </a:cubicBezTo>
                  <a:cubicBezTo>
                    <a:pt x="354518" y="7402842"/>
                    <a:pt x="343622" y="7440945"/>
                    <a:pt x="334506" y="7431184"/>
                  </a:cubicBezTo>
                  <a:cubicBezTo>
                    <a:pt x="337070" y="7402842"/>
                    <a:pt x="348179" y="7417327"/>
                    <a:pt x="353093" y="7404730"/>
                  </a:cubicBezTo>
                  <a:lnTo>
                    <a:pt x="353093" y="7380481"/>
                  </a:lnTo>
                  <a:lnTo>
                    <a:pt x="348464" y="7368198"/>
                  </a:lnTo>
                  <a:cubicBezTo>
                    <a:pt x="349390" y="7331667"/>
                    <a:pt x="337497" y="7372923"/>
                    <a:pt x="331728" y="7361586"/>
                  </a:cubicBezTo>
                  <a:cubicBezTo>
                    <a:pt x="327527" y="7358749"/>
                    <a:pt x="329734" y="7339539"/>
                    <a:pt x="324606" y="7333241"/>
                  </a:cubicBezTo>
                  <a:cubicBezTo>
                    <a:pt x="324037" y="7333241"/>
                    <a:pt x="323966" y="7330093"/>
                    <a:pt x="323681" y="7328202"/>
                  </a:cubicBezTo>
                  <a:cubicBezTo>
                    <a:pt x="323396" y="7326314"/>
                    <a:pt x="324820" y="7313085"/>
                    <a:pt x="326388" y="7313085"/>
                  </a:cubicBezTo>
                  <a:cubicBezTo>
                    <a:pt x="337077" y="7317179"/>
                    <a:pt x="347845" y="7310943"/>
                    <a:pt x="357936" y="7294821"/>
                  </a:cubicBezTo>
                  <a:lnTo>
                    <a:pt x="357936" y="7268681"/>
                  </a:lnTo>
                  <a:cubicBezTo>
                    <a:pt x="352595" y="7250100"/>
                    <a:pt x="341414" y="7241599"/>
                    <a:pt x="338423" y="7212308"/>
                  </a:cubicBezTo>
                  <a:cubicBezTo>
                    <a:pt x="343123" y="7196250"/>
                    <a:pt x="346185" y="7189320"/>
                    <a:pt x="338850" y="7173572"/>
                  </a:cubicBezTo>
                  <a:cubicBezTo>
                    <a:pt x="340274" y="7161920"/>
                    <a:pt x="346470" y="7171366"/>
                    <a:pt x="348322" y="7159715"/>
                  </a:cubicBezTo>
                  <a:lnTo>
                    <a:pt x="348322" y="7136726"/>
                  </a:lnTo>
                  <a:lnTo>
                    <a:pt x="352951" y="7123815"/>
                  </a:lnTo>
                  <a:cubicBezTo>
                    <a:pt x="349533" y="7098621"/>
                    <a:pt x="296618" y="7103659"/>
                    <a:pt x="319551" y="7069333"/>
                  </a:cubicBezTo>
                  <a:cubicBezTo>
                    <a:pt x="328061" y="7069016"/>
                    <a:pt x="336378" y="7058122"/>
                    <a:pt x="343550" y="7037840"/>
                  </a:cubicBezTo>
                  <a:lnTo>
                    <a:pt x="343550" y="6978317"/>
                  </a:lnTo>
                  <a:cubicBezTo>
                    <a:pt x="349746" y="6971704"/>
                    <a:pt x="346684" y="6950917"/>
                    <a:pt x="352381" y="6943991"/>
                  </a:cubicBezTo>
                  <a:cubicBezTo>
                    <a:pt x="356939" y="6915963"/>
                    <a:pt x="340488" y="6931080"/>
                    <a:pt x="343336" y="6909036"/>
                  </a:cubicBezTo>
                  <a:cubicBezTo>
                    <a:pt x="349383" y="6892468"/>
                    <a:pt x="355800" y="6878737"/>
                    <a:pt x="362494" y="6868094"/>
                  </a:cubicBezTo>
                  <a:lnTo>
                    <a:pt x="348963" y="6832822"/>
                  </a:lnTo>
                  <a:lnTo>
                    <a:pt x="348464" y="6818651"/>
                  </a:lnTo>
                  <a:cubicBezTo>
                    <a:pt x="359873" y="6791536"/>
                    <a:pt x="372621" y="6777362"/>
                    <a:pt x="385568" y="6777395"/>
                  </a:cubicBezTo>
                  <a:lnTo>
                    <a:pt x="392192" y="6755666"/>
                  </a:lnTo>
                  <a:cubicBezTo>
                    <a:pt x="383289" y="6746848"/>
                    <a:pt x="372891" y="6749681"/>
                    <a:pt x="364702" y="6727952"/>
                  </a:cubicBezTo>
                  <a:cubicBezTo>
                    <a:pt x="361924" y="6739289"/>
                    <a:pt x="355230" y="6743068"/>
                    <a:pt x="353450" y="6729840"/>
                  </a:cubicBezTo>
                  <a:cubicBezTo>
                    <a:pt x="353450" y="6726375"/>
                    <a:pt x="353450" y="6721967"/>
                    <a:pt x="352808" y="6718502"/>
                  </a:cubicBezTo>
                  <a:cubicBezTo>
                    <a:pt x="345687" y="6693622"/>
                    <a:pt x="359930" y="6704017"/>
                    <a:pt x="363206" y="6683231"/>
                  </a:cubicBezTo>
                  <a:cubicBezTo>
                    <a:pt x="366055" y="6629695"/>
                    <a:pt x="355230" y="6643865"/>
                    <a:pt x="348322" y="6622765"/>
                  </a:cubicBezTo>
                  <a:lnTo>
                    <a:pt x="348322" y="6577729"/>
                  </a:lnTo>
                  <a:lnTo>
                    <a:pt x="343764" y="6564818"/>
                  </a:lnTo>
                  <a:cubicBezTo>
                    <a:pt x="346684" y="6460579"/>
                    <a:pt x="315278" y="6530492"/>
                    <a:pt x="301746" y="6522619"/>
                  </a:cubicBezTo>
                  <a:cubicBezTo>
                    <a:pt x="293485" y="6501833"/>
                    <a:pt x="281591" y="6505611"/>
                    <a:pt x="274612" y="6478216"/>
                  </a:cubicBezTo>
                  <a:lnTo>
                    <a:pt x="281734" y="6473173"/>
                  </a:lnTo>
                  <a:lnTo>
                    <a:pt x="287360" y="6485774"/>
                  </a:lnTo>
                  <a:cubicBezTo>
                    <a:pt x="296049" y="6458060"/>
                    <a:pt x="308725" y="6489235"/>
                    <a:pt x="317129" y="6462153"/>
                  </a:cubicBezTo>
                  <a:cubicBezTo>
                    <a:pt x="326103" y="6464669"/>
                    <a:pt x="334720" y="6487662"/>
                    <a:pt x="341129" y="6462153"/>
                  </a:cubicBezTo>
                  <a:cubicBezTo>
                    <a:pt x="359004" y="6500259"/>
                    <a:pt x="406364" y="6457115"/>
                    <a:pt x="355800" y="6425622"/>
                  </a:cubicBezTo>
                  <a:cubicBezTo>
                    <a:pt x="350814" y="6449239"/>
                    <a:pt x="338708" y="6432234"/>
                    <a:pt x="334007" y="6419637"/>
                  </a:cubicBezTo>
                  <a:lnTo>
                    <a:pt x="334506" y="6405781"/>
                  </a:lnTo>
                  <a:cubicBezTo>
                    <a:pt x="342197" y="6394443"/>
                    <a:pt x="338494" y="6370191"/>
                    <a:pt x="331728" y="6376176"/>
                  </a:cubicBezTo>
                  <a:cubicBezTo>
                    <a:pt x="327740" y="6362319"/>
                    <a:pt x="327740" y="6362005"/>
                    <a:pt x="334079" y="6344683"/>
                  </a:cubicBezTo>
                  <a:cubicBezTo>
                    <a:pt x="333081" y="6317283"/>
                    <a:pt x="336286" y="6277604"/>
                    <a:pt x="332511" y="6255247"/>
                  </a:cubicBezTo>
                  <a:cubicBezTo>
                    <a:pt x="311147" y="6245797"/>
                    <a:pt x="286933" y="6189739"/>
                    <a:pt x="266066" y="6223754"/>
                  </a:cubicBezTo>
                  <a:cubicBezTo>
                    <a:pt x="277176" y="6229735"/>
                    <a:pt x="279811" y="6251150"/>
                    <a:pt x="266921" y="6255247"/>
                  </a:cubicBezTo>
                  <a:cubicBezTo>
                    <a:pt x="255882" y="6282015"/>
                    <a:pt x="241497" y="6275713"/>
                    <a:pt x="229319" y="6290516"/>
                  </a:cubicBezTo>
                  <a:cubicBezTo>
                    <a:pt x="225466" y="6294989"/>
                    <a:pt x="222211" y="6306422"/>
                    <a:pt x="220345" y="6322009"/>
                  </a:cubicBezTo>
                  <a:cubicBezTo>
                    <a:pt x="216713" y="6331458"/>
                    <a:pt x="212725" y="6323899"/>
                    <a:pt x="207313" y="6326105"/>
                  </a:cubicBezTo>
                  <a:lnTo>
                    <a:pt x="199479" y="6351299"/>
                  </a:lnTo>
                  <a:cubicBezTo>
                    <a:pt x="191075" y="6347520"/>
                    <a:pt x="183597" y="6355706"/>
                    <a:pt x="176974" y="6344683"/>
                  </a:cubicBezTo>
                  <a:lnTo>
                    <a:pt x="176974" y="6319489"/>
                  </a:lnTo>
                  <a:cubicBezTo>
                    <a:pt x="180606" y="6301225"/>
                    <a:pt x="193924" y="6307206"/>
                    <a:pt x="191217" y="6282643"/>
                  </a:cubicBezTo>
                  <a:lnTo>
                    <a:pt x="184096" y="6265325"/>
                  </a:lnTo>
                  <a:cubicBezTo>
                    <a:pt x="181960" y="6265325"/>
                    <a:pt x="179903" y="6267293"/>
                    <a:pt x="177921" y="6270206"/>
                  </a:cubicBezTo>
                  <a:close/>
                  <a:moveTo>
                    <a:pt x="306365" y="6137069"/>
                  </a:moveTo>
                  <a:cubicBezTo>
                    <a:pt x="298550" y="6145021"/>
                    <a:pt x="292417" y="6153602"/>
                    <a:pt x="289782" y="6161397"/>
                  </a:cubicBezTo>
                  <a:lnTo>
                    <a:pt x="289568" y="6160137"/>
                  </a:lnTo>
                  <a:cubicBezTo>
                    <a:pt x="288571" y="6177145"/>
                    <a:pt x="292915" y="6179347"/>
                    <a:pt x="296120" y="6178719"/>
                  </a:cubicBezTo>
                  <a:cubicBezTo>
                    <a:pt x="323966" y="6178719"/>
                    <a:pt x="349818" y="6204541"/>
                    <a:pt x="373034" y="6120772"/>
                  </a:cubicBezTo>
                  <a:cubicBezTo>
                    <a:pt x="368387" y="6095027"/>
                    <a:pt x="329810" y="6113213"/>
                    <a:pt x="306365" y="6137069"/>
                  </a:cubicBezTo>
                  <a:close/>
                  <a:moveTo>
                    <a:pt x="212947" y="6230051"/>
                  </a:moveTo>
                  <a:cubicBezTo>
                    <a:pt x="211674" y="6231783"/>
                    <a:pt x="210873" y="6236034"/>
                    <a:pt x="213651" y="6240758"/>
                  </a:cubicBezTo>
                  <a:lnTo>
                    <a:pt x="213508" y="6238553"/>
                  </a:lnTo>
                  <a:cubicBezTo>
                    <a:pt x="213508" y="6238553"/>
                    <a:pt x="214647" y="6236034"/>
                    <a:pt x="215075" y="6234460"/>
                  </a:cubicBezTo>
                  <a:cubicBezTo>
                    <a:pt x="215965" y="6229107"/>
                    <a:pt x="214220" y="6228319"/>
                    <a:pt x="212947" y="6230051"/>
                  </a:cubicBezTo>
                  <a:close/>
                  <a:moveTo>
                    <a:pt x="375385" y="6045190"/>
                  </a:moveTo>
                  <a:cubicBezTo>
                    <a:pt x="371538" y="6061880"/>
                    <a:pt x="372108" y="6066605"/>
                    <a:pt x="379088" y="6070066"/>
                  </a:cubicBezTo>
                  <a:lnTo>
                    <a:pt x="378874" y="6068810"/>
                  </a:lnTo>
                  <a:cubicBezTo>
                    <a:pt x="380319" y="6069062"/>
                    <a:pt x="381709" y="6071267"/>
                    <a:pt x="382862" y="6075105"/>
                  </a:cubicBezTo>
                  <a:lnTo>
                    <a:pt x="382862" y="6088020"/>
                  </a:lnTo>
                  <a:cubicBezTo>
                    <a:pt x="389984" y="6102191"/>
                    <a:pt x="397105" y="6079202"/>
                    <a:pt x="401593" y="6062826"/>
                  </a:cubicBezTo>
                  <a:lnTo>
                    <a:pt x="395681" y="6045190"/>
                  </a:lnTo>
                  <a:close/>
                  <a:moveTo>
                    <a:pt x="192051" y="6215938"/>
                  </a:moveTo>
                  <a:lnTo>
                    <a:pt x="187412" y="6235575"/>
                  </a:lnTo>
                  <a:lnTo>
                    <a:pt x="186802" y="6234146"/>
                  </a:lnTo>
                  <a:lnTo>
                    <a:pt x="187229" y="6236348"/>
                  </a:lnTo>
                  <a:lnTo>
                    <a:pt x="187412" y="6235575"/>
                  </a:lnTo>
                  <a:lnTo>
                    <a:pt x="193924" y="6250836"/>
                  </a:lnTo>
                  <a:cubicBezTo>
                    <a:pt x="218707" y="6226981"/>
                    <a:pt x="201388" y="6206491"/>
                    <a:pt x="192051" y="6215938"/>
                  </a:cubicBezTo>
                  <a:close/>
                  <a:moveTo>
                    <a:pt x="274826" y="5672944"/>
                  </a:moveTo>
                  <a:lnTo>
                    <a:pt x="276810" y="5689618"/>
                  </a:lnTo>
                  <a:lnTo>
                    <a:pt x="276749" y="5689634"/>
                  </a:lnTo>
                  <a:lnTo>
                    <a:pt x="276963" y="5690897"/>
                  </a:lnTo>
                  <a:lnTo>
                    <a:pt x="276810" y="5689618"/>
                  </a:lnTo>
                  <a:lnTo>
                    <a:pt x="294553" y="5684913"/>
                  </a:lnTo>
                  <a:lnTo>
                    <a:pt x="294553" y="5672944"/>
                  </a:lnTo>
                  <a:cubicBezTo>
                    <a:pt x="288172" y="5662866"/>
                    <a:pt x="281207" y="5662866"/>
                    <a:pt x="274826" y="5672944"/>
                  </a:cubicBezTo>
                  <a:close/>
                  <a:moveTo>
                    <a:pt x="256398" y="5666922"/>
                  </a:moveTo>
                  <a:cubicBezTo>
                    <a:pt x="254316" y="5666253"/>
                    <a:pt x="252144" y="5666647"/>
                    <a:pt x="250328" y="5673261"/>
                  </a:cubicBezTo>
                  <a:lnTo>
                    <a:pt x="250328" y="5697192"/>
                  </a:lnTo>
                  <a:cubicBezTo>
                    <a:pt x="254672" y="5713255"/>
                    <a:pt x="261224" y="5697193"/>
                    <a:pt x="265141" y="5686801"/>
                  </a:cubicBezTo>
                  <a:cubicBezTo>
                    <a:pt x="264998" y="5680502"/>
                    <a:pt x="266138" y="5673890"/>
                    <a:pt x="262149" y="5668219"/>
                  </a:cubicBezTo>
                  <a:lnTo>
                    <a:pt x="261936" y="5666963"/>
                  </a:lnTo>
                  <a:cubicBezTo>
                    <a:pt x="260476" y="5669323"/>
                    <a:pt x="258482" y="5667591"/>
                    <a:pt x="256398" y="5666922"/>
                  </a:cubicBezTo>
                  <a:close/>
                  <a:moveTo>
                    <a:pt x="246909" y="5580671"/>
                  </a:moveTo>
                  <a:cubicBezTo>
                    <a:pt x="246553" y="5585553"/>
                    <a:pt x="244416" y="5589804"/>
                    <a:pt x="243010" y="5594095"/>
                  </a:cubicBezTo>
                  <a:lnTo>
                    <a:pt x="243480" y="5607447"/>
                  </a:lnTo>
                  <a:lnTo>
                    <a:pt x="243277" y="5606494"/>
                  </a:lnTo>
                  <a:lnTo>
                    <a:pt x="243491" y="5607756"/>
                  </a:lnTo>
                  <a:lnTo>
                    <a:pt x="243480" y="5607447"/>
                  </a:lnTo>
                  <a:lnTo>
                    <a:pt x="247513" y="5626378"/>
                  </a:lnTo>
                  <a:cubicBezTo>
                    <a:pt x="252584" y="5638380"/>
                    <a:pt x="259728" y="5628461"/>
                    <a:pt x="265069" y="5612164"/>
                  </a:cubicBezTo>
                  <a:cubicBezTo>
                    <a:pt x="258731" y="5598621"/>
                    <a:pt x="254743" y="5578466"/>
                    <a:pt x="246909" y="5580671"/>
                  </a:cubicBezTo>
                  <a:close/>
                  <a:moveTo>
                    <a:pt x="249179" y="4728714"/>
                  </a:moveTo>
                  <a:lnTo>
                    <a:pt x="245749" y="4740891"/>
                  </a:lnTo>
                  <a:lnTo>
                    <a:pt x="245342" y="4740759"/>
                  </a:lnTo>
                  <a:lnTo>
                    <a:pt x="245342" y="4741073"/>
                  </a:lnTo>
                  <a:cubicBezTo>
                    <a:pt x="243562" y="4737612"/>
                    <a:pt x="238220" y="4746744"/>
                    <a:pt x="242493" y="4751469"/>
                  </a:cubicBezTo>
                  <a:cubicBezTo>
                    <a:pt x="243918" y="4751468"/>
                    <a:pt x="244915" y="4751469"/>
                    <a:pt x="245342" y="4741073"/>
                  </a:cubicBezTo>
                  <a:lnTo>
                    <a:pt x="245698" y="4741073"/>
                  </a:lnTo>
                  <a:lnTo>
                    <a:pt x="245749" y="4740891"/>
                  </a:lnTo>
                  <a:lnTo>
                    <a:pt x="250817" y="4742531"/>
                  </a:lnTo>
                  <a:cubicBezTo>
                    <a:pt x="252590" y="4742648"/>
                    <a:pt x="254138" y="4741232"/>
                    <a:pt x="254957" y="4735092"/>
                  </a:cubicBezTo>
                  <a:lnTo>
                    <a:pt x="254743" y="4733832"/>
                  </a:lnTo>
                  <a:cubicBezTo>
                    <a:pt x="253069" y="4728794"/>
                    <a:pt x="250951" y="4727297"/>
                    <a:pt x="249179" y="4728714"/>
                  </a:cubicBezTo>
                  <a:close/>
                  <a:moveTo>
                    <a:pt x="242333" y="4635180"/>
                  </a:moveTo>
                  <a:lnTo>
                    <a:pt x="241445" y="4652198"/>
                  </a:lnTo>
                  <a:lnTo>
                    <a:pt x="241212" y="4651320"/>
                  </a:lnTo>
                  <a:lnTo>
                    <a:pt x="241425" y="4652579"/>
                  </a:lnTo>
                  <a:lnTo>
                    <a:pt x="241445" y="4652198"/>
                  </a:lnTo>
                  <a:lnTo>
                    <a:pt x="244764" y="4664705"/>
                  </a:lnTo>
                  <a:cubicBezTo>
                    <a:pt x="245556" y="4669665"/>
                    <a:pt x="246268" y="4674940"/>
                    <a:pt x="247835" y="4679979"/>
                  </a:cubicBezTo>
                  <a:cubicBezTo>
                    <a:pt x="250861" y="4668893"/>
                    <a:pt x="251282" y="4649022"/>
                    <a:pt x="248775" y="4635635"/>
                  </a:cubicBezTo>
                  <a:cubicBezTo>
                    <a:pt x="248490" y="4634124"/>
                    <a:pt x="248177" y="4632738"/>
                    <a:pt x="247835" y="4631482"/>
                  </a:cubicBezTo>
                  <a:cubicBezTo>
                    <a:pt x="246481" y="4630851"/>
                    <a:pt x="244024" y="4631874"/>
                    <a:pt x="242333" y="4635180"/>
                  </a:cubicBezTo>
                  <a:close/>
                  <a:moveTo>
                    <a:pt x="216001" y="4600931"/>
                  </a:moveTo>
                  <a:lnTo>
                    <a:pt x="216214" y="4602191"/>
                  </a:lnTo>
                  <a:cubicBezTo>
                    <a:pt x="217432" y="4596333"/>
                    <a:pt x="219476" y="4595800"/>
                    <a:pt x="220843" y="4600932"/>
                  </a:cubicBezTo>
                  <a:cubicBezTo>
                    <a:pt x="219490" y="4606695"/>
                    <a:pt x="217354" y="4606695"/>
                    <a:pt x="216001" y="4600931"/>
                  </a:cubicBezTo>
                  <a:close/>
                  <a:moveTo>
                    <a:pt x="236437" y="4572077"/>
                  </a:moveTo>
                  <a:cubicBezTo>
                    <a:pt x="232995" y="4574793"/>
                    <a:pt x="230636" y="4579202"/>
                    <a:pt x="230885" y="4585501"/>
                  </a:cubicBezTo>
                  <a:lnTo>
                    <a:pt x="230672" y="4584241"/>
                  </a:lnTo>
                  <a:cubicBezTo>
                    <a:pt x="230735" y="4586129"/>
                    <a:pt x="230885" y="4587957"/>
                    <a:pt x="231099" y="4589594"/>
                  </a:cubicBezTo>
                  <a:cubicBezTo>
                    <a:pt x="239787" y="4611419"/>
                    <a:pt x="250207" y="4615231"/>
                    <a:pt x="259585" y="4599989"/>
                  </a:cubicBezTo>
                  <a:lnTo>
                    <a:pt x="255455" y="4588020"/>
                  </a:lnTo>
                  <a:cubicBezTo>
                    <a:pt x="266832" y="4571014"/>
                    <a:pt x="246762" y="4563928"/>
                    <a:pt x="236437" y="4572077"/>
                  </a:cubicBezTo>
                  <a:close/>
                  <a:moveTo>
                    <a:pt x="212431" y="4198611"/>
                  </a:moveTo>
                  <a:cubicBezTo>
                    <a:pt x="204428" y="4209633"/>
                    <a:pt x="196737" y="4231678"/>
                    <a:pt x="191146" y="4252306"/>
                  </a:cubicBezTo>
                  <a:lnTo>
                    <a:pt x="193425" y="4265849"/>
                  </a:lnTo>
                  <a:cubicBezTo>
                    <a:pt x="208024" y="4270477"/>
                    <a:pt x="222595" y="4255804"/>
                    <a:pt x="235301" y="4223650"/>
                  </a:cubicBezTo>
                  <a:cubicBezTo>
                    <a:pt x="235586" y="4221127"/>
                    <a:pt x="235728" y="4215774"/>
                    <a:pt x="235799" y="4212313"/>
                  </a:cubicBezTo>
                  <a:lnTo>
                    <a:pt x="235586" y="4211050"/>
                  </a:lnTo>
                  <a:cubicBezTo>
                    <a:pt x="228749" y="4187588"/>
                    <a:pt x="220434" y="4187588"/>
                    <a:pt x="212431" y="4198611"/>
                  </a:cubicBezTo>
                  <a:close/>
                  <a:moveTo>
                    <a:pt x="209069" y="4043407"/>
                  </a:moveTo>
                  <a:cubicBezTo>
                    <a:pt x="206397" y="4045614"/>
                    <a:pt x="203616" y="4049557"/>
                    <a:pt x="200672" y="4055792"/>
                  </a:cubicBezTo>
                  <a:lnTo>
                    <a:pt x="191303" y="4081890"/>
                  </a:lnTo>
                  <a:lnTo>
                    <a:pt x="191075" y="4080672"/>
                  </a:lnTo>
                  <a:lnTo>
                    <a:pt x="191288" y="4081931"/>
                  </a:lnTo>
                  <a:lnTo>
                    <a:pt x="191303" y="4081890"/>
                  </a:lnTo>
                  <a:lnTo>
                    <a:pt x="193888" y="4095708"/>
                  </a:lnTo>
                  <a:cubicBezTo>
                    <a:pt x="195491" y="4099724"/>
                    <a:pt x="197485" y="4103188"/>
                    <a:pt x="199052" y="4107440"/>
                  </a:cubicBezTo>
                  <a:cubicBezTo>
                    <a:pt x="215787" y="4109962"/>
                    <a:pt x="236867" y="4097362"/>
                    <a:pt x="248191" y="4142397"/>
                  </a:cubicBezTo>
                  <a:cubicBezTo>
                    <a:pt x="260725" y="4120668"/>
                    <a:pt x="278316" y="4129800"/>
                    <a:pt x="289568" y="4113110"/>
                  </a:cubicBezTo>
                  <a:lnTo>
                    <a:pt x="289568" y="4101458"/>
                  </a:lnTo>
                  <a:cubicBezTo>
                    <a:pt x="287787" y="4096734"/>
                    <a:pt x="285082" y="4092640"/>
                    <a:pt x="284868" y="4088230"/>
                  </a:cubicBezTo>
                  <a:cubicBezTo>
                    <a:pt x="284868" y="4062090"/>
                    <a:pt x="262933" y="4047919"/>
                    <a:pt x="257592" y="4070911"/>
                  </a:cubicBezTo>
                  <a:cubicBezTo>
                    <a:pt x="237242" y="4079412"/>
                    <a:pt x="225103" y="4030165"/>
                    <a:pt x="209069" y="4043407"/>
                  </a:cubicBezTo>
                  <a:close/>
                  <a:moveTo>
                    <a:pt x="174054" y="3594741"/>
                  </a:moveTo>
                  <a:cubicBezTo>
                    <a:pt x="170493" y="3606707"/>
                    <a:pt x="170493" y="3607021"/>
                    <a:pt x="174054" y="3618990"/>
                  </a:cubicBezTo>
                  <a:lnTo>
                    <a:pt x="183668" y="3618990"/>
                  </a:lnTo>
                  <a:cubicBezTo>
                    <a:pt x="187229" y="3607021"/>
                    <a:pt x="187229" y="3606707"/>
                    <a:pt x="183669" y="3594741"/>
                  </a:cubicBezTo>
                  <a:close/>
                  <a:moveTo>
                    <a:pt x="98636" y="3611114"/>
                  </a:moveTo>
                  <a:cubicBezTo>
                    <a:pt x="97425" y="3634106"/>
                    <a:pt x="97496" y="3634106"/>
                    <a:pt x="100416" y="3642607"/>
                  </a:cubicBezTo>
                  <a:cubicBezTo>
                    <a:pt x="110315" y="3636940"/>
                    <a:pt x="119502" y="3608280"/>
                    <a:pt x="130042" y="3619304"/>
                  </a:cubicBezTo>
                  <a:cubicBezTo>
                    <a:pt x="138374" y="3642607"/>
                    <a:pt x="143644" y="3619304"/>
                    <a:pt x="151407" y="3611746"/>
                  </a:cubicBezTo>
                  <a:cubicBezTo>
                    <a:pt x="151977" y="3606079"/>
                    <a:pt x="152048" y="3597889"/>
                    <a:pt x="151906" y="3590017"/>
                  </a:cubicBezTo>
                  <a:lnTo>
                    <a:pt x="151479" y="3587811"/>
                  </a:lnTo>
                  <a:cubicBezTo>
                    <a:pt x="134458" y="3566396"/>
                    <a:pt x="115870" y="3610172"/>
                    <a:pt x="98636" y="3611114"/>
                  </a:cubicBezTo>
                  <a:close/>
                  <a:moveTo>
                    <a:pt x="125917" y="3407525"/>
                  </a:moveTo>
                  <a:cubicBezTo>
                    <a:pt x="121708" y="3409345"/>
                    <a:pt x="117441" y="3414167"/>
                    <a:pt x="113190" y="3420662"/>
                  </a:cubicBezTo>
                  <a:lnTo>
                    <a:pt x="89080" y="3467851"/>
                  </a:lnTo>
                  <a:lnTo>
                    <a:pt x="88025" y="3466879"/>
                  </a:lnTo>
                  <a:lnTo>
                    <a:pt x="88451" y="3469081"/>
                  </a:lnTo>
                  <a:lnTo>
                    <a:pt x="89080" y="3467851"/>
                  </a:lnTo>
                  <a:lnTo>
                    <a:pt x="94181" y="3472548"/>
                  </a:lnTo>
                  <a:cubicBezTo>
                    <a:pt x="105535" y="3473552"/>
                    <a:pt x="129597" y="3462863"/>
                    <a:pt x="140440" y="3461209"/>
                  </a:cubicBezTo>
                  <a:lnTo>
                    <a:pt x="149343" y="3489554"/>
                  </a:lnTo>
                  <a:lnTo>
                    <a:pt x="158316" y="3461209"/>
                  </a:lnTo>
                  <a:cubicBezTo>
                    <a:pt x="167004" y="3457747"/>
                    <a:pt x="174411" y="3465934"/>
                    <a:pt x="181033" y="3455224"/>
                  </a:cubicBezTo>
                  <a:cubicBezTo>
                    <a:pt x="181960" y="3384998"/>
                    <a:pt x="147633" y="3449243"/>
                    <a:pt x="138303" y="3412398"/>
                  </a:cubicBezTo>
                  <a:cubicBezTo>
                    <a:pt x="134280" y="3406886"/>
                    <a:pt x="130127" y="3405705"/>
                    <a:pt x="125917" y="3407525"/>
                  </a:cubicBezTo>
                  <a:close/>
                  <a:moveTo>
                    <a:pt x="30170" y="2402188"/>
                  </a:moveTo>
                  <a:cubicBezTo>
                    <a:pt x="31425" y="2402188"/>
                    <a:pt x="32618" y="2404471"/>
                    <a:pt x="34968" y="2409037"/>
                  </a:cubicBezTo>
                  <a:lnTo>
                    <a:pt x="34968" y="2446201"/>
                  </a:lnTo>
                  <a:lnTo>
                    <a:pt x="41377" y="2451236"/>
                  </a:lnTo>
                  <a:cubicBezTo>
                    <a:pt x="57899" y="2410611"/>
                    <a:pt x="76559" y="2462259"/>
                    <a:pt x="46078" y="2462891"/>
                  </a:cubicBezTo>
                  <a:cubicBezTo>
                    <a:pt x="45508" y="2468561"/>
                    <a:pt x="44867" y="2473914"/>
                    <a:pt x="44440" y="2477693"/>
                  </a:cubicBezTo>
                  <a:cubicBezTo>
                    <a:pt x="46220" y="2491550"/>
                    <a:pt x="52558" y="2482101"/>
                    <a:pt x="54482" y="2494698"/>
                  </a:cubicBezTo>
                  <a:lnTo>
                    <a:pt x="54481" y="2505090"/>
                  </a:lnTo>
                  <a:cubicBezTo>
                    <a:pt x="52345" y="2509500"/>
                    <a:pt x="30552" y="2532803"/>
                    <a:pt x="37389" y="2548234"/>
                  </a:cubicBezTo>
                  <a:cubicBezTo>
                    <a:pt x="51404" y="2595789"/>
                    <a:pt x="69857" y="2609364"/>
                    <a:pt x="86600" y="2584451"/>
                  </a:cubicBezTo>
                  <a:lnTo>
                    <a:pt x="93294" y="2602405"/>
                  </a:lnTo>
                  <a:cubicBezTo>
                    <a:pt x="94576" y="2651847"/>
                    <a:pt x="65377" y="2585397"/>
                    <a:pt x="69080" y="2651533"/>
                  </a:cubicBezTo>
                  <a:cubicBezTo>
                    <a:pt x="59395" y="2676096"/>
                    <a:pt x="49923" y="2702550"/>
                    <a:pt x="37460" y="2693732"/>
                  </a:cubicBezTo>
                  <a:cubicBezTo>
                    <a:pt x="34469" y="2703809"/>
                    <a:pt x="34398" y="2703809"/>
                    <a:pt x="35751" y="2725225"/>
                  </a:cubicBezTo>
                  <a:cubicBezTo>
                    <a:pt x="39468" y="2729447"/>
                    <a:pt x="43336" y="2730485"/>
                    <a:pt x="47145" y="2728376"/>
                  </a:cubicBezTo>
                  <a:cubicBezTo>
                    <a:pt x="59396" y="2703809"/>
                    <a:pt x="74066" y="2723333"/>
                    <a:pt x="86742" y="2717352"/>
                  </a:cubicBezTo>
                  <a:cubicBezTo>
                    <a:pt x="92533" y="2733004"/>
                    <a:pt x="99825" y="2733005"/>
                    <a:pt x="105615" y="2717352"/>
                  </a:cubicBezTo>
                  <a:cubicBezTo>
                    <a:pt x="111618" y="2728815"/>
                    <a:pt x="117423" y="2742170"/>
                    <a:pt x="122992" y="2757349"/>
                  </a:cubicBezTo>
                  <a:lnTo>
                    <a:pt x="118505" y="2770260"/>
                  </a:lnTo>
                  <a:cubicBezTo>
                    <a:pt x="118505" y="2773725"/>
                    <a:pt x="118505" y="2777818"/>
                    <a:pt x="118505" y="2781911"/>
                  </a:cubicBezTo>
                  <a:cubicBezTo>
                    <a:pt x="115942" y="2792303"/>
                    <a:pt x="90730" y="2793877"/>
                    <a:pt x="95787" y="2778132"/>
                  </a:cubicBezTo>
                  <a:cubicBezTo>
                    <a:pt x="100294" y="2777283"/>
                    <a:pt x="104610" y="2769754"/>
                    <a:pt x="108036" y="2756717"/>
                  </a:cubicBezTo>
                  <a:cubicBezTo>
                    <a:pt x="91799" y="2734988"/>
                    <a:pt x="74351" y="2780020"/>
                    <a:pt x="58897" y="2751996"/>
                  </a:cubicBezTo>
                  <a:cubicBezTo>
                    <a:pt x="52230" y="2758073"/>
                    <a:pt x="45814" y="2768683"/>
                    <a:pt x="39882" y="2783489"/>
                  </a:cubicBezTo>
                  <a:cubicBezTo>
                    <a:pt x="39882" y="2788524"/>
                    <a:pt x="39881" y="2792303"/>
                    <a:pt x="40310" y="2796400"/>
                  </a:cubicBezTo>
                  <a:cubicBezTo>
                    <a:pt x="53769" y="2814664"/>
                    <a:pt x="67585" y="2783171"/>
                    <a:pt x="81828" y="2789470"/>
                  </a:cubicBezTo>
                  <a:lnTo>
                    <a:pt x="88950" y="2807423"/>
                  </a:lnTo>
                  <a:lnTo>
                    <a:pt x="79407" y="2831986"/>
                  </a:lnTo>
                  <a:lnTo>
                    <a:pt x="79407" y="2843952"/>
                  </a:lnTo>
                  <a:lnTo>
                    <a:pt x="83964" y="2856552"/>
                  </a:lnTo>
                  <a:lnTo>
                    <a:pt x="79977" y="2868517"/>
                  </a:lnTo>
                  <a:cubicBezTo>
                    <a:pt x="96997" y="2961104"/>
                    <a:pt x="118790" y="2875130"/>
                    <a:pt x="138303" y="2862533"/>
                  </a:cubicBezTo>
                  <a:lnTo>
                    <a:pt x="138303" y="2929297"/>
                  </a:lnTo>
                  <a:cubicBezTo>
                    <a:pt x="131181" y="2951341"/>
                    <a:pt x="116083" y="2911661"/>
                    <a:pt x="113520" y="2954492"/>
                  </a:cubicBezTo>
                  <a:cubicBezTo>
                    <a:pt x="105900" y="2974333"/>
                    <a:pt x="72428" y="2948507"/>
                    <a:pt x="74493" y="2999213"/>
                  </a:cubicBezTo>
                  <a:cubicBezTo>
                    <a:pt x="78367" y="3020846"/>
                    <a:pt x="85325" y="3026044"/>
                    <a:pt x="90588" y="3011178"/>
                  </a:cubicBezTo>
                  <a:cubicBezTo>
                    <a:pt x="115513" y="3006454"/>
                    <a:pt x="117935" y="3006768"/>
                    <a:pt x="123490" y="3014326"/>
                  </a:cubicBezTo>
                  <a:lnTo>
                    <a:pt x="118576" y="3027872"/>
                  </a:lnTo>
                  <a:lnTo>
                    <a:pt x="118576" y="3039210"/>
                  </a:lnTo>
                  <a:cubicBezTo>
                    <a:pt x="113520" y="3052749"/>
                    <a:pt x="58683" y="3052435"/>
                    <a:pt x="72499" y="3093374"/>
                  </a:cubicBezTo>
                  <a:cubicBezTo>
                    <a:pt x="82184" y="3083610"/>
                    <a:pt x="93081" y="3119200"/>
                    <a:pt x="100558" y="3096211"/>
                  </a:cubicBezTo>
                  <a:cubicBezTo>
                    <a:pt x="112331" y="3096462"/>
                    <a:pt x="124088" y="3091830"/>
                    <a:pt x="135669" y="3082354"/>
                  </a:cubicBezTo>
                  <a:cubicBezTo>
                    <a:pt x="142790" y="3109122"/>
                    <a:pt x="155538" y="3078575"/>
                    <a:pt x="162802" y="3102509"/>
                  </a:cubicBezTo>
                  <a:cubicBezTo>
                    <a:pt x="162802" y="3134002"/>
                    <a:pt x="149556" y="3106916"/>
                    <a:pt x="145639" y="3129909"/>
                  </a:cubicBezTo>
                  <a:cubicBezTo>
                    <a:pt x="131395" y="3104083"/>
                    <a:pt x="117152" y="3129908"/>
                    <a:pt x="101627" y="3141560"/>
                  </a:cubicBezTo>
                  <a:cubicBezTo>
                    <a:pt x="92083" y="3128018"/>
                    <a:pt x="61248" y="3113847"/>
                    <a:pt x="54837" y="3144708"/>
                  </a:cubicBezTo>
                  <a:cubicBezTo>
                    <a:pt x="58327" y="3155417"/>
                    <a:pt x="59324" y="3169902"/>
                    <a:pt x="62528" y="3179037"/>
                  </a:cubicBezTo>
                  <a:cubicBezTo>
                    <a:pt x="72143" y="3169178"/>
                    <a:pt x="82022" y="3165365"/>
                    <a:pt x="91870" y="3167697"/>
                  </a:cubicBezTo>
                  <a:cubicBezTo>
                    <a:pt x="98992" y="3183445"/>
                    <a:pt x="98992" y="3183445"/>
                    <a:pt x="106113" y="3167697"/>
                  </a:cubicBezTo>
                  <a:cubicBezTo>
                    <a:pt x="129615" y="3167697"/>
                    <a:pt x="154897" y="3155731"/>
                    <a:pt x="177330" y="3185019"/>
                  </a:cubicBezTo>
                  <a:cubicBezTo>
                    <a:pt x="173129" y="3192894"/>
                    <a:pt x="174125" y="3205488"/>
                    <a:pt x="170565" y="3214623"/>
                  </a:cubicBezTo>
                  <a:cubicBezTo>
                    <a:pt x="156322" y="3200449"/>
                    <a:pt x="140867" y="3192577"/>
                    <a:pt x="128974" y="3232259"/>
                  </a:cubicBezTo>
                  <a:cubicBezTo>
                    <a:pt x="128974" y="3237926"/>
                    <a:pt x="128974" y="3242023"/>
                    <a:pt x="128618" y="3246116"/>
                  </a:cubicBezTo>
                  <a:cubicBezTo>
                    <a:pt x="118149" y="3266268"/>
                    <a:pt x="102410" y="3282330"/>
                    <a:pt x="91941" y="3264380"/>
                  </a:cubicBezTo>
                  <a:cubicBezTo>
                    <a:pt x="88238" y="3269419"/>
                    <a:pt x="90730" y="3290520"/>
                    <a:pt x="86600" y="3285795"/>
                  </a:cubicBezTo>
                  <a:cubicBezTo>
                    <a:pt x="80703" y="3274805"/>
                    <a:pt x="74500" y="3267280"/>
                    <a:pt x="68155" y="3263434"/>
                  </a:cubicBezTo>
                  <a:cubicBezTo>
                    <a:pt x="60321" y="3271938"/>
                    <a:pt x="61033" y="3294927"/>
                    <a:pt x="55763" y="3305008"/>
                  </a:cubicBezTo>
                  <a:cubicBezTo>
                    <a:pt x="62899" y="3330546"/>
                    <a:pt x="72093" y="3341917"/>
                    <a:pt x="81187" y="3336501"/>
                  </a:cubicBezTo>
                  <a:cubicBezTo>
                    <a:pt x="99227" y="3315747"/>
                    <a:pt x="117693" y="3303213"/>
                    <a:pt x="136309" y="3299024"/>
                  </a:cubicBezTo>
                  <a:cubicBezTo>
                    <a:pt x="141701" y="3317476"/>
                    <a:pt x="148460" y="3326328"/>
                    <a:pt x="155253" y="3323901"/>
                  </a:cubicBezTo>
                  <a:lnTo>
                    <a:pt x="148701" y="3341854"/>
                  </a:lnTo>
                  <a:lnTo>
                    <a:pt x="155823" y="3359172"/>
                  </a:lnTo>
                  <a:cubicBezTo>
                    <a:pt x="174339" y="3327680"/>
                    <a:pt x="196773" y="3340908"/>
                    <a:pt x="214505" y="3299966"/>
                  </a:cubicBezTo>
                  <a:cubicBezTo>
                    <a:pt x="218173" y="3301289"/>
                    <a:pt x="221826" y="3296567"/>
                    <a:pt x="224761" y="3286741"/>
                  </a:cubicBezTo>
                  <a:cubicBezTo>
                    <a:pt x="226969" y="3286741"/>
                    <a:pt x="240785" y="3281071"/>
                    <a:pt x="234517" y="3299023"/>
                  </a:cubicBezTo>
                  <a:cubicBezTo>
                    <a:pt x="230315" y="3315397"/>
                    <a:pt x="221627" y="3305008"/>
                    <a:pt x="222126" y="3328625"/>
                  </a:cubicBezTo>
                  <a:cubicBezTo>
                    <a:pt x="222126" y="3333032"/>
                    <a:pt x="219134" y="3337129"/>
                    <a:pt x="217425" y="3341536"/>
                  </a:cubicBezTo>
                  <a:lnTo>
                    <a:pt x="217425" y="3353505"/>
                  </a:lnTo>
                  <a:cubicBezTo>
                    <a:pt x="210802" y="3374292"/>
                    <a:pt x="186802" y="3308784"/>
                    <a:pt x="187943" y="3377126"/>
                  </a:cubicBezTo>
                  <a:cubicBezTo>
                    <a:pt x="200974" y="3408618"/>
                    <a:pt x="258802" y="3348466"/>
                    <a:pt x="260868" y="3404208"/>
                  </a:cubicBezTo>
                  <a:cubicBezTo>
                    <a:pt x="244631" y="3450817"/>
                    <a:pt x="224262" y="3417122"/>
                    <a:pt x="207526" y="3451763"/>
                  </a:cubicBezTo>
                  <a:cubicBezTo>
                    <a:pt x="199692" y="3460581"/>
                    <a:pt x="196275" y="3456487"/>
                    <a:pt x="197770" y="3499946"/>
                  </a:cubicBezTo>
                  <a:cubicBezTo>
                    <a:pt x="194280" y="3512857"/>
                    <a:pt x="176404" y="3494907"/>
                    <a:pt x="185449" y="3531438"/>
                  </a:cubicBezTo>
                  <a:cubicBezTo>
                    <a:pt x="213437" y="3543407"/>
                    <a:pt x="239289" y="3528919"/>
                    <a:pt x="266422" y="3550020"/>
                  </a:cubicBezTo>
                  <a:cubicBezTo>
                    <a:pt x="252179" y="3611114"/>
                    <a:pt x="232951" y="3535218"/>
                    <a:pt x="217568" y="3585920"/>
                  </a:cubicBezTo>
                  <a:lnTo>
                    <a:pt x="227253" y="3611431"/>
                  </a:lnTo>
                  <a:cubicBezTo>
                    <a:pt x="227253" y="3616156"/>
                    <a:pt x="227253" y="3619936"/>
                    <a:pt x="227253" y="3624028"/>
                  </a:cubicBezTo>
                  <a:cubicBezTo>
                    <a:pt x="222182" y="3639489"/>
                    <a:pt x="215951" y="3645599"/>
                    <a:pt x="209876" y="3641033"/>
                  </a:cubicBezTo>
                  <a:cubicBezTo>
                    <a:pt x="207953" y="3672526"/>
                    <a:pt x="198410" y="3679452"/>
                    <a:pt x="193425" y="3681975"/>
                  </a:cubicBezTo>
                  <a:cubicBezTo>
                    <a:pt x="193425" y="3687328"/>
                    <a:pt x="193426" y="3691421"/>
                    <a:pt x="193425" y="3693627"/>
                  </a:cubicBezTo>
                  <a:lnTo>
                    <a:pt x="170922" y="3749682"/>
                  </a:lnTo>
                  <a:lnTo>
                    <a:pt x="166078" y="3739290"/>
                  </a:lnTo>
                  <a:cubicBezTo>
                    <a:pt x="164084" y="3746848"/>
                    <a:pt x="164084" y="3746848"/>
                    <a:pt x="163941" y="3758817"/>
                  </a:cubicBezTo>
                  <a:cubicBezTo>
                    <a:pt x="167402" y="3769368"/>
                    <a:pt x="171490" y="3775194"/>
                    <a:pt x="175692" y="3775508"/>
                  </a:cubicBezTo>
                  <a:cubicBezTo>
                    <a:pt x="183312" y="3756926"/>
                    <a:pt x="193496" y="3767635"/>
                    <a:pt x="200832" y="3739290"/>
                  </a:cubicBezTo>
                  <a:lnTo>
                    <a:pt x="206600" y="3751887"/>
                  </a:lnTo>
                  <a:lnTo>
                    <a:pt x="212938" y="3746535"/>
                  </a:lnTo>
                  <a:lnTo>
                    <a:pt x="212938" y="3732992"/>
                  </a:lnTo>
                  <a:lnTo>
                    <a:pt x="208238" y="3720081"/>
                  </a:lnTo>
                  <a:cubicBezTo>
                    <a:pt x="215409" y="3701592"/>
                    <a:pt x="223514" y="3691296"/>
                    <a:pt x="231811" y="3690162"/>
                  </a:cubicBezTo>
                  <a:lnTo>
                    <a:pt x="240998" y="3666227"/>
                  </a:lnTo>
                  <a:cubicBezTo>
                    <a:pt x="251253" y="3676936"/>
                    <a:pt x="272191" y="3642924"/>
                    <a:pt x="276606" y="3682921"/>
                  </a:cubicBezTo>
                  <a:cubicBezTo>
                    <a:pt x="274754" y="3694255"/>
                    <a:pt x="268701" y="3685751"/>
                    <a:pt x="266707" y="3696460"/>
                  </a:cubicBezTo>
                  <a:lnTo>
                    <a:pt x="266707" y="3711891"/>
                  </a:lnTo>
                  <a:cubicBezTo>
                    <a:pt x="263296" y="3723764"/>
                    <a:pt x="259080" y="3730221"/>
                    <a:pt x="254743" y="3730158"/>
                  </a:cubicBezTo>
                  <a:cubicBezTo>
                    <a:pt x="248995" y="3711230"/>
                    <a:pt x="241853" y="3702571"/>
                    <a:pt x="234731" y="3705910"/>
                  </a:cubicBezTo>
                  <a:cubicBezTo>
                    <a:pt x="230814" y="3713782"/>
                    <a:pt x="233164" y="3730472"/>
                    <a:pt x="227609" y="3735511"/>
                  </a:cubicBezTo>
                  <a:lnTo>
                    <a:pt x="227609" y="3783698"/>
                  </a:lnTo>
                  <a:cubicBezTo>
                    <a:pt x="218351" y="3803536"/>
                    <a:pt x="206244" y="3774876"/>
                    <a:pt x="198125" y="3809520"/>
                  </a:cubicBezTo>
                  <a:cubicBezTo>
                    <a:pt x="215217" y="3822749"/>
                    <a:pt x="232666" y="3835974"/>
                    <a:pt x="249758" y="3815501"/>
                  </a:cubicBezTo>
                  <a:cubicBezTo>
                    <a:pt x="253674" y="3823377"/>
                    <a:pt x="251324" y="3834400"/>
                    <a:pt x="252179" y="3843532"/>
                  </a:cubicBezTo>
                  <a:cubicBezTo>
                    <a:pt x="255455" y="3858649"/>
                    <a:pt x="265710" y="3850773"/>
                    <a:pt x="266850" y="3875025"/>
                  </a:cubicBezTo>
                  <a:cubicBezTo>
                    <a:pt x="251039" y="3869355"/>
                    <a:pt x="174838" y="3875025"/>
                    <a:pt x="230102" y="3899902"/>
                  </a:cubicBezTo>
                  <a:cubicBezTo>
                    <a:pt x="233307" y="3904626"/>
                    <a:pt x="232309" y="3911242"/>
                    <a:pt x="232523" y="3916909"/>
                  </a:cubicBezTo>
                  <a:cubicBezTo>
                    <a:pt x="228321" y="3931394"/>
                    <a:pt x="222197" y="3916909"/>
                    <a:pt x="217853" y="3930138"/>
                  </a:cubicBezTo>
                  <a:lnTo>
                    <a:pt x="217853" y="3941790"/>
                  </a:lnTo>
                  <a:cubicBezTo>
                    <a:pt x="220894" y="3947837"/>
                    <a:pt x="223215" y="3959266"/>
                    <a:pt x="224262" y="3973282"/>
                  </a:cubicBezTo>
                  <a:cubicBezTo>
                    <a:pt x="261793" y="3971077"/>
                    <a:pt x="294410" y="4051384"/>
                    <a:pt x="330375" y="4076264"/>
                  </a:cubicBezTo>
                  <a:cubicBezTo>
                    <a:pt x="331230" y="4092641"/>
                    <a:pt x="332155" y="4095474"/>
                    <a:pt x="336500" y="4095474"/>
                  </a:cubicBezTo>
                  <a:cubicBezTo>
                    <a:pt x="345024" y="4092039"/>
                    <a:pt x="353527" y="4103347"/>
                    <a:pt x="360215" y="4126967"/>
                  </a:cubicBezTo>
                  <a:cubicBezTo>
                    <a:pt x="356512" y="4137990"/>
                    <a:pt x="352025" y="4129800"/>
                    <a:pt x="348607" y="4133897"/>
                  </a:cubicBezTo>
                  <a:lnTo>
                    <a:pt x="343051" y="4120982"/>
                  </a:lnTo>
                  <a:cubicBezTo>
                    <a:pt x="334805" y="4136915"/>
                    <a:pt x="326280" y="4149893"/>
                    <a:pt x="317556" y="4159719"/>
                  </a:cubicBezTo>
                  <a:cubicBezTo>
                    <a:pt x="313354" y="4171685"/>
                    <a:pt x="292630" y="4180503"/>
                    <a:pt x="305520" y="4210421"/>
                  </a:cubicBezTo>
                  <a:cubicBezTo>
                    <a:pt x="292061" y="4271519"/>
                    <a:pt x="271550" y="4246322"/>
                    <a:pt x="254458" y="4266795"/>
                  </a:cubicBezTo>
                  <a:lnTo>
                    <a:pt x="248120" y="4285062"/>
                  </a:lnTo>
                  <a:cubicBezTo>
                    <a:pt x="258375" y="4302694"/>
                    <a:pt x="271123" y="4296713"/>
                    <a:pt x="281734" y="4309938"/>
                  </a:cubicBezTo>
                  <a:cubicBezTo>
                    <a:pt x="269841" y="4333873"/>
                    <a:pt x="258161" y="4358753"/>
                    <a:pt x="244132" y="4352455"/>
                  </a:cubicBezTo>
                  <a:cubicBezTo>
                    <a:pt x="243419" y="4357494"/>
                    <a:pt x="242708" y="4362845"/>
                    <a:pt x="241852" y="4368514"/>
                  </a:cubicBezTo>
                  <a:cubicBezTo>
                    <a:pt x="250185" y="4400006"/>
                    <a:pt x="259159" y="4384893"/>
                    <a:pt x="268274" y="4376703"/>
                  </a:cubicBezTo>
                  <a:cubicBezTo>
                    <a:pt x="272618" y="4373556"/>
                    <a:pt x="282518" y="4387095"/>
                    <a:pt x="281876" y="4357807"/>
                  </a:cubicBezTo>
                  <a:cubicBezTo>
                    <a:pt x="285082" y="4348047"/>
                    <a:pt x="289497" y="4354346"/>
                    <a:pt x="293627" y="4352141"/>
                  </a:cubicBezTo>
                  <a:cubicBezTo>
                    <a:pt x="310435" y="4383633"/>
                    <a:pt x="295194" y="4391506"/>
                    <a:pt x="285936" y="4401269"/>
                  </a:cubicBezTo>
                  <a:cubicBezTo>
                    <a:pt x="278814" y="4405363"/>
                    <a:pt x="272405" y="4434336"/>
                    <a:pt x="264072" y="4412606"/>
                  </a:cubicBezTo>
                  <a:lnTo>
                    <a:pt x="253318" y="4444099"/>
                  </a:lnTo>
                  <a:cubicBezTo>
                    <a:pt x="256053" y="4452633"/>
                    <a:pt x="258931" y="4460224"/>
                    <a:pt x="261935" y="4466771"/>
                  </a:cubicBezTo>
                  <a:cubicBezTo>
                    <a:pt x="236297" y="4524403"/>
                    <a:pt x="203894" y="4435278"/>
                    <a:pt x="178754" y="4502674"/>
                  </a:cubicBezTo>
                  <a:cubicBezTo>
                    <a:pt x="178754" y="4506767"/>
                    <a:pt x="178754" y="4510546"/>
                    <a:pt x="178754" y="4514643"/>
                  </a:cubicBezTo>
                  <a:cubicBezTo>
                    <a:pt x="212297" y="4538892"/>
                    <a:pt x="244559" y="4494802"/>
                    <a:pt x="278458" y="4497635"/>
                  </a:cubicBezTo>
                  <a:cubicBezTo>
                    <a:pt x="286790" y="4485670"/>
                    <a:pt x="286007" y="4460158"/>
                    <a:pt x="294268" y="4447879"/>
                  </a:cubicBezTo>
                  <a:cubicBezTo>
                    <a:pt x="311787" y="4453231"/>
                    <a:pt x="328879" y="4420165"/>
                    <a:pt x="345188" y="4431188"/>
                  </a:cubicBezTo>
                  <a:cubicBezTo>
                    <a:pt x="335574" y="4447247"/>
                    <a:pt x="323823" y="4507713"/>
                    <a:pt x="313924" y="4473701"/>
                  </a:cubicBezTo>
                  <a:cubicBezTo>
                    <a:pt x="305378" y="4490391"/>
                    <a:pt x="298897" y="4517791"/>
                    <a:pt x="288927" y="4509604"/>
                  </a:cubicBezTo>
                  <a:cubicBezTo>
                    <a:pt x="284796" y="4517791"/>
                    <a:pt x="287289" y="4528814"/>
                    <a:pt x="286506" y="4538260"/>
                  </a:cubicBezTo>
                  <a:cubicBezTo>
                    <a:pt x="297758" y="4559520"/>
                    <a:pt x="309879" y="4570226"/>
                    <a:pt x="322114" y="4569753"/>
                  </a:cubicBezTo>
                  <a:cubicBezTo>
                    <a:pt x="327598" y="4572904"/>
                    <a:pt x="335716" y="4561881"/>
                    <a:pt x="340061" y="4576997"/>
                  </a:cubicBezTo>
                  <a:cubicBezTo>
                    <a:pt x="338921" y="4588652"/>
                    <a:pt x="343479" y="4593059"/>
                    <a:pt x="344405" y="4599989"/>
                  </a:cubicBezTo>
                  <a:lnTo>
                    <a:pt x="337995" y="4618567"/>
                  </a:lnTo>
                  <a:cubicBezTo>
                    <a:pt x="334356" y="4619923"/>
                    <a:pt x="330717" y="4615797"/>
                    <a:pt x="327669" y="4606916"/>
                  </a:cubicBezTo>
                  <a:cubicBezTo>
                    <a:pt x="322257" y="4624866"/>
                    <a:pt x="315775" y="4616994"/>
                    <a:pt x="309580" y="4618567"/>
                  </a:cubicBezTo>
                  <a:cubicBezTo>
                    <a:pt x="302885" y="4626757"/>
                    <a:pt x="300393" y="4646595"/>
                    <a:pt x="293129" y="4643133"/>
                  </a:cubicBezTo>
                  <a:lnTo>
                    <a:pt x="286007" y="4666436"/>
                  </a:lnTo>
                  <a:cubicBezTo>
                    <a:pt x="281876" y="4697929"/>
                    <a:pt x="268559" y="4711154"/>
                    <a:pt x="261864" y="4734146"/>
                  </a:cubicBezTo>
                  <a:cubicBezTo>
                    <a:pt x="270838" y="4761546"/>
                    <a:pt x="293271" y="4708638"/>
                    <a:pt x="296191" y="4762174"/>
                  </a:cubicBezTo>
                  <a:cubicBezTo>
                    <a:pt x="295408" y="4784849"/>
                    <a:pt x="287146" y="4775403"/>
                    <a:pt x="283372" y="4787682"/>
                  </a:cubicBezTo>
                  <a:cubicBezTo>
                    <a:pt x="276557" y="4770804"/>
                    <a:pt x="268096" y="4773921"/>
                    <a:pt x="262007" y="4795555"/>
                  </a:cubicBezTo>
                  <a:cubicBezTo>
                    <a:pt x="262007" y="4800597"/>
                    <a:pt x="261651" y="4804689"/>
                    <a:pt x="261508" y="4808469"/>
                  </a:cubicBezTo>
                  <a:lnTo>
                    <a:pt x="252820" y="4829885"/>
                  </a:lnTo>
                  <a:cubicBezTo>
                    <a:pt x="253746" y="4845315"/>
                    <a:pt x="261651" y="4835237"/>
                    <a:pt x="264571" y="4837757"/>
                  </a:cubicBezTo>
                  <a:cubicBezTo>
                    <a:pt x="268039" y="4849220"/>
                    <a:pt x="272397" y="4854100"/>
                    <a:pt x="276678" y="4851299"/>
                  </a:cubicBezTo>
                  <a:lnTo>
                    <a:pt x="276677" y="4880273"/>
                  </a:lnTo>
                  <a:lnTo>
                    <a:pt x="266992" y="4905153"/>
                  </a:lnTo>
                  <a:cubicBezTo>
                    <a:pt x="272490" y="4911577"/>
                    <a:pt x="278216" y="4913528"/>
                    <a:pt x="283870" y="4910820"/>
                  </a:cubicBezTo>
                  <a:cubicBezTo>
                    <a:pt x="292630" y="4886885"/>
                    <a:pt x="304453" y="4893501"/>
                    <a:pt x="313355" y="4876176"/>
                  </a:cubicBezTo>
                  <a:lnTo>
                    <a:pt x="321117" y="4892238"/>
                  </a:lnTo>
                  <a:cubicBezTo>
                    <a:pt x="301604" y="4928456"/>
                    <a:pt x="279526" y="4920897"/>
                    <a:pt x="258589" y="4935700"/>
                  </a:cubicBezTo>
                  <a:lnTo>
                    <a:pt x="256381" y="4954596"/>
                  </a:lnTo>
                  <a:lnTo>
                    <a:pt x="252179" y="4965933"/>
                  </a:lnTo>
                  <a:cubicBezTo>
                    <a:pt x="258589" y="4993333"/>
                    <a:pt x="268630" y="4974751"/>
                    <a:pt x="276108" y="4990810"/>
                  </a:cubicBezTo>
                  <a:lnTo>
                    <a:pt x="269414" y="5008446"/>
                  </a:lnTo>
                  <a:cubicBezTo>
                    <a:pt x="265055" y="5007470"/>
                    <a:pt x="260775" y="5013643"/>
                    <a:pt x="257377" y="5025768"/>
                  </a:cubicBezTo>
                  <a:cubicBezTo>
                    <a:pt x="263004" y="5076473"/>
                    <a:pt x="289710" y="5023252"/>
                    <a:pt x="301247" y="5050965"/>
                  </a:cubicBezTo>
                  <a:cubicBezTo>
                    <a:pt x="294767" y="5072063"/>
                    <a:pt x="276962" y="5034903"/>
                    <a:pt x="276962" y="5075842"/>
                  </a:cubicBezTo>
                  <a:cubicBezTo>
                    <a:pt x="280381" y="5082141"/>
                    <a:pt x="282446" y="5090013"/>
                    <a:pt x="282233" y="5098517"/>
                  </a:cubicBezTo>
                  <a:cubicBezTo>
                    <a:pt x="290992" y="5132215"/>
                    <a:pt x="301817" y="5123082"/>
                    <a:pt x="310720" y="5148591"/>
                  </a:cubicBezTo>
                  <a:cubicBezTo>
                    <a:pt x="292131" y="5172211"/>
                    <a:pt x="283372" y="5132215"/>
                    <a:pt x="263503" y="5154258"/>
                  </a:cubicBezTo>
                  <a:cubicBezTo>
                    <a:pt x="245983" y="5190161"/>
                    <a:pt x="268701" y="5198979"/>
                    <a:pt x="276393" y="5208111"/>
                  </a:cubicBezTo>
                  <a:lnTo>
                    <a:pt x="276393" y="5223542"/>
                  </a:lnTo>
                  <a:cubicBezTo>
                    <a:pt x="266992" y="5242752"/>
                    <a:pt x="263075" y="5208743"/>
                    <a:pt x="254387" y="5265744"/>
                  </a:cubicBezTo>
                  <a:cubicBezTo>
                    <a:pt x="250969" y="5265744"/>
                    <a:pt x="247977" y="5265744"/>
                    <a:pt x="244274" y="5265744"/>
                  </a:cubicBezTo>
                  <a:lnTo>
                    <a:pt x="232381" y="5297236"/>
                  </a:lnTo>
                  <a:cubicBezTo>
                    <a:pt x="232381" y="5299756"/>
                    <a:pt x="232381" y="5303849"/>
                    <a:pt x="232381" y="5307628"/>
                  </a:cubicBezTo>
                  <a:cubicBezTo>
                    <a:pt x="235657" y="5318020"/>
                    <a:pt x="240642" y="5314241"/>
                    <a:pt x="244630" y="5325578"/>
                  </a:cubicBezTo>
                  <a:lnTo>
                    <a:pt x="249473" y="5315818"/>
                  </a:lnTo>
                  <a:cubicBezTo>
                    <a:pt x="252443" y="5324666"/>
                    <a:pt x="256025" y="5328570"/>
                    <a:pt x="259586" y="5326841"/>
                  </a:cubicBezTo>
                  <a:lnTo>
                    <a:pt x="266351" y="5308574"/>
                  </a:lnTo>
                  <a:cubicBezTo>
                    <a:pt x="266351" y="5281492"/>
                    <a:pt x="278672" y="5286527"/>
                    <a:pt x="283230" y="5301015"/>
                  </a:cubicBezTo>
                  <a:cubicBezTo>
                    <a:pt x="290351" y="5307942"/>
                    <a:pt x="298968" y="5294717"/>
                    <a:pt x="305948" y="5308888"/>
                  </a:cubicBezTo>
                  <a:cubicBezTo>
                    <a:pt x="304310" y="5313295"/>
                    <a:pt x="302672" y="5317392"/>
                    <a:pt x="301176" y="5321799"/>
                  </a:cubicBezTo>
                  <a:cubicBezTo>
                    <a:pt x="301176" y="5326210"/>
                    <a:pt x="301176" y="5329989"/>
                    <a:pt x="300821" y="5334082"/>
                  </a:cubicBezTo>
                  <a:cubicBezTo>
                    <a:pt x="296049" y="5345420"/>
                    <a:pt x="284654" y="5331877"/>
                    <a:pt x="282375" y="5359908"/>
                  </a:cubicBezTo>
                  <a:cubicBezTo>
                    <a:pt x="285722" y="5366835"/>
                    <a:pt x="290779" y="5363055"/>
                    <a:pt x="294126" y="5375338"/>
                  </a:cubicBezTo>
                  <a:cubicBezTo>
                    <a:pt x="300001" y="5359025"/>
                    <a:pt x="307479" y="5359025"/>
                    <a:pt x="313355" y="5375338"/>
                  </a:cubicBezTo>
                  <a:cubicBezTo>
                    <a:pt x="322541" y="5378172"/>
                    <a:pt x="336999" y="5372502"/>
                    <a:pt x="344619" y="5396122"/>
                  </a:cubicBezTo>
                  <a:cubicBezTo>
                    <a:pt x="336571" y="5407463"/>
                    <a:pt x="327099" y="5396122"/>
                    <a:pt x="317058" y="5400533"/>
                  </a:cubicBezTo>
                  <a:lnTo>
                    <a:pt x="309509" y="5424467"/>
                  </a:lnTo>
                  <a:cubicBezTo>
                    <a:pt x="289376" y="5418830"/>
                    <a:pt x="269364" y="5406831"/>
                    <a:pt x="249615" y="5388564"/>
                  </a:cubicBezTo>
                  <a:cubicBezTo>
                    <a:pt x="223763" y="5449975"/>
                    <a:pt x="244559" y="5415649"/>
                    <a:pt x="247265" y="5455014"/>
                  </a:cubicBezTo>
                  <a:cubicBezTo>
                    <a:pt x="248405" y="5461627"/>
                    <a:pt x="253034" y="5462572"/>
                    <a:pt x="255242" y="5463832"/>
                  </a:cubicBezTo>
                  <a:cubicBezTo>
                    <a:pt x="260511" y="5476743"/>
                    <a:pt x="243562" y="5468871"/>
                    <a:pt x="246696" y="5493120"/>
                  </a:cubicBezTo>
                  <a:lnTo>
                    <a:pt x="242921" y="5504143"/>
                  </a:lnTo>
                  <a:lnTo>
                    <a:pt x="249330" y="5523039"/>
                  </a:lnTo>
                  <a:lnTo>
                    <a:pt x="284155" y="5523038"/>
                  </a:lnTo>
                  <a:cubicBezTo>
                    <a:pt x="286221" y="5536895"/>
                    <a:pt x="292986" y="5530911"/>
                    <a:pt x="296049" y="5540360"/>
                  </a:cubicBezTo>
                  <a:lnTo>
                    <a:pt x="291420" y="5553272"/>
                  </a:lnTo>
                  <a:cubicBezTo>
                    <a:pt x="294482" y="5563664"/>
                    <a:pt x="298968" y="5557365"/>
                    <a:pt x="303028" y="5559256"/>
                  </a:cubicBezTo>
                  <a:lnTo>
                    <a:pt x="308298" y="5547919"/>
                  </a:lnTo>
                  <a:cubicBezTo>
                    <a:pt x="314921" y="5558628"/>
                    <a:pt x="307158" y="5576578"/>
                    <a:pt x="304453" y="5583819"/>
                  </a:cubicBezTo>
                  <a:cubicBezTo>
                    <a:pt x="272690" y="5578783"/>
                    <a:pt x="289425" y="5620982"/>
                    <a:pt x="308512" y="5608071"/>
                  </a:cubicBezTo>
                  <a:cubicBezTo>
                    <a:pt x="314636" y="5623501"/>
                    <a:pt x="339704" y="5677983"/>
                    <a:pt x="326102" y="5698138"/>
                  </a:cubicBezTo>
                  <a:cubicBezTo>
                    <a:pt x="331800" y="5751991"/>
                    <a:pt x="363064" y="5692153"/>
                    <a:pt x="375171" y="5725223"/>
                  </a:cubicBezTo>
                  <a:cubicBezTo>
                    <a:pt x="371603" y="5736025"/>
                    <a:pt x="367386" y="5741944"/>
                    <a:pt x="363063" y="5742228"/>
                  </a:cubicBezTo>
                  <a:cubicBezTo>
                    <a:pt x="360023" y="5733188"/>
                    <a:pt x="356398" y="5728748"/>
                    <a:pt x="352737" y="5729631"/>
                  </a:cubicBezTo>
                  <a:cubicBezTo>
                    <a:pt x="342981" y="5786632"/>
                    <a:pt x="315135" y="5739080"/>
                    <a:pt x="315847" y="5796395"/>
                  </a:cubicBezTo>
                  <a:lnTo>
                    <a:pt x="325746" y="5821904"/>
                  </a:lnTo>
                  <a:cubicBezTo>
                    <a:pt x="323894" y="5857807"/>
                    <a:pt x="310577" y="5831353"/>
                    <a:pt x="302672" y="5839226"/>
                  </a:cubicBezTo>
                  <a:cubicBezTo>
                    <a:pt x="299823" y="5846784"/>
                    <a:pt x="292274" y="5864420"/>
                    <a:pt x="299111" y="5876071"/>
                  </a:cubicBezTo>
                  <a:cubicBezTo>
                    <a:pt x="306732" y="5876071"/>
                    <a:pt x="327099" y="5833241"/>
                    <a:pt x="325604" y="5894021"/>
                  </a:cubicBezTo>
                  <a:cubicBezTo>
                    <a:pt x="321901" y="5906936"/>
                    <a:pt x="299610" y="5902211"/>
                    <a:pt x="301604" y="5931816"/>
                  </a:cubicBezTo>
                  <a:cubicBezTo>
                    <a:pt x="320405" y="5935909"/>
                    <a:pt x="338708" y="5947561"/>
                    <a:pt x="357651" y="5949134"/>
                  </a:cubicBezTo>
                  <a:cubicBezTo>
                    <a:pt x="362921" y="5972441"/>
                    <a:pt x="348108" y="5949134"/>
                    <a:pt x="350529" y="5980627"/>
                  </a:cubicBezTo>
                  <a:cubicBezTo>
                    <a:pt x="356939" y="6006767"/>
                    <a:pt x="360643" y="5987557"/>
                    <a:pt x="368334" y="5986925"/>
                  </a:cubicBezTo>
                  <a:lnTo>
                    <a:pt x="376167" y="6011806"/>
                  </a:lnTo>
                  <a:cubicBezTo>
                    <a:pt x="392405" y="5999840"/>
                    <a:pt x="404654" y="6054953"/>
                    <a:pt x="419396" y="6041096"/>
                  </a:cubicBezTo>
                  <a:lnTo>
                    <a:pt x="419396" y="6017476"/>
                  </a:lnTo>
                  <a:cubicBezTo>
                    <a:pt x="421818" y="6006452"/>
                    <a:pt x="430079" y="6017476"/>
                    <a:pt x="429153" y="5997635"/>
                  </a:cubicBezTo>
                  <a:cubicBezTo>
                    <a:pt x="429153" y="5993541"/>
                    <a:pt x="429794" y="5990391"/>
                    <a:pt x="431717" y="5987243"/>
                  </a:cubicBezTo>
                  <a:cubicBezTo>
                    <a:pt x="435491" y="5987243"/>
                    <a:pt x="449378" y="5990705"/>
                    <a:pt x="439337" y="5969921"/>
                  </a:cubicBezTo>
                  <a:cubicBezTo>
                    <a:pt x="440761" y="5917959"/>
                    <a:pt x="425093" y="5951340"/>
                    <a:pt x="419396" y="5920478"/>
                  </a:cubicBezTo>
                  <a:cubicBezTo>
                    <a:pt x="426518" y="5907564"/>
                    <a:pt x="441616" y="5901897"/>
                    <a:pt x="438981" y="5850249"/>
                  </a:cubicBezTo>
                  <a:cubicBezTo>
                    <a:pt x="433454" y="5829022"/>
                    <a:pt x="426597" y="5815734"/>
                    <a:pt x="419325" y="5812143"/>
                  </a:cubicBezTo>
                  <a:lnTo>
                    <a:pt x="419325" y="5798601"/>
                  </a:lnTo>
                  <a:cubicBezTo>
                    <a:pt x="430007" y="5780651"/>
                    <a:pt x="442400" y="5815605"/>
                    <a:pt x="438981" y="5737821"/>
                  </a:cubicBezTo>
                  <a:lnTo>
                    <a:pt x="443610" y="5724906"/>
                  </a:lnTo>
                  <a:lnTo>
                    <a:pt x="443610" y="5688060"/>
                  </a:lnTo>
                  <a:lnTo>
                    <a:pt x="439836" y="5678614"/>
                  </a:lnTo>
                  <a:cubicBezTo>
                    <a:pt x="437842" y="5663184"/>
                    <a:pt x="439836" y="5647122"/>
                    <a:pt x="438838" y="5632947"/>
                  </a:cubicBezTo>
                  <a:cubicBezTo>
                    <a:pt x="443111" y="5613423"/>
                    <a:pt x="447171" y="5609013"/>
                    <a:pt x="438838" y="5591063"/>
                  </a:cubicBezTo>
                  <a:lnTo>
                    <a:pt x="438838" y="5421948"/>
                  </a:lnTo>
                  <a:lnTo>
                    <a:pt x="429011" y="5395808"/>
                  </a:lnTo>
                  <a:cubicBezTo>
                    <a:pt x="434993" y="5383211"/>
                    <a:pt x="440476" y="5371560"/>
                    <a:pt x="438696" y="5338493"/>
                  </a:cubicBezTo>
                  <a:cubicBezTo>
                    <a:pt x="435726" y="5327784"/>
                    <a:pt x="432472" y="5318681"/>
                    <a:pt x="429010" y="5311408"/>
                  </a:cubicBezTo>
                  <a:lnTo>
                    <a:pt x="438553" y="5286213"/>
                  </a:lnTo>
                  <a:lnTo>
                    <a:pt x="438553" y="5201499"/>
                  </a:lnTo>
                  <a:lnTo>
                    <a:pt x="434067" y="5188902"/>
                  </a:lnTo>
                  <a:lnTo>
                    <a:pt x="434067" y="5160556"/>
                  </a:lnTo>
                  <a:cubicBezTo>
                    <a:pt x="438553" y="5149222"/>
                    <a:pt x="438553" y="5149222"/>
                    <a:pt x="434067" y="5138513"/>
                  </a:cubicBezTo>
                  <a:cubicBezTo>
                    <a:pt x="436702" y="5124339"/>
                    <a:pt x="447456" y="5131587"/>
                    <a:pt x="448310" y="5107021"/>
                  </a:cubicBezTo>
                  <a:cubicBezTo>
                    <a:pt x="458281" y="5110482"/>
                    <a:pt x="451159" y="5188270"/>
                    <a:pt x="453224" y="5221340"/>
                  </a:cubicBezTo>
                  <a:lnTo>
                    <a:pt x="448524" y="5235197"/>
                  </a:lnTo>
                  <a:lnTo>
                    <a:pt x="448524" y="5624443"/>
                  </a:lnTo>
                  <a:lnTo>
                    <a:pt x="453082" y="5637358"/>
                  </a:lnTo>
                  <a:lnTo>
                    <a:pt x="453082" y="5855602"/>
                  </a:lnTo>
                  <a:lnTo>
                    <a:pt x="458138" y="5868830"/>
                  </a:lnTo>
                  <a:lnTo>
                    <a:pt x="458138" y="5892765"/>
                  </a:lnTo>
                  <a:lnTo>
                    <a:pt x="453082" y="5906304"/>
                  </a:lnTo>
                  <a:lnTo>
                    <a:pt x="453082" y="6185646"/>
                  </a:lnTo>
                  <a:lnTo>
                    <a:pt x="448951" y="6196037"/>
                  </a:lnTo>
                  <a:cubicBezTo>
                    <a:pt x="447099" y="6216196"/>
                    <a:pt x="448951" y="6238239"/>
                    <a:pt x="447741" y="6259023"/>
                  </a:cubicBezTo>
                  <a:lnTo>
                    <a:pt x="444322" y="6267527"/>
                  </a:lnTo>
                  <a:cubicBezTo>
                    <a:pt x="442891" y="6280438"/>
                    <a:pt x="442890" y="6295554"/>
                    <a:pt x="444322" y="6308469"/>
                  </a:cubicBezTo>
                  <a:lnTo>
                    <a:pt x="448097" y="6317601"/>
                  </a:lnTo>
                  <a:lnTo>
                    <a:pt x="443681" y="6330826"/>
                  </a:lnTo>
                  <a:lnTo>
                    <a:pt x="443681" y="6379013"/>
                  </a:lnTo>
                  <a:lnTo>
                    <a:pt x="448382" y="6391924"/>
                  </a:lnTo>
                  <a:lnTo>
                    <a:pt x="448382" y="6598516"/>
                  </a:lnTo>
                  <a:lnTo>
                    <a:pt x="443610" y="6611427"/>
                  </a:lnTo>
                  <a:lnTo>
                    <a:pt x="443610" y="6659610"/>
                  </a:lnTo>
                  <a:lnTo>
                    <a:pt x="448168" y="6672207"/>
                  </a:lnTo>
                  <a:lnTo>
                    <a:pt x="448168" y="6735193"/>
                  </a:lnTo>
                  <a:lnTo>
                    <a:pt x="444464" y="6744325"/>
                  </a:lnTo>
                  <a:cubicBezTo>
                    <a:pt x="443339" y="6769209"/>
                    <a:pt x="443026" y="6794654"/>
                    <a:pt x="443539" y="6819911"/>
                  </a:cubicBezTo>
                  <a:lnTo>
                    <a:pt x="447741" y="6830302"/>
                  </a:lnTo>
                  <a:cubicBezTo>
                    <a:pt x="448631" y="6858677"/>
                    <a:pt x="448866" y="6887367"/>
                    <a:pt x="448453" y="6915963"/>
                  </a:cubicBezTo>
                  <a:lnTo>
                    <a:pt x="443753" y="6929819"/>
                  </a:lnTo>
                  <a:lnTo>
                    <a:pt x="443753" y="7075314"/>
                  </a:lnTo>
                  <a:cubicBezTo>
                    <a:pt x="444963" y="7079094"/>
                    <a:pt x="446602" y="7083504"/>
                    <a:pt x="448382" y="7088229"/>
                  </a:cubicBezTo>
                  <a:lnTo>
                    <a:pt x="448382" y="7185223"/>
                  </a:lnTo>
                  <a:lnTo>
                    <a:pt x="443539" y="7197823"/>
                  </a:lnTo>
                  <a:lnTo>
                    <a:pt x="443539" y="7234041"/>
                  </a:lnTo>
                  <a:lnTo>
                    <a:pt x="448239" y="7246952"/>
                  </a:lnTo>
                  <a:cubicBezTo>
                    <a:pt x="449236" y="7257030"/>
                    <a:pt x="447242" y="7263014"/>
                    <a:pt x="444536" y="7268050"/>
                  </a:cubicBezTo>
                  <a:cubicBezTo>
                    <a:pt x="441830" y="7307418"/>
                    <a:pt x="444535" y="7352768"/>
                    <a:pt x="443111" y="7394021"/>
                  </a:cubicBezTo>
                  <a:cubicBezTo>
                    <a:pt x="437272" y="7401579"/>
                    <a:pt x="438838" y="7414808"/>
                    <a:pt x="438625" y="7425513"/>
                  </a:cubicBezTo>
                  <a:cubicBezTo>
                    <a:pt x="441972" y="7438743"/>
                    <a:pt x="446529" y="7448191"/>
                    <a:pt x="438625" y="7464882"/>
                  </a:cubicBezTo>
                  <a:lnTo>
                    <a:pt x="438625" y="7500468"/>
                  </a:lnTo>
                  <a:lnTo>
                    <a:pt x="433640" y="7513693"/>
                  </a:lnTo>
                  <a:lnTo>
                    <a:pt x="433640" y="7549911"/>
                  </a:lnTo>
                  <a:lnTo>
                    <a:pt x="438696" y="7563453"/>
                  </a:lnTo>
                  <a:lnTo>
                    <a:pt x="438696" y="7745483"/>
                  </a:lnTo>
                  <a:cubicBezTo>
                    <a:pt x="445177" y="7762801"/>
                    <a:pt x="445177" y="7764061"/>
                    <a:pt x="439337" y="7779492"/>
                  </a:cubicBezTo>
                  <a:cubicBezTo>
                    <a:pt x="438055" y="7803112"/>
                    <a:pt x="436274" y="7844997"/>
                    <a:pt x="443183" y="7854132"/>
                  </a:cubicBezTo>
                  <a:lnTo>
                    <a:pt x="443183" y="7889404"/>
                  </a:lnTo>
                  <a:lnTo>
                    <a:pt x="448239" y="7903575"/>
                  </a:lnTo>
                  <a:lnTo>
                    <a:pt x="448239" y="7939161"/>
                  </a:lnTo>
                  <a:lnTo>
                    <a:pt x="453224" y="7952389"/>
                  </a:lnTo>
                  <a:lnTo>
                    <a:pt x="453224" y="7964355"/>
                  </a:lnTo>
                  <a:cubicBezTo>
                    <a:pt x="445105" y="7977898"/>
                    <a:pt x="441117" y="8000258"/>
                    <a:pt x="443966" y="8038678"/>
                  </a:cubicBezTo>
                  <a:cubicBezTo>
                    <a:pt x="450091" y="8055369"/>
                    <a:pt x="450091" y="8056000"/>
                    <a:pt x="443966" y="8073321"/>
                  </a:cubicBezTo>
                  <a:lnTo>
                    <a:pt x="443966" y="8280859"/>
                  </a:lnTo>
                  <a:lnTo>
                    <a:pt x="448382" y="8293139"/>
                  </a:lnTo>
                  <a:cubicBezTo>
                    <a:pt x="448382" y="8296604"/>
                    <a:pt x="448382" y="8300697"/>
                    <a:pt x="448382" y="8304794"/>
                  </a:cubicBezTo>
                  <a:lnTo>
                    <a:pt x="443468" y="8318019"/>
                  </a:lnTo>
                  <a:lnTo>
                    <a:pt x="443468" y="8366202"/>
                  </a:lnTo>
                  <a:lnTo>
                    <a:pt x="448239" y="8378799"/>
                  </a:lnTo>
                  <a:lnTo>
                    <a:pt x="448239" y="8549491"/>
                  </a:lnTo>
                  <a:cubicBezTo>
                    <a:pt x="442471" y="8556418"/>
                    <a:pt x="443325" y="8577520"/>
                    <a:pt x="443468" y="8597674"/>
                  </a:cubicBezTo>
                  <a:cubicBezTo>
                    <a:pt x="450162" y="8615939"/>
                    <a:pt x="450162" y="8616570"/>
                    <a:pt x="444038" y="8632947"/>
                  </a:cubicBezTo>
                  <a:cubicBezTo>
                    <a:pt x="442969" y="8640505"/>
                    <a:pt x="443610" y="8648694"/>
                    <a:pt x="443468" y="8657509"/>
                  </a:cubicBezTo>
                  <a:lnTo>
                    <a:pt x="438696" y="8671052"/>
                  </a:lnTo>
                  <a:lnTo>
                    <a:pt x="438696" y="8695301"/>
                  </a:lnTo>
                  <a:lnTo>
                    <a:pt x="443468" y="8707901"/>
                  </a:lnTo>
                  <a:lnTo>
                    <a:pt x="443468" y="8731835"/>
                  </a:lnTo>
                  <a:lnTo>
                    <a:pt x="438696" y="8744429"/>
                  </a:lnTo>
                  <a:lnTo>
                    <a:pt x="438696" y="8817178"/>
                  </a:lnTo>
                  <a:lnTo>
                    <a:pt x="443183" y="8830093"/>
                  </a:lnTo>
                  <a:cubicBezTo>
                    <a:pt x="436773" y="8847411"/>
                    <a:pt x="436773" y="8848043"/>
                    <a:pt x="443183" y="8865364"/>
                  </a:cubicBezTo>
                  <a:lnTo>
                    <a:pt x="443183" y="8924885"/>
                  </a:lnTo>
                  <a:lnTo>
                    <a:pt x="448239" y="8939370"/>
                  </a:lnTo>
                  <a:lnTo>
                    <a:pt x="448239" y="8963304"/>
                  </a:lnTo>
                  <a:lnTo>
                    <a:pt x="443468" y="8975902"/>
                  </a:lnTo>
                  <a:lnTo>
                    <a:pt x="443468" y="8999836"/>
                  </a:lnTo>
                  <a:lnTo>
                    <a:pt x="438696" y="9012433"/>
                  </a:lnTo>
                  <a:lnTo>
                    <a:pt x="438696" y="9036367"/>
                  </a:lnTo>
                  <a:lnTo>
                    <a:pt x="443753" y="9050542"/>
                  </a:lnTo>
                  <a:lnTo>
                    <a:pt x="443753" y="9146908"/>
                  </a:lnTo>
                  <a:lnTo>
                    <a:pt x="447456" y="9156040"/>
                  </a:lnTo>
                  <a:cubicBezTo>
                    <a:pt x="448595" y="9181234"/>
                    <a:pt x="448595" y="9181234"/>
                    <a:pt x="444038" y="9193517"/>
                  </a:cubicBezTo>
                  <a:cubicBezTo>
                    <a:pt x="443275" y="9242332"/>
                    <a:pt x="443083" y="9291143"/>
                    <a:pt x="443468" y="9339957"/>
                  </a:cubicBezTo>
                  <a:lnTo>
                    <a:pt x="438696" y="9353500"/>
                  </a:lnTo>
                  <a:lnTo>
                    <a:pt x="438696" y="9450498"/>
                  </a:lnTo>
                  <a:lnTo>
                    <a:pt x="443396" y="9463095"/>
                  </a:lnTo>
                  <a:lnTo>
                    <a:pt x="443396" y="9487343"/>
                  </a:lnTo>
                  <a:lnTo>
                    <a:pt x="438625" y="9499940"/>
                  </a:lnTo>
                  <a:lnTo>
                    <a:pt x="438625" y="9523875"/>
                  </a:lnTo>
                  <a:lnTo>
                    <a:pt x="443681" y="9537732"/>
                  </a:lnTo>
                  <a:lnTo>
                    <a:pt x="443681" y="9670633"/>
                  </a:lnTo>
                  <a:cubicBezTo>
                    <a:pt x="445818" y="9674647"/>
                    <a:pt x="447144" y="9681457"/>
                    <a:pt x="447928" y="9689950"/>
                  </a:cubicBezTo>
                  <a:lnTo>
                    <a:pt x="448693" y="9712537"/>
                  </a:lnTo>
                  <a:lnTo>
                    <a:pt x="202195" y="9959036"/>
                  </a:lnTo>
                  <a:lnTo>
                    <a:pt x="198482" y="9944304"/>
                  </a:lnTo>
                  <a:cubicBezTo>
                    <a:pt x="190434" y="9975796"/>
                    <a:pt x="180463" y="9960052"/>
                    <a:pt x="171632" y="9975796"/>
                  </a:cubicBezTo>
                  <a:lnTo>
                    <a:pt x="171632" y="9987448"/>
                  </a:lnTo>
                  <a:lnTo>
                    <a:pt x="172268" y="9988963"/>
                  </a:lnTo>
                  <a:lnTo>
                    <a:pt x="111155" y="10050075"/>
                  </a:lnTo>
                  <a:lnTo>
                    <a:pt x="110511" y="10045474"/>
                  </a:lnTo>
                  <a:cubicBezTo>
                    <a:pt x="106380" y="10040671"/>
                    <a:pt x="97354" y="10040671"/>
                    <a:pt x="91015" y="10041929"/>
                  </a:cubicBezTo>
                  <a:lnTo>
                    <a:pt x="90730" y="10041615"/>
                  </a:lnTo>
                  <a:cubicBezTo>
                    <a:pt x="87170" y="10053267"/>
                    <a:pt x="87170" y="10053267"/>
                    <a:pt x="90730" y="10065867"/>
                  </a:cubicBezTo>
                  <a:lnTo>
                    <a:pt x="92828" y="10068402"/>
                  </a:lnTo>
                  <a:lnTo>
                    <a:pt x="71" y="10161159"/>
                  </a:lnTo>
                  <a:lnTo>
                    <a:pt x="71" y="10085705"/>
                  </a:lnTo>
                  <a:lnTo>
                    <a:pt x="4700" y="10073108"/>
                  </a:lnTo>
                  <a:lnTo>
                    <a:pt x="0" y="10059880"/>
                  </a:lnTo>
                  <a:cubicBezTo>
                    <a:pt x="0" y="10055475"/>
                    <a:pt x="0" y="10051697"/>
                    <a:pt x="499" y="10047600"/>
                  </a:cubicBezTo>
                  <a:cubicBezTo>
                    <a:pt x="11965" y="9995006"/>
                    <a:pt x="499" y="9886360"/>
                    <a:pt x="5626" y="9815499"/>
                  </a:cubicBezTo>
                  <a:lnTo>
                    <a:pt x="9258" y="9806367"/>
                  </a:lnTo>
                  <a:cubicBezTo>
                    <a:pt x="9906" y="9790305"/>
                    <a:pt x="10127" y="9773929"/>
                    <a:pt x="9900" y="9757550"/>
                  </a:cubicBezTo>
                  <a:lnTo>
                    <a:pt x="14385" y="9744324"/>
                  </a:lnTo>
                  <a:lnTo>
                    <a:pt x="10042" y="9732041"/>
                  </a:lnTo>
                  <a:lnTo>
                    <a:pt x="14813" y="9719130"/>
                  </a:lnTo>
                  <a:lnTo>
                    <a:pt x="14813" y="9646698"/>
                  </a:lnTo>
                  <a:cubicBezTo>
                    <a:pt x="21935" y="9638508"/>
                    <a:pt x="19371" y="9609221"/>
                    <a:pt x="19656" y="9585919"/>
                  </a:cubicBezTo>
                  <a:lnTo>
                    <a:pt x="24143" y="9574577"/>
                  </a:lnTo>
                  <a:cubicBezTo>
                    <a:pt x="24819" y="9557887"/>
                    <a:pt x="24819" y="9540569"/>
                    <a:pt x="24143" y="9523875"/>
                  </a:cubicBezTo>
                  <a:lnTo>
                    <a:pt x="15169" y="9501518"/>
                  </a:lnTo>
                  <a:lnTo>
                    <a:pt x="14742" y="9489235"/>
                  </a:lnTo>
                  <a:lnTo>
                    <a:pt x="19585" y="9476009"/>
                  </a:lnTo>
                  <a:lnTo>
                    <a:pt x="19585" y="9293662"/>
                  </a:lnTo>
                  <a:lnTo>
                    <a:pt x="14813" y="9280751"/>
                  </a:lnTo>
                  <a:lnTo>
                    <a:pt x="14813" y="9269100"/>
                  </a:lnTo>
                  <a:lnTo>
                    <a:pt x="19442" y="9256503"/>
                  </a:lnTo>
                  <a:lnTo>
                    <a:pt x="19442" y="9146594"/>
                  </a:lnTo>
                  <a:cubicBezTo>
                    <a:pt x="12961" y="9129272"/>
                    <a:pt x="12961" y="9128326"/>
                    <a:pt x="18944" y="9112264"/>
                  </a:cubicBezTo>
                  <a:cubicBezTo>
                    <a:pt x="20510" y="9096519"/>
                    <a:pt x="18943" y="9080771"/>
                    <a:pt x="19869" y="9064081"/>
                  </a:cubicBezTo>
                  <a:lnTo>
                    <a:pt x="15169" y="9050224"/>
                  </a:lnTo>
                  <a:cubicBezTo>
                    <a:pt x="15169" y="9046762"/>
                    <a:pt x="15169" y="9042983"/>
                    <a:pt x="14742" y="9038573"/>
                  </a:cubicBezTo>
                  <a:lnTo>
                    <a:pt x="19585" y="9025030"/>
                  </a:lnTo>
                  <a:lnTo>
                    <a:pt x="19585" y="8721758"/>
                  </a:lnTo>
                  <a:lnTo>
                    <a:pt x="24499" y="8708215"/>
                  </a:lnTo>
                  <a:lnTo>
                    <a:pt x="24499" y="8635780"/>
                  </a:lnTo>
                  <a:lnTo>
                    <a:pt x="19656" y="8622237"/>
                  </a:lnTo>
                  <a:cubicBezTo>
                    <a:pt x="19656" y="8617830"/>
                    <a:pt x="19656" y="8614051"/>
                    <a:pt x="20012" y="8610272"/>
                  </a:cubicBezTo>
                  <a:cubicBezTo>
                    <a:pt x="23430" y="8604601"/>
                    <a:pt x="25495" y="8593895"/>
                    <a:pt x="24499" y="8578779"/>
                  </a:cubicBezTo>
                  <a:cubicBezTo>
                    <a:pt x="24499" y="8557364"/>
                    <a:pt x="25994" y="8535003"/>
                    <a:pt x="20012" y="8527445"/>
                  </a:cubicBezTo>
                  <a:lnTo>
                    <a:pt x="24285" y="8514220"/>
                  </a:lnTo>
                  <a:lnTo>
                    <a:pt x="24285" y="8478002"/>
                  </a:lnTo>
                  <a:lnTo>
                    <a:pt x="19727" y="8465405"/>
                  </a:lnTo>
                  <a:lnTo>
                    <a:pt x="19727" y="8319279"/>
                  </a:lnTo>
                  <a:lnTo>
                    <a:pt x="14742" y="8305737"/>
                  </a:lnTo>
                  <a:lnTo>
                    <a:pt x="14742" y="7990809"/>
                  </a:lnTo>
                  <a:lnTo>
                    <a:pt x="10042" y="7977898"/>
                  </a:lnTo>
                  <a:cubicBezTo>
                    <a:pt x="15525" y="7969711"/>
                    <a:pt x="13888" y="7951130"/>
                    <a:pt x="18802" y="7943885"/>
                  </a:cubicBezTo>
                  <a:cubicBezTo>
                    <a:pt x="19157" y="7936955"/>
                    <a:pt x="16380" y="7935382"/>
                    <a:pt x="15027" y="7929715"/>
                  </a:cubicBezTo>
                  <a:lnTo>
                    <a:pt x="15027" y="7625494"/>
                  </a:lnTo>
                  <a:lnTo>
                    <a:pt x="19513" y="7612896"/>
                  </a:lnTo>
                  <a:lnTo>
                    <a:pt x="19513" y="7540778"/>
                  </a:lnTo>
                  <a:lnTo>
                    <a:pt x="24570" y="7527236"/>
                  </a:lnTo>
                  <a:lnTo>
                    <a:pt x="24570" y="7491018"/>
                  </a:lnTo>
                  <a:lnTo>
                    <a:pt x="19513" y="7477479"/>
                  </a:lnTo>
                  <a:lnTo>
                    <a:pt x="19513" y="7259550"/>
                  </a:lnTo>
                  <a:lnTo>
                    <a:pt x="15027" y="7246321"/>
                  </a:lnTo>
                  <a:lnTo>
                    <a:pt x="18802" y="7236874"/>
                  </a:lnTo>
                  <a:cubicBezTo>
                    <a:pt x="21650" y="7196250"/>
                    <a:pt x="17662" y="7151843"/>
                    <a:pt x="20440" y="7110904"/>
                  </a:cubicBezTo>
                  <a:lnTo>
                    <a:pt x="24285" y="7101140"/>
                  </a:lnTo>
                  <a:lnTo>
                    <a:pt x="24285" y="7076578"/>
                  </a:lnTo>
                  <a:lnTo>
                    <a:pt x="19798" y="7063977"/>
                  </a:lnTo>
                  <a:lnTo>
                    <a:pt x="19798" y="6966665"/>
                  </a:lnTo>
                  <a:lnTo>
                    <a:pt x="24570" y="6954068"/>
                  </a:lnTo>
                  <a:lnTo>
                    <a:pt x="24570" y="6942417"/>
                  </a:lnTo>
                  <a:lnTo>
                    <a:pt x="19656" y="6929188"/>
                  </a:lnTo>
                  <a:cubicBezTo>
                    <a:pt x="19656" y="6925095"/>
                    <a:pt x="19656" y="6921002"/>
                    <a:pt x="19656" y="6917536"/>
                  </a:cubicBezTo>
                  <a:lnTo>
                    <a:pt x="24641" y="6903680"/>
                  </a:lnTo>
                  <a:lnTo>
                    <a:pt x="24641" y="6770782"/>
                  </a:lnTo>
                  <a:cubicBezTo>
                    <a:pt x="29128" y="6759445"/>
                    <a:pt x="29128" y="6759445"/>
                    <a:pt x="24641" y="6747793"/>
                  </a:cubicBezTo>
                  <a:lnTo>
                    <a:pt x="24641" y="6723227"/>
                  </a:lnTo>
                  <a:lnTo>
                    <a:pt x="29057" y="6710631"/>
                  </a:lnTo>
                  <a:lnTo>
                    <a:pt x="29057" y="6674413"/>
                  </a:lnTo>
                  <a:lnTo>
                    <a:pt x="24356" y="6661816"/>
                  </a:lnTo>
                  <a:lnTo>
                    <a:pt x="24356" y="6540255"/>
                  </a:lnTo>
                  <a:lnTo>
                    <a:pt x="29270" y="6527344"/>
                  </a:lnTo>
                  <a:cubicBezTo>
                    <a:pt x="29271" y="6522934"/>
                    <a:pt x="29270" y="6519154"/>
                    <a:pt x="29270" y="6515061"/>
                  </a:cubicBezTo>
                  <a:cubicBezTo>
                    <a:pt x="16095" y="6491127"/>
                    <a:pt x="38030" y="6478843"/>
                    <a:pt x="24926" y="6455537"/>
                  </a:cubicBezTo>
                  <a:lnTo>
                    <a:pt x="24926" y="6408300"/>
                  </a:lnTo>
                  <a:lnTo>
                    <a:pt x="20012" y="6394129"/>
                  </a:lnTo>
                  <a:lnTo>
                    <a:pt x="24641" y="6381218"/>
                  </a:lnTo>
                  <a:lnTo>
                    <a:pt x="24641" y="6272252"/>
                  </a:lnTo>
                  <a:lnTo>
                    <a:pt x="19585" y="6259023"/>
                  </a:lnTo>
                  <a:lnTo>
                    <a:pt x="19585" y="6040779"/>
                  </a:lnTo>
                  <a:lnTo>
                    <a:pt x="15027" y="6027868"/>
                  </a:lnTo>
                  <a:lnTo>
                    <a:pt x="15027" y="5538469"/>
                  </a:lnTo>
                  <a:cubicBezTo>
                    <a:pt x="27205" y="5481468"/>
                    <a:pt x="15027" y="5358334"/>
                    <a:pt x="20440" y="5281492"/>
                  </a:cubicBezTo>
                  <a:lnTo>
                    <a:pt x="23858" y="5272988"/>
                  </a:lnTo>
                  <a:cubicBezTo>
                    <a:pt x="24499" y="5259131"/>
                    <a:pt x="27347" y="5244329"/>
                    <a:pt x="19941" y="5237085"/>
                  </a:cubicBezTo>
                  <a:lnTo>
                    <a:pt x="19941" y="5210317"/>
                  </a:lnTo>
                  <a:lnTo>
                    <a:pt x="24570" y="5197720"/>
                  </a:lnTo>
                  <a:lnTo>
                    <a:pt x="24570" y="5186068"/>
                  </a:lnTo>
                  <a:lnTo>
                    <a:pt x="19798" y="5173157"/>
                  </a:lnTo>
                  <a:lnTo>
                    <a:pt x="19798" y="5124971"/>
                  </a:lnTo>
                  <a:lnTo>
                    <a:pt x="24427" y="5112373"/>
                  </a:lnTo>
                  <a:lnTo>
                    <a:pt x="24427" y="5075528"/>
                  </a:lnTo>
                  <a:cubicBezTo>
                    <a:pt x="17947" y="5058206"/>
                    <a:pt x="17947" y="5057260"/>
                    <a:pt x="23858" y="5041201"/>
                  </a:cubicBezTo>
                  <a:cubicBezTo>
                    <a:pt x="25283" y="5029550"/>
                    <a:pt x="24356" y="5017581"/>
                    <a:pt x="24641" y="5004352"/>
                  </a:cubicBezTo>
                  <a:lnTo>
                    <a:pt x="19941" y="4990496"/>
                  </a:lnTo>
                  <a:lnTo>
                    <a:pt x="19941" y="4966875"/>
                  </a:lnTo>
                  <a:lnTo>
                    <a:pt x="24570" y="4953964"/>
                  </a:lnTo>
                  <a:lnTo>
                    <a:pt x="24570" y="4821067"/>
                  </a:lnTo>
                  <a:lnTo>
                    <a:pt x="29484" y="4807838"/>
                  </a:lnTo>
                  <a:lnTo>
                    <a:pt x="29483" y="4783589"/>
                  </a:lnTo>
                  <a:cubicBezTo>
                    <a:pt x="26493" y="4774457"/>
                    <a:pt x="22362" y="4768787"/>
                    <a:pt x="20440" y="4757453"/>
                  </a:cubicBezTo>
                  <a:lnTo>
                    <a:pt x="29342" y="4735406"/>
                  </a:lnTo>
                  <a:lnTo>
                    <a:pt x="29342" y="4625498"/>
                  </a:lnTo>
                  <a:lnTo>
                    <a:pt x="24713" y="4612897"/>
                  </a:lnTo>
                  <a:lnTo>
                    <a:pt x="24712" y="4406936"/>
                  </a:lnTo>
                  <a:lnTo>
                    <a:pt x="19798" y="4393397"/>
                  </a:lnTo>
                  <a:lnTo>
                    <a:pt x="19798" y="4381742"/>
                  </a:lnTo>
                  <a:lnTo>
                    <a:pt x="24427" y="4369145"/>
                  </a:lnTo>
                  <a:lnTo>
                    <a:pt x="24427" y="4320016"/>
                  </a:lnTo>
                  <a:lnTo>
                    <a:pt x="20439" y="4310253"/>
                  </a:lnTo>
                  <a:cubicBezTo>
                    <a:pt x="15312" y="4267426"/>
                    <a:pt x="27988" y="4152789"/>
                    <a:pt x="12463" y="4155940"/>
                  </a:cubicBezTo>
                  <a:cubicBezTo>
                    <a:pt x="7264" y="4146808"/>
                    <a:pt x="17519" y="4134525"/>
                    <a:pt x="19585" y="4126021"/>
                  </a:cubicBezTo>
                  <a:lnTo>
                    <a:pt x="19585" y="4101773"/>
                  </a:lnTo>
                  <a:lnTo>
                    <a:pt x="14813" y="4088858"/>
                  </a:lnTo>
                  <a:lnTo>
                    <a:pt x="14813" y="4077206"/>
                  </a:lnTo>
                  <a:lnTo>
                    <a:pt x="19798" y="4063350"/>
                  </a:lnTo>
                  <a:lnTo>
                    <a:pt x="19798" y="3991232"/>
                  </a:lnTo>
                  <a:cubicBezTo>
                    <a:pt x="22149" y="3984934"/>
                    <a:pt x="24997" y="3980841"/>
                    <a:pt x="24641" y="3971077"/>
                  </a:cubicBezTo>
                  <a:cubicBezTo>
                    <a:pt x="24285" y="3961313"/>
                    <a:pt x="27204" y="3961313"/>
                    <a:pt x="28772" y="3956906"/>
                  </a:cubicBezTo>
                  <a:cubicBezTo>
                    <a:pt x="30481" y="3945251"/>
                    <a:pt x="28772" y="3932972"/>
                    <a:pt x="29911" y="3921320"/>
                  </a:cubicBezTo>
                  <a:lnTo>
                    <a:pt x="24784" y="3906200"/>
                  </a:lnTo>
                  <a:lnTo>
                    <a:pt x="24784" y="3737403"/>
                  </a:lnTo>
                  <a:lnTo>
                    <a:pt x="19727" y="3723546"/>
                  </a:lnTo>
                  <a:lnTo>
                    <a:pt x="19727" y="3455856"/>
                  </a:lnTo>
                  <a:lnTo>
                    <a:pt x="24570" y="3442945"/>
                  </a:lnTo>
                  <a:lnTo>
                    <a:pt x="24570" y="3431293"/>
                  </a:lnTo>
                  <a:lnTo>
                    <a:pt x="19514" y="3417750"/>
                  </a:lnTo>
                  <a:lnTo>
                    <a:pt x="19513" y="3260287"/>
                  </a:lnTo>
                  <a:cubicBezTo>
                    <a:pt x="14172" y="3252729"/>
                    <a:pt x="13745" y="3228794"/>
                    <a:pt x="15312" y="3210213"/>
                  </a:cubicBezTo>
                  <a:cubicBezTo>
                    <a:pt x="21436" y="3194150"/>
                    <a:pt x="21436" y="3193208"/>
                    <a:pt x="15312" y="3175886"/>
                  </a:cubicBezTo>
                  <a:lnTo>
                    <a:pt x="19798" y="3162975"/>
                  </a:lnTo>
                  <a:lnTo>
                    <a:pt x="19798" y="3139041"/>
                  </a:lnTo>
                  <a:cubicBezTo>
                    <a:pt x="18374" y="3134944"/>
                    <a:pt x="16665" y="3130851"/>
                    <a:pt x="15027" y="3126440"/>
                  </a:cubicBezTo>
                  <a:lnTo>
                    <a:pt x="15027" y="2993857"/>
                  </a:lnTo>
                  <a:lnTo>
                    <a:pt x="20083" y="2980632"/>
                  </a:lnTo>
                  <a:lnTo>
                    <a:pt x="20083" y="2920794"/>
                  </a:lnTo>
                  <a:lnTo>
                    <a:pt x="24713" y="2907568"/>
                  </a:lnTo>
                  <a:cubicBezTo>
                    <a:pt x="25425" y="2897176"/>
                    <a:pt x="23573" y="2891192"/>
                    <a:pt x="20938" y="2887413"/>
                  </a:cubicBezTo>
                  <a:cubicBezTo>
                    <a:pt x="19300" y="2877021"/>
                    <a:pt x="19300" y="2673891"/>
                    <a:pt x="20938" y="2601773"/>
                  </a:cubicBezTo>
                  <a:lnTo>
                    <a:pt x="24712" y="2592327"/>
                  </a:lnTo>
                  <a:lnTo>
                    <a:pt x="24713" y="2458166"/>
                  </a:lnTo>
                  <a:lnTo>
                    <a:pt x="20368" y="2445569"/>
                  </a:lnTo>
                  <a:lnTo>
                    <a:pt x="24998" y="2432972"/>
                  </a:lnTo>
                  <a:lnTo>
                    <a:pt x="24998" y="2409037"/>
                  </a:lnTo>
                  <a:cubicBezTo>
                    <a:pt x="27597" y="2404471"/>
                    <a:pt x="28914" y="2402188"/>
                    <a:pt x="30170" y="2402188"/>
                  </a:cubicBezTo>
                  <a:close/>
                  <a:moveTo>
                    <a:pt x="412062" y="1716832"/>
                  </a:moveTo>
                  <a:cubicBezTo>
                    <a:pt x="416549" y="1725964"/>
                    <a:pt x="422673" y="1742026"/>
                    <a:pt x="427302" y="1727852"/>
                  </a:cubicBezTo>
                  <a:cubicBezTo>
                    <a:pt x="428513" y="1699507"/>
                    <a:pt x="415979" y="1707697"/>
                    <a:pt x="412062" y="1716832"/>
                  </a:cubicBezTo>
                  <a:close/>
                  <a:moveTo>
                    <a:pt x="430293" y="1405345"/>
                  </a:moveTo>
                  <a:cubicBezTo>
                    <a:pt x="426141" y="1405345"/>
                    <a:pt x="421989" y="1411337"/>
                    <a:pt x="418543" y="1423320"/>
                  </a:cubicBezTo>
                  <a:lnTo>
                    <a:pt x="429296" y="1454813"/>
                  </a:lnTo>
                  <a:cubicBezTo>
                    <a:pt x="433911" y="1455947"/>
                    <a:pt x="438455" y="1449427"/>
                    <a:pt x="442044" y="1436545"/>
                  </a:cubicBezTo>
                  <a:lnTo>
                    <a:pt x="442044" y="1423320"/>
                  </a:lnTo>
                  <a:cubicBezTo>
                    <a:pt x="438597" y="1411337"/>
                    <a:pt x="434445" y="1405345"/>
                    <a:pt x="430293" y="1405345"/>
                  </a:cubicBezTo>
                  <a:close/>
                  <a:moveTo>
                    <a:pt x="329949" y="866211"/>
                  </a:moveTo>
                  <a:cubicBezTo>
                    <a:pt x="332655" y="894554"/>
                    <a:pt x="349747" y="893925"/>
                    <a:pt x="357082" y="893925"/>
                  </a:cubicBezTo>
                  <a:cubicBezTo>
                    <a:pt x="363990" y="913453"/>
                    <a:pt x="367053" y="903374"/>
                    <a:pt x="373320" y="884475"/>
                  </a:cubicBezTo>
                  <a:lnTo>
                    <a:pt x="374031" y="885739"/>
                  </a:lnTo>
                  <a:lnTo>
                    <a:pt x="373604" y="874087"/>
                  </a:lnTo>
                  <a:cubicBezTo>
                    <a:pt x="359710" y="848923"/>
                    <a:pt x="344263" y="846152"/>
                    <a:pt x="329949" y="866211"/>
                  </a:cubicBezTo>
                  <a:close/>
                  <a:moveTo>
                    <a:pt x="329806" y="807462"/>
                  </a:moveTo>
                  <a:cubicBezTo>
                    <a:pt x="328095" y="807462"/>
                    <a:pt x="326384" y="809619"/>
                    <a:pt x="324892" y="813932"/>
                  </a:cubicBezTo>
                  <a:lnTo>
                    <a:pt x="324892" y="825901"/>
                  </a:lnTo>
                  <a:cubicBezTo>
                    <a:pt x="327755" y="832861"/>
                    <a:pt x="331245" y="832358"/>
                    <a:pt x="334008" y="824641"/>
                  </a:cubicBezTo>
                  <a:lnTo>
                    <a:pt x="334720" y="825901"/>
                  </a:lnTo>
                  <a:lnTo>
                    <a:pt x="334720" y="813932"/>
                  </a:lnTo>
                  <a:cubicBezTo>
                    <a:pt x="333228" y="809619"/>
                    <a:pt x="331517" y="807462"/>
                    <a:pt x="329806" y="807462"/>
                  </a:cubicBezTo>
                  <a:close/>
                  <a:moveTo>
                    <a:pt x="378946" y="741186"/>
                  </a:moveTo>
                  <a:lnTo>
                    <a:pt x="378946" y="751578"/>
                  </a:lnTo>
                  <a:cubicBezTo>
                    <a:pt x="382895" y="755593"/>
                    <a:pt x="386921" y="757601"/>
                    <a:pt x="390946" y="757601"/>
                  </a:cubicBezTo>
                  <a:lnTo>
                    <a:pt x="402727" y="751688"/>
                  </a:lnTo>
                  <a:lnTo>
                    <a:pt x="403658" y="753152"/>
                  </a:lnTo>
                  <a:lnTo>
                    <a:pt x="402946" y="751578"/>
                  </a:lnTo>
                  <a:lnTo>
                    <a:pt x="402727" y="751688"/>
                  </a:lnTo>
                  <a:lnTo>
                    <a:pt x="391623" y="734215"/>
                  </a:lnTo>
                  <a:cubicBezTo>
                    <a:pt x="387389" y="732164"/>
                    <a:pt x="383048" y="734431"/>
                    <a:pt x="378946" y="741186"/>
                  </a:cubicBezTo>
                  <a:close/>
                  <a:moveTo>
                    <a:pt x="395459" y="588721"/>
                  </a:moveTo>
                  <a:cubicBezTo>
                    <a:pt x="385426" y="596004"/>
                    <a:pt x="380583" y="607341"/>
                    <a:pt x="396251" y="625607"/>
                  </a:cubicBezTo>
                  <a:cubicBezTo>
                    <a:pt x="402277" y="608761"/>
                    <a:pt x="409954" y="608761"/>
                    <a:pt x="415979" y="625607"/>
                  </a:cubicBezTo>
                  <a:lnTo>
                    <a:pt x="421462" y="612382"/>
                  </a:lnTo>
                  <a:cubicBezTo>
                    <a:pt x="428776" y="612633"/>
                    <a:pt x="436026" y="606615"/>
                    <a:pt x="442827" y="594746"/>
                  </a:cubicBezTo>
                  <a:lnTo>
                    <a:pt x="442827" y="583094"/>
                  </a:lnTo>
                  <a:cubicBezTo>
                    <a:pt x="441075" y="577801"/>
                    <a:pt x="438960" y="575344"/>
                    <a:pt x="436845" y="576164"/>
                  </a:cubicBezTo>
                  <a:cubicBezTo>
                    <a:pt x="432358" y="570180"/>
                    <a:pt x="429723" y="560102"/>
                    <a:pt x="425806" y="576164"/>
                  </a:cubicBezTo>
                  <a:cubicBezTo>
                    <a:pt x="420715" y="578211"/>
                    <a:pt x="405492" y="581439"/>
                    <a:pt x="395459" y="588721"/>
                  </a:cubicBezTo>
                  <a:close/>
                  <a:moveTo>
                    <a:pt x="418827" y="504047"/>
                  </a:moveTo>
                  <a:cubicBezTo>
                    <a:pt x="412062" y="521997"/>
                    <a:pt x="401237" y="516330"/>
                    <a:pt x="393830" y="530497"/>
                  </a:cubicBezTo>
                  <a:cubicBezTo>
                    <a:pt x="403942" y="554749"/>
                    <a:pt x="428940" y="549710"/>
                    <a:pt x="441830" y="533335"/>
                  </a:cubicBezTo>
                  <a:lnTo>
                    <a:pt x="442036" y="510006"/>
                  </a:lnTo>
                  <a:lnTo>
                    <a:pt x="442044" y="510031"/>
                  </a:lnTo>
                  <a:lnTo>
                    <a:pt x="442044" y="509085"/>
                  </a:lnTo>
                  <a:lnTo>
                    <a:pt x="442036" y="510006"/>
                  </a:lnTo>
                  <a:lnTo>
                    <a:pt x="440193" y="504047"/>
                  </a:lnTo>
                  <a:cubicBezTo>
                    <a:pt x="433078" y="502282"/>
                    <a:pt x="425942" y="502281"/>
                    <a:pt x="418827" y="504047"/>
                  </a:cubicBezTo>
                  <a:close/>
                  <a:moveTo>
                    <a:pt x="347254" y="515067"/>
                  </a:moveTo>
                  <a:cubicBezTo>
                    <a:pt x="342839" y="526090"/>
                    <a:pt x="342839" y="526090"/>
                    <a:pt x="346257" y="538687"/>
                  </a:cubicBezTo>
                  <a:lnTo>
                    <a:pt x="347041" y="539633"/>
                  </a:lnTo>
                  <a:lnTo>
                    <a:pt x="352880" y="539633"/>
                  </a:lnTo>
                  <a:cubicBezTo>
                    <a:pt x="364631" y="510345"/>
                    <a:pt x="354163" y="515384"/>
                    <a:pt x="347254" y="515067"/>
                  </a:cubicBezTo>
                  <a:close/>
                  <a:moveTo>
                    <a:pt x="347041" y="442003"/>
                  </a:moveTo>
                  <a:cubicBezTo>
                    <a:pt x="334578" y="469403"/>
                    <a:pt x="344762" y="467198"/>
                    <a:pt x="352239" y="466570"/>
                  </a:cubicBezTo>
                  <a:cubicBezTo>
                    <a:pt x="355658" y="454286"/>
                    <a:pt x="355658" y="454286"/>
                    <a:pt x="352240" y="442003"/>
                  </a:cubicBezTo>
                  <a:close/>
                  <a:moveTo>
                    <a:pt x="298399" y="356975"/>
                  </a:moveTo>
                  <a:cubicBezTo>
                    <a:pt x="294696" y="368626"/>
                    <a:pt x="294696" y="368940"/>
                    <a:pt x="298400" y="381537"/>
                  </a:cubicBezTo>
                  <a:lnTo>
                    <a:pt x="312643" y="381537"/>
                  </a:lnTo>
                  <a:cubicBezTo>
                    <a:pt x="314032" y="375082"/>
                    <a:pt x="314726" y="371854"/>
                    <a:pt x="314637" y="368626"/>
                  </a:cubicBezTo>
                  <a:lnTo>
                    <a:pt x="312194" y="356975"/>
                  </a:lnTo>
                  <a:lnTo>
                    <a:pt x="312643" y="356975"/>
                  </a:lnTo>
                  <a:lnTo>
                    <a:pt x="311930" y="355715"/>
                  </a:lnTo>
                  <a:lnTo>
                    <a:pt x="312194" y="356975"/>
                  </a:lnTo>
                  <a:close/>
                  <a:moveTo>
                    <a:pt x="363091" y="186166"/>
                  </a:moveTo>
                  <a:cubicBezTo>
                    <a:pt x="361872" y="186520"/>
                    <a:pt x="360857" y="187701"/>
                    <a:pt x="360145" y="191007"/>
                  </a:cubicBezTo>
                  <a:cubicBezTo>
                    <a:pt x="352311" y="230058"/>
                    <a:pt x="377450" y="235411"/>
                    <a:pt x="372465" y="201713"/>
                  </a:cubicBezTo>
                  <a:lnTo>
                    <a:pt x="373177" y="202976"/>
                  </a:lnTo>
                  <a:cubicBezTo>
                    <a:pt x="371283" y="196899"/>
                    <a:pt x="369310" y="191325"/>
                    <a:pt x="367267" y="186283"/>
                  </a:cubicBezTo>
                  <a:cubicBezTo>
                    <a:pt x="365735" y="186283"/>
                    <a:pt x="364311" y="185811"/>
                    <a:pt x="363091" y="186166"/>
                  </a:cubicBezTo>
                  <a:close/>
                  <a:moveTo>
                    <a:pt x="143922" y="318632"/>
                  </a:moveTo>
                  <a:lnTo>
                    <a:pt x="462554" y="0"/>
                  </a:lnTo>
                  <a:lnTo>
                    <a:pt x="462554" y="19373"/>
                  </a:lnTo>
                  <a:lnTo>
                    <a:pt x="467397" y="32284"/>
                  </a:lnTo>
                  <a:lnTo>
                    <a:pt x="467397" y="105033"/>
                  </a:lnTo>
                  <a:cubicBezTo>
                    <a:pt x="459065" y="116999"/>
                    <a:pt x="463480" y="162034"/>
                    <a:pt x="462554" y="190062"/>
                  </a:cubicBezTo>
                  <a:cubicBezTo>
                    <a:pt x="453439" y="203290"/>
                    <a:pt x="459848" y="247695"/>
                    <a:pt x="456928" y="276982"/>
                  </a:cubicBezTo>
                  <a:lnTo>
                    <a:pt x="453083" y="286745"/>
                  </a:lnTo>
                  <a:lnTo>
                    <a:pt x="457427" y="299970"/>
                  </a:lnTo>
                  <a:lnTo>
                    <a:pt x="457427" y="323905"/>
                  </a:lnTo>
                  <a:lnTo>
                    <a:pt x="452798" y="336505"/>
                  </a:lnTo>
                  <a:lnTo>
                    <a:pt x="452798" y="493969"/>
                  </a:lnTo>
                  <a:lnTo>
                    <a:pt x="447812" y="507194"/>
                  </a:lnTo>
                  <a:lnTo>
                    <a:pt x="447812" y="594114"/>
                  </a:lnTo>
                  <a:lnTo>
                    <a:pt x="452513" y="607025"/>
                  </a:lnTo>
                  <a:lnTo>
                    <a:pt x="452513" y="801967"/>
                  </a:lnTo>
                  <a:cubicBezTo>
                    <a:pt x="439409" y="823381"/>
                    <a:pt x="459635" y="842908"/>
                    <a:pt x="448026" y="861804"/>
                  </a:cubicBezTo>
                  <a:lnTo>
                    <a:pt x="448026" y="994702"/>
                  </a:lnTo>
                  <a:lnTo>
                    <a:pt x="442970" y="1008872"/>
                  </a:lnTo>
                  <a:lnTo>
                    <a:pt x="442970" y="1069342"/>
                  </a:lnTo>
                  <a:lnTo>
                    <a:pt x="447741" y="1081936"/>
                  </a:lnTo>
                  <a:lnTo>
                    <a:pt x="447741" y="1118153"/>
                  </a:lnTo>
                  <a:lnTo>
                    <a:pt x="443041" y="1130750"/>
                  </a:lnTo>
                  <a:lnTo>
                    <a:pt x="443041" y="1351199"/>
                  </a:lnTo>
                  <a:cubicBezTo>
                    <a:pt x="454151" y="1382692"/>
                    <a:pt x="444252" y="1471500"/>
                    <a:pt x="448382" y="1522834"/>
                  </a:cubicBezTo>
                  <a:lnTo>
                    <a:pt x="451872" y="1531338"/>
                  </a:lnTo>
                  <a:cubicBezTo>
                    <a:pt x="452299" y="1538264"/>
                    <a:pt x="449451" y="1539841"/>
                    <a:pt x="448097" y="1545823"/>
                  </a:cubicBezTo>
                  <a:lnTo>
                    <a:pt x="448097" y="1630541"/>
                  </a:lnTo>
                  <a:lnTo>
                    <a:pt x="452584" y="1643452"/>
                  </a:lnTo>
                  <a:lnTo>
                    <a:pt x="452584" y="2312043"/>
                  </a:lnTo>
                  <a:lnTo>
                    <a:pt x="457569" y="2325582"/>
                  </a:lnTo>
                  <a:lnTo>
                    <a:pt x="457569" y="2337237"/>
                  </a:lnTo>
                  <a:lnTo>
                    <a:pt x="452940" y="2350148"/>
                  </a:lnTo>
                  <a:lnTo>
                    <a:pt x="457427" y="2362431"/>
                  </a:lnTo>
                  <a:lnTo>
                    <a:pt x="457427" y="2460057"/>
                  </a:lnTo>
                  <a:cubicBezTo>
                    <a:pt x="450305" y="2468879"/>
                    <a:pt x="454079" y="2499426"/>
                    <a:pt x="452014" y="2523043"/>
                  </a:cubicBezTo>
                  <a:cubicBezTo>
                    <a:pt x="447741" y="2534380"/>
                    <a:pt x="442400" y="2523043"/>
                    <a:pt x="438199" y="2509503"/>
                  </a:cubicBezTo>
                  <a:lnTo>
                    <a:pt x="438199" y="2483678"/>
                  </a:lnTo>
                  <a:lnTo>
                    <a:pt x="442685" y="2471395"/>
                  </a:lnTo>
                  <a:lnTo>
                    <a:pt x="438127" y="2458483"/>
                  </a:lnTo>
                  <a:lnTo>
                    <a:pt x="446816" y="2437068"/>
                  </a:lnTo>
                  <a:cubicBezTo>
                    <a:pt x="447913" y="2417102"/>
                    <a:pt x="448247" y="2396444"/>
                    <a:pt x="447812" y="2375974"/>
                  </a:cubicBezTo>
                  <a:cubicBezTo>
                    <a:pt x="442543" y="2363377"/>
                    <a:pt x="444252" y="2354246"/>
                    <a:pt x="440121" y="2342590"/>
                  </a:cubicBezTo>
                  <a:cubicBezTo>
                    <a:pt x="437700" y="2338497"/>
                    <a:pt x="437914" y="2334086"/>
                    <a:pt x="437985" y="2325900"/>
                  </a:cubicBezTo>
                  <a:lnTo>
                    <a:pt x="442828" y="2312671"/>
                  </a:lnTo>
                  <a:lnTo>
                    <a:pt x="442827" y="2300706"/>
                  </a:lnTo>
                  <a:lnTo>
                    <a:pt x="438056" y="2288109"/>
                  </a:lnTo>
                  <a:lnTo>
                    <a:pt x="438056" y="2276454"/>
                  </a:lnTo>
                  <a:lnTo>
                    <a:pt x="442899" y="2262914"/>
                  </a:lnTo>
                  <a:cubicBezTo>
                    <a:pt x="443824" y="2238352"/>
                    <a:pt x="434353" y="2251891"/>
                    <a:pt x="430578" y="2233942"/>
                  </a:cubicBezTo>
                  <a:lnTo>
                    <a:pt x="425522" y="2245279"/>
                  </a:lnTo>
                  <a:cubicBezTo>
                    <a:pt x="424361" y="2244019"/>
                    <a:pt x="423457" y="2240018"/>
                    <a:pt x="423172" y="2234883"/>
                  </a:cubicBezTo>
                  <a:cubicBezTo>
                    <a:pt x="417901" y="2192057"/>
                    <a:pt x="401807" y="2255988"/>
                    <a:pt x="393972" y="2227012"/>
                  </a:cubicBezTo>
                  <a:cubicBezTo>
                    <a:pt x="399029" y="2191425"/>
                    <a:pt x="446744" y="2217248"/>
                    <a:pt x="435065" y="2172844"/>
                  </a:cubicBezTo>
                  <a:cubicBezTo>
                    <a:pt x="427943" y="2170642"/>
                    <a:pt x="411777" y="2181662"/>
                    <a:pt x="425023" y="2148909"/>
                  </a:cubicBezTo>
                  <a:lnTo>
                    <a:pt x="440762" y="2148910"/>
                  </a:lnTo>
                  <a:cubicBezTo>
                    <a:pt x="445605" y="2129699"/>
                    <a:pt x="441617" y="2085924"/>
                    <a:pt x="442898" y="2056636"/>
                  </a:cubicBezTo>
                  <a:cubicBezTo>
                    <a:pt x="440050" y="2051912"/>
                    <a:pt x="435278" y="2054748"/>
                    <a:pt x="433569" y="2044985"/>
                  </a:cubicBezTo>
                  <a:cubicBezTo>
                    <a:pt x="437344" y="2034276"/>
                    <a:pt x="447812" y="2042148"/>
                    <a:pt x="440690" y="2015380"/>
                  </a:cubicBezTo>
                  <a:lnTo>
                    <a:pt x="423527" y="2015380"/>
                  </a:lnTo>
                  <a:cubicBezTo>
                    <a:pt x="423527" y="1995857"/>
                    <a:pt x="415337" y="2006876"/>
                    <a:pt x="411421" y="2002469"/>
                  </a:cubicBezTo>
                  <a:cubicBezTo>
                    <a:pt x="407575" y="1988927"/>
                    <a:pt x="396750" y="1993019"/>
                    <a:pt x="394899" y="1970976"/>
                  </a:cubicBezTo>
                  <a:cubicBezTo>
                    <a:pt x="402020" y="1954600"/>
                    <a:pt x="421320" y="2010655"/>
                    <a:pt x="423386" y="1960270"/>
                  </a:cubicBezTo>
                  <a:cubicBezTo>
                    <a:pt x="420323" y="1946727"/>
                    <a:pt x="407789" y="1946727"/>
                    <a:pt x="408359" y="1923735"/>
                  </a:cubicBezTo>
                  <a:lnTo>
                    <a:pt x="389201" y="1876184"/>
                  </a:lnTo>
                  <a:cubicBezTo>
                    <a:pt x="393545" y="1862641"/>
                    <a:pt x="399243" y="1876184"/>
                    <a:pt x="403445" y="1863273"/>
                  </a:cubicBezTo>
                  <a:lnTo>
                    <a:pt x="403445" y="1851304"/>
                  </a:lnTo>
                  <a:cubicBezTo>
                    <a:pt x="397675" y="1837761"/>
                    <a:pt x="389628" y="1855397"/>
                    <a:pt x="384145" y="1838393"/>
                  </a:cubicBezTo>
                  <a:cubicBezTo>
                    <a:pt x="397320" y="1802489"/>
                    <a:pt x="414839" y="1835242"/>
                    <a:pt x="427800" y="1790838"/>
                  </a:cubicBezTo>
                  <a:lnTo>
                    <a:pt x="427800" y="1776039"/>
                  </a:lnTo>
                  <a:cubicBezTo>
                    <a:pt x="414768" y="1727852"/>
                    <a:pt x="401877" y="1826424"/>
                    <a:pt x="402661" y="1717775"/>
                  </a:cubicBezTo>
                  <a:cubicBezTo>
                    <a:pt x="396608" y="1690693"/>
                    <a:pt x="390056" y="1705492"/>
                    <a:pt x="383575" y="1693212"/>
                  </a:cubicBezTo>
                  <a:cubicBezTo>
                    <a:pt x="388275" y="1680298"/>
                    <a:pt x="393474" y="1668646"/>
                    <a:pt x="397818" y="1656363"/>
                  </a:cubicBezTo>
                  <a:cubicBezTo>
                    <a:pt x="390697" y="1643452"/>
                    <a:pt x="394827" y="1635265"/>
                    <a:pt x="400311" y="1638099"/>
                  </a:cubicBezTo>
                  <a:cubicBezTo>
                    <a:pt x="406079" y="1626761"/>
                    <a:pt x="400311" y="1610699"/>
                    <a:pt x="403587" y="1599362"/>
                  </a:cubicBezTo>
                  <a:lnTo>
                    <a:pt x="398174" y="1583300"/>
                  </a:lnTo>
                  <a:cubicBezTo>
                    <a:pt x="403445" y="1551807"/>
                    <a:pt x="419539" y="1583300"/>
                    <a:pt x="417616" y="1534803"/>
                  </a:cubicBezTo>
                  <a:lnTo>
                    <a:pt x="422459" y="1521577"/>
                  </a:lnTo>
                  <a:lnTo>
                    <a:pt x="422032" y="1509294"/>
                  </a:lnTo>
                  <a:cubicBezTo>
                    <a:pt x="414910" y="1503941"/>
                    <a:pt x="390198" y="1489136"/>
                    <a:pt x="387777" y="1520946"/>
                  </a:cubicBezTo>
                  <a:lnTo>
                    <a:pt x="380655" y="1540470"/>
                  </a:lnTo>
                  <a:cubicBezTo>
                    <a:pt x="373533" y="1540470"/>
                    <a:pt x="373533" y="1540470"/>
                    <a:pt x="373035" y="1523465"/>
                  </a:cubicBezTo>
                  <a:lnTo>
                    <a:pt x="377877" y="1509923"/>
                  </a:lnTo>
                  <a:lnTo>
                    <a:pt x="377878" y="1474651"/>
                  </a:lnTo>
                  <a:cubicBezTo>
                    <a:pt x="380940" y="1458275"/>
                    <a:pt x="410281" y="1467407"/>
                    <a:pt x="407148" y="1437177"/>
                  </a:cubicBezTo>
                  <a:cubicBezTo>
                    <a:pt x="402447" y="1428987"/>
                    <a:pt x="403587" y="1417650"/>
                    <a:pt x="400026" y="1405684"/>
                  </a:cubicBezTo>
                  <a:cubicBezTo>
                    <a:pt x="394756" y="1400960"/>
                    <a:pt x="384430" y="1419224"/>
                    <a:pt x="382720" y="1390250"/>
                  </a:cubicBezTo>
                  <a:cubicBezTo>
                    <a:pt x="382150" y="1384897"/>
                    <a:pt x="380014" y="1380801"/>
                    <a:pt x="378376" y="1375134"/>
                  </a:cubicBezTo>
                  <a:lnTo>
                    <a:pt x="382791" y="1362851"/>
                  </a:lnTo>
                  <a:lnTo>
                    <a:pt x="382791" y="1338920"/>
                  </a:lnTo>
                  <a:lnTo>
                    <a:pt x="378020" y="1326005"/>
                  </a:lnTo>
                  <a:cubicBezTo>
                    <a:pt x="381652" y="1312780"/>
                    <a:pt x="389414" y="1329156"/>
                    <a:pt x="392263" y="1312780"/>
                  </a:cubicBezTo>
                  <a:cubicBezTo>
                    <a:pt x="391480" y="1300811"/>
                    <a:pt x="395611" y="1297977"/>
                    <a:pt x="396679" y="1288214"/>
                  </a:cubicBezTo>
                  <a:lnTo>
                    <a:pt x="387777" y="1266171"/>
                  </a:lnTo>
                  <a:lnTo>
                    <a:pt x="392406" y="1252942"/>
                  </a:lnTo>
                  <a:lnTo>
                    <a:pt x="392406" y="1241605"/>
                  </a:lnTo>
                  <a:cubicBezTo>
                    <a:pt x="387769" y="1231213"/>
                    <a:pt x="382300" y="1231213"/>
                    <a:pt x="377664" y="1241605"/>
                  </a:cubicBezTo>
                  <a:lnTo>
                    <a:pt x="377664" y="1253256"/>
                  </a:lnTo>
                  <a:cubicBezTo>
                    <a:pt x="366910" y="1284749"/>
                    <a:pt x="353735" y="1265539"/>
                    <a:pt x="340417" y="1270892"/>
                  </a:cubicBezTo>
                  <a:lnTo>
                    <a:pt x="329521" y="1239399"/>
                  </a:lnTo>
                  <a:cubicBezTo>
                    <a:pt x="340061" y="1214205"/>
                    <a:pt x="353735" y="1254830"/>
                    <a:pt x="362922" y="1239399"/>
                  </a:cubicBezTo>
                  <a:lnTo>
                    <a:pt x="362922" y="1227434"/>
                  </a:lnTo>
                  <a:cubicBezTo>
                    <a:pt x="356812" y="1212410"/>
                    <a:pt x="350203" y="1201800"/>
                    <a:pt x="343337" y="1195941"/>
                  </a:cubicBezTo>
                  <a:cubicBezTo>
                    <a:pt x="342910" y="1176414"/>
                    <a:pt x="351527" y="1186809"/>
                    <a:pt x="354376" y="1183344"/>
                  </a:cubicBezTo>
                  <a:cubicBezTo>
                    <a:pt x="358862" y="1174208"/>
                    <a:pt x="363491" y="1173894"/>
                    <a:pt x="367907" y="1164448"/>
                  </a:cubicBezTo>
                  <a:cubicBezTo>
                    <a:pt x="367907" y="1160669"/>
                    <a:pt x="367907" y="1156573"/>
                    <a:pt x="367907" y="1153111"/>
                  </a:cubicBezTo>
                  <a:lnTo>
                    <a:pt x="372394" y="1140514"/>
                  </a:lnTo>
                  <a:cubicBezTo>
                    <a:pt x="367266" y="1128859"/>
                    <a:pt x="361213" y="1140514"/>
                    <a:pt x="353308" y="1129491"/>
                  </a:cubicBezTo>
                  <a:lnTo>
                    <a:pt x="348963" y="1119413"/>
                  </a:lnTo>
                  <a:cubicBezTo>
                    <a:pt x="354440" y="1093620"/>
                    <a:pt x="362395" y="1081086"/>
                    <a:pt x="370328" y="1085715"/>
                  </a:cubicBezTo>
                  <a:cubicBezTo>
                    <a:pt x="374530" y="1077528"/>
                    <a:pt x="371397" y="1066505"/>
                    <a:pt x="373889" y="1054222"/>
                  </a:cubicBezTo>
                  <a:cubicBezTo>
                    <a:pt x="378020" y="1046350"/>
                    <a:pt x="380014" y="1032807"/>
                    <a:pt x="386495" y="1027454"/>
                  </a:cubicBezTo>
                  <a:cubicBezTo>
                    <a:pt x="388845" y="1035012"/>
                    <a:pt x="391765" y="1043830"/>
                    <a:pt x="393616" y="1050443"/>
                  </a:cubicBezTo>
                  <a:cubicBezTo>
                    <a:pt x="399869" y="1055608"/>
                    <a:pt x="406328" y="1049249"/>
                    <a:pt x="411492" y="1032807"/>
                  </a:cubicBezTo>
                  <a:cubicBezTo>
                    <a:pt x="411492" y="1028714"/>
                    <a:pt x="411492" y="1024935"/>
                    <a:pt x="396821" y="1021155"/>
                  </a:cubicBezTo>
                  <a:cubicBezTo>
                    <a:pt x="421604" y="1012969"/>
                    <a:pt x="382578" y="1005725"/>
                    <a:pt x="381937" y="1023993"/>
                  </a:cubicBezTo>
                  <a:cubicBezTo>
                    <a:pt x="348963" y="1033753"/>
                    <a:pt x="333082" y="1006667"/>
                    <a:pt x="303028" y="995961"/>
                  </a:cubicBezTo>
                  <a:cubicBezTo>
                    <a:pt x="308156" y="978011"/>
                    <a:pt x="315918" y="982422"/>
                    <a:pt x="322684" y="971081"/>
                  </a:cubicBezTo>
                  <a:lnTo>
                    <a:pt x="318554" y="958802"/>
                  </a:lnTo>
                  <a:cubicBezTo>
                    <a:pt x="331871" y="927309"/>
                    <a:pt x="291563" y="946519"/>
                    <a:pt x="286435" y="941480"/>
                  </a:cubicBezTo>
                  <a:cubicBezTo>
                    <a:pt x="281948" y="951871"/>
                    <a:pt x="285296" y="969193"/>
                    <a:pt x="278316" y="965728"/>
                  </a:cubicBezTo>
                  <a:cubicBezTo>
                    <a:pt x="275183" y="965728"/>
                    <a:pt x="274328" y="963840"/>
                    <a:pt x="274115" y="954708"/>
                  </a:cubicBezTo>
                  <a:cubicBezTo>
                    <a:pt x="272619" y="929825"/>
                    <a:pt x="262862" y="945259"/>
                    <a:pt x="258304" y="941166"/>
                  </a:cubicBezTo>
                  <a:cubicBezTo>
                    <a:pt x="241711" y="943682"/>
                    <a:pt x="240785" y="930456"/>
                    <a:pt x="257664" y="926677"/>
                  </a:cubicBezTo>
                  <a:cubicBezTo>
                    <a:pt x="260227" y="916914"/>
                    <a:pt x="264785" y="919119"/>
                    <a:pt x="267848" y="913766"/>
                  </a:cubicBezTo>
                  <a:cubicBezTo>
                    <a:pt x="269713" y="898491"/>
                    <a:pt x="272740" y="886681"/>
                    <a:pt x="276394" y="880385"/>
                  </a:cubicBezTo>
                  <a:cubicBezTo>
                    <a:pt x="291071" y="870622"/>
                    <a:pt x="305101" y="847097"/>
                    <a:pt x="317557" y="811416"/>
                  </a:cubicBezTo>
                  <a:lnTo>
                    <a:pt x="310435" y="795353"/>
                  </a:lnTo>
                  <a:cubicBezTo>
                    <a:pt x="308512" y="804486"/>
                    <a:pt x="301177" y="810784"/>
                    <a:pt x="300963" y="804800"/>
                  </a:cubicBezTo>
                  <a:cubicBezTo>
                    <a:pt x="288856" y="816769"/>
                    <a:pt x="282661" y="841963"/>
                    <a:pt x="271266" y="855820"/>
                  </a:cubicBezTo>
                  <a:cubicBezTo>
                    <a:pt x="252536" y="833145"/>
                    <a:pt x="232310" y="850149"/>
                    <a:pt x="215218" y="800075"/>
                  </a:cubicBezTo>
                  <a:cubicBezTo>
                    <a:pt x="231619" y="773214"/>
                    <a:pt x="248939" y="758948"/>
                    <a:pt x="266423" y="757876"/>
                  </a:cubicBezTo>
                  <a:cubicBezTo>
                    <a:pt x="269485" y="753469"/>
                    <a:pt x="268630" y="746853"/>
                    <a:pt x="268844" y="739612"/>
                  </a:cubicBezTo>
                  <a:cubicBezTo>
                    <a:pt x="261723" y="715360"/>
                    <a:pt x="250684" y="723233"/>
                    <a:pt x="241497" y="721659"/>
                  </a:cubicBezTo>
                  <a:cubicBezTo>
                    <a:pt x="238791" y="715360"/>
                    <a:pt x="239361" y="712845"/>
                    <a:pt x="239646" y="703081"/>
                  </a:cubicBezTo>
                  <a:cubicBezTo>
                    <a:pt x="247479" y="687961"/>
                    <a:pt x="276037" y="693317"/>
                    <a:pt x="273972" y="641983"/>
                  </a:cubicBezTo>
                  <a:cubicBezTo>
                    <a:pt x="268204" y="627812"/>
                    <a:pt x="260512" y="617420"/>
                    <a:pt x="254459" y="605766"/>
                  </a:cubicBezTo>
                  <a:lnTo>
                    <a:pt x="259230" y="592226"/>
                  </a:lnTo>
                  <a:lnTo>
                    <a:pt x="259230" y="557583"/>
                  </a:lnTo>
                  <a:cubicBezTo>
                    <a:pt x="266159" y="544956"/>
                    <a:pt x="273594" y="538657"/>
                    <a:pt x="281094" y="539001"/>
                  </a:cubicBezTo>
                  <a:cubicBezTo>
                    <a:pt x="283088" y="536168"/>
                    <a:pt x="283515" y="533334"/>
                    <a:pt x="282447" y="530497"/>
                  </a:cubicBezTo>
                  <a:cubicBezTo>
                    <a:pt x="270340" y="506252"/>
                    <a:pt x="256096" y="506880"/>
                    <a:pt x="242779" y="502784"/>
                  </a:cubicBezTo>
                  <a:cubicBezTo>
                    <a:pt x="231456" y="526718"/>
                    <a:pt x="216927" y="560416"/>
                    <a:pt x="204963" y="557583"/>
                  </a:cubicBezTo>
                  <a:cubicBezTo>
                    <a:pt x="204179" y="531443"/>
                    <a:pt x="206244" y="519477"/>
                    <a:pt x="212085" y="538055"/>
                  </a:cubicBezTo>
                  <a:cubicBezTo>
                    <a:pt x="216002" y="534908"/>
                    <a:pt x="215004" y="521051"/>
                    <a:pt x="215004" y="508768"/>
                  </a:cubicBezTo>
                  <a:cubicBezTo>
                    <a:pt x="220845" y="503729"/>
                    <a:pt x="222625" y="461531"/>
                    <a:pt x="215004" y="466255"/>
                  </a:cubicBezTo>
                  <a:lnTo>
                    <a:pt x="215004" y="434763"/>
                  </a:lnTo>
                  <a:cubicBezTo>
                    <a:pt x="219633" y="412085"/>
                    <a:pt x="233379" y="426573"/>
                    <a:pt x="229248" y="384688"/>
                  </a:cubicBezTo>
                  <a:cubicBezTo>
                    <a:pt x="218138" y="360122"/>
                    <a:pt x="206387" y="360754"/>
                    <a:pt x="194280" y="343432"/>
                  </a:cubicBezTo>
                  <a:cubicBezTo>
                    <a:pt x="184402" y="363650"/>
                    <a:pt x="173791" y="375933"/>
                    <a:pt x="162945" y="379650"/>
                  </a:cubicBezTo>
                  <a:cubicBezTo>
                    <a:pt x="160381" y="371146"/>
                    <a:pt x="155823" y="367998"/>
                    <a:pt x="155823" y="3481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7" name="Google Shape;167;p9"/>
            <p:cNvSpPr/>
            <p:nvPr/>
          </p:nvSpPr>
          <p:spPr>
            <a:xfrm rot="2700000">
              <a:off x="1290877" y="-849416"/>
              <a:ext cx="461243" cy="4730123"/>
            </a:xfrm>
            <a:custGeom>
              <a:avLst/>
              <a:gdLst/>
              <a:ahLst/>
              <a:cxnLst/>
              <a:rect l="l" t="t" r="r" b="b"/>
              <a:pathLst>
                <a:path w="460987" h="4727494" extrusionOk="0">
                  <a:moveTo>
                    <a:pt x="5056" y="447183"/>
                  </a:moveTo>
                  <a:lnTo>
                    <a:pt x="452238" y="0"/>
                  </a:lnTo>
                  <a:lnTo>
                    <a:pt x="452242" y="71"/>
                  </a:lnTo>
                  <a:cubicBezTo>
                    <a:pt x="452819" y="5317"/>
                    <a:pt x="453848" y="9549"/>
                    <a:pt x="455789" y="11754"/>
                  </a:cubicBezTo>
                  <a:cubicBezTo>
                    <a:pt x="456408" y="27750"/>
                    <a:pt x="456601" y="44031"/>
                    <a:pt x="456358" y="60252"/>
                  </a:cubicBezTo>
                  <a:lnTo>
                    <a:pt x="451658" y="74423"/>
                  </a:lnTo>
                  <a:lnTo>
                    <a:pt x="451657" y="194095"/>
                  </a:lnTo>
                  <a:lnTo>
                    <a:pt x="446602" y="207952"/>
                  </a:lnTo>
                  <a:lnTo>
                    <a:pt x="446601" y="280387"/>
                  </a:lnTo>
                  <a:lnTo>
                    <a:pt x="441687" y="293612"/>
                  </a:lnTo>
                  <a:lnTo>
                    <a:pt x="441687" y="524771"/>
                  </a:lnTo>
                  <a:lnTo>
                    <a:pt x="445960" y="535476"/>
                  </a:lnTo>
                  <a:cubicBezTo>
                    <a:pt x="447598" y="559096"/>
                    <a:pt x="445533" y="585236"/>
                    <a:pt x="446957" y="611059"/>
                  </a:cubicBezTo>
                  <a:lnTo>
                    <a:pt x="450447" y="619563"/>
                  </a:lnTo>
                  <a:cubicBezTo>
                    <a:pt x="451636" y="690010"/>
                    <a:pt x="451636" y="760742"/>
                    <a:pt x="450447" y="831194"/>
                  </a:cubicBezTo>
                  <a:cubicBezTo>
                    <a:pt x="440477" y="874652"/>
                    <a:pt x="448951" y="971335"/>
                    <a:pt x="446316" y="1034952"/>
                  </a:cubicBezTo>
                  <a:lnTo>
                    <a:pt x="451017" y="1048809"/>
                  </a:lnTo>
                  <a:lnTo>
                    <a:pt x="451017" y="1120295"/>
                  </a:lnTo>
                  <a:lnTo>
                    <a:pt x="456072" y="1134152"/>
                  </a:lnTo>
                  <a:lnTo>
                    <a:pt x="456073" y="1230522"/>
                  </a:lnTo>
                  <a:lnTo>
                    <a:pt x="460987" y="1243750"/>
                  </a:lnTo>
                  <a:lnTo>
                    <a:pt x="460987" y="1426091"/>
                  </a:lnTo>
                  <a:lnTo>
                    <a:pt x="455930" y="1439947"/>
                  </a:lnTo>
                  <a:lnTo>
                    <a:pt x="455930" y="1536631"/>
                  </a:lnTo>
                  <a:cubicBezTo>
                    <a:pt x="445817" y="1563713"/>
                    <a:pt x="453509" y="1637722"/>
                    <a:pt x="451230" y="1682126"/>
                  </a:cubicBezTo>
                  <a:lnTo>
                    <a:pt x="441616" y="1706063"/>
                  </a:lnTo>
                  <a:lnTo>
                    <a:pt x="441616" y="1875493"/>
                  </a:lnTo>
                  <a:lnTo>
                    <a:pt x="436559" y="1889349"/>
                  </a:lnTo>
                  <a:lnTo>
                    <a:pt x="436560" y="1913284"/>
                  </a:lnTo>
                  <a:lnTo>
                    <a:pt x="441331" y="1926195"/>
                  </a:lnTo>
                  <a:lnTo>
                    <a:pt x="441331" y="1938164"/>
                  </a:lnTo>
                  <a:cubicBezTo>
                    <a:pt x="434209" y="1946668"/>
                    <a:pt x="437557" y="1977529"/>
                    <a:pt x="436203" y="1998313"/>
                  </a:cubicBezTo>
                  <a:cubicBezTo>
                    <a:pt x="442115" y="2007448"/>
                    <a:pt x="441616" y="2021619"/>
                    <a:pt x="441402" y="2045867"/>
                  </a:cubicBezTo>
                  <a:cubicBezTo>
                    <a:pt x="440263" y="2049332"/>
                    <a:pt x="438767" y="2053740"/>
                    <a:pt x="436844" y="2060038"/>
                  </a:cubicBezTo>
                  <a:lnTo>
                    <a:pt x="436844" y="2083659"/>
                  </a:lnTo>
                  <a:lnTo>
                    <a:pt x="441188" y="2096256"/>
                  </a:lnTo>
                  <a:lnTo>
                    <a:pt x="441188" y="2228839"/>
                  </a:lnTo>
                  <a:lnTo>
                    <a:pt x="446245" y="2242382"/>
                  </a:lnTo>
                  <a:lnTo>
                    <a:pt x="446245" y="2254351"/>
                  </a:lnTo>
                  <a:lnTo>
                    <a:pt x="441473" y="2266948"/>
                  </a:lnTo>
                  <a:lnTo>
                    <a:pt x="441473" y="2449606"/>
                  </a:lnTo>
                  <a:cubicBezTo>
                    <a:pt x="452370" y="2483932"/>
                    <a:pt x="443610" y="2577150"/>
                    <a:pt x="446316" y="2632264"/>
                  </a:cubicBezTo>
                  <a:cubicBezTo>
                    <a:pt x="451728" y="2639819"/>
                    <a:pt x="451444" y="2657454"/>
                    <a:pt x="451230" y="2677613"/>
                  </a:cubicBezTo>
                  <a:cubicBezTo>
                    <a:pt x="446459" y="2693358"/>
                    <a:pt x="444108" y="2703435"/>
                    <a:pt x="451230" y="2716978"/>
                  </a:cubicBezTo>
                  <a:lnTo>
                    <a:pt x="451230" y="2924199"/>
                  </a:lnTo>
                  <a:lnTo>
                    <a:pt x="446601" y="2937110"/>
                  </a:lnTo>
                  <a:lnTo>
                    <a:pt x="446602" y="2973013"/>
                  </a:lnTo>
                  <a:lnTo>
                    <a:pt x="451302" y="2985928"/>
                  </a:lnTo>
                  <a:lnTo>
                    <a:pt x="451302" y="2996948"/>
                  </a:lnTo>
                  <a:lnTo>
                    <a:pt x="446245" y="3010804"/>
                  </a:lnTo>
                  <a:lnTo>
                    <a:pt x="446245" y="3168268"/>
                  </a:lnTo>
                  <a:lnTo>
                    <a:pt x="442542" y="3177400"/>
                  </a:lnTo>
                  <a:cubicBezTo>
                    <a:pt x="441353" y="3243755"/>
                    <a:pt x="441353" y="3310397"/>
                    <a:pt x="442542" y="3376752"/>
                  </a:cubicBezTo>
                  <a:cubicBezTo>
                    <a:pt x="448453" y="3392496"/>
                    <a:pt x="448453" y="3393442"/>
                    <a:pt x="441972" y="3411078"/>
                  </a:cubicBezTo>
                  <a:lnTo>
                    <a:pt x="441972" y="3471858"/>
                  </a:lnTo>
                  <a:lnTo>
                    <a:pt x="446672" y="3484769"/>
                  </a:lnTo>
                  <a:lnTo>
                    <a:pt x="446672" y="3642233"/>
                  </a:lnTo>
                  <a:lnTo>
                    <a:pt x="441901" y="3655147"/>
                  </a:lnTo>
                  <a:lnTo>
                    <a:pt x="441901" y="3666799"/>
                  </a:lnTo>
                  <a:lnTo>
                    <a:pt x="446459" y="3679396"/>
                  </a:lnTo>
                  <a:lnTo>
                    <a:pt x="446459" y="3728524"/>
                  </a:lnTo>
                  <a:cubicBezTo>
                    <a:pt x="440049" y="3745846"/>
                    <a:pt x="440049" y="3746789"/>
                    <a:pt x="446031" y="3762851"/>
                  </a:cubicBezTo>
                  <a:cubicBezTo>
                    <a:pt x="446772" y="3774849"/>
                    <a:pt x="447014" y="3787321"/>
                    <a:pt x="446744" y="3799696"/>
                  </a:cubicBezTo>
                  <a:lnTo>
                    <a:pt x="441972" y="3813239"/>
                  </a:lnTo>
                  <a:lnTo>
                    <a:pt x="441972" y="3921574"/>
                  </a:lnTo>
                  <a:lnTo>
                    <a:pt x="436915" y="3935117"/>
                  </a:lnTo>
                  <a:lnTo>
                    <a:pt x="436915" y="4019831"/>
                  </a:lnTo>
                  <a:lnTo>
                    <a:pt x="432072" y="4032746"/>
                  </a:lnTo>
                  <a:lnTo>
                    <a:pt x="432073" y="4153992"/>
                  </a:lnTo>
                  <a:lnTo>
                    <a:pt x="436702" y="4167217"/>
                  </a:lnTo>
                  <a:cubicBezTo>
                    <a:pt x="430933" y="4175090"/>
                    <a:pt x="432144" y="4188004"/>
                    <a:pt x="432002" y="4201229"/>
                  </a:cubicBezTo>
                  <a:lnTo>
                    <a:pt x="436203" y="4214144"/>
                  </a:lnTo>
                  <a:cubicBezTo>
                    <a:pt x="431075" y="4230834"/>
                    <a:pt x="430078" y="4237761"/>
                    <a:pt x="436844" y="4251932"/>
                  </a:cubicBezTo>
                  <a:lnTo>
                    <a:pt x="436844" y="4373181"/>
                  </a:lnTo>
                  <a:lnTo>
                    <a:pt x="441687" y="4386093"/>
                  </a:lnTo>
                  <a:lnTo>
                    <a:pt x="441687" y="4495373"/>
                  </a:lnTo>
                  <a:lnTo>
                    <a:pt x="437200" y="4508284"/>
                  </a:lnTo>
                  <a:cubicBezTo>
                    <a:pt x="444322" y="4514897"/>
                    <a:pt x="444322" y="4608115"/>
                    <a:pt x="437200" y="4615674"/>
                  </a:cubicBezTo>
                  <a:cubicBezTo>
                    <a:pt x="435776" y="4627643"/>
                    <a:pt x="437200" y="4639608"/>
                    <a:pt x="436275" y="4651574"/>
                  </a:cubicBezTo>
                  <a:lnTo>
                    <a:pt x="441331" y="4666062"/>
                  </a:lnTo>
                  <a:lnTo>
                    <a:pt x="441331" y="4727494"/>
                  </a:lnTo>
                  <a:lnTo>
                    <a:pt x="9848" y="4296012"/>
                  </a:lnTo>
                  <a:lnTo>
                    <a:pt x="10664" y="4246108"/>
                  </a:lnTo>
                  <a:cubicBezTo>
                    <a:pt x="11501" y="4192413"/>
                    <a:pt x="11394" y="4141395"/>
                    <a:pt x="5198" y="4107383"/>
                  </a:cubicBezTo>
                  <a:lnTo>
                    <a:pt x="5198" y="3851662"/>
                  </a:lnTo>
                  <a:lnTo>
                    <a:pt x="9898" y="3838747"/>
                  </a:lnTo>
                  <a:lnTo>
                    <a:pt x="9898" y="3827096"/>
                  </a:lnTo>
                  <a:cubicBezTo>
                    <a:pt x="2777" y="3812297"/>
                    <a:pt x="4344" y="3804421"/>
                    <a:pt x="9898" y="3788045"/>
                  </a:cubicBezTo>
                  <a:cubicBezTo>
                    <a:pt x="10148" y="3776013"/>
                    <a:pt x="9927" y="3763859"/>
                    <a:pt x="9258" y="3752145"/>
                  </a:cubicBezTo>
                  <a:cubicBezTo>
                    <a:pt x="-4559" y="3699865"/>
                    <a:pt x="14599" y="3514688"/>
                    <a:pt x="569" y="3462726"/>
                  </a:cubicBezTo>
                  <a:cubicBezTo>
                    <a:pt x="569" y="3458947"/>
                    <a:pt x="570" y="3454850"/>
                    <a:pt x="0" y="3450443"/>
                  </a:cubicBezTo>
                  <a:lnTo>
                    <a:pt x="4842" y="3436900"/>
                  </a:lnTo>
                  <a:lnTo>
                    <a:pt x="4842" y="3023716"/>
                  </a:lnTo>
                  <a:lnTo>
                    <a:pt x="9898" y="3010176"/>
                  </a:lnTo>
                  <a:lnTo>
                    <a:pt x="9898" y="2706272"/>
                  </a:lnTo>
                  <a:lnTo>
                    <a:pt x="14670" y="2693358"/>
                  </a:lnTo>
                  <a:lnTo>
                    <a:pt x="14670" y="2657454"/>
                  </a:lnTo>
                  <a:lnTo>
                    <a:pt x="10183" y="2644543"/>
                  </a:lnTo>
                  <a:lnTo>
                    <a:pt x="10183" y="2619035"/>
                  </a:lnTo>
                  <a:cubicBezTo>
                    <a:pt x="17305" y="2612108"/>
                    <a:pt x="17305" y="2518890"/>
                    <a:pt x="10183" y="2511331"/>
                  </a:cubicBezTo>
                  <a:cubicBezTo>
                    <a:pt x="5127" y="2406144"/>
                    <a:pt x="17661" y="2253091"/>
                    <a:pt x="4913" y="2169319"/>
                  </a:cubicBezTo>
                  <a:lnTo>
                    <a:pt x="9684" y="2156408"/>
                  </a:lnTo>
                  <a:lnTo>
                    <a:pt x="9685" y="2047127"/>
                  </a:lnTo>
                  <a:cubicBezTo>
                    <a:pt x="2563" y="2033584"/>
                    <a:pt x="3703" y="2024138"/>
                    <a:pt x="9329" y="2010596"/>
                  </a:cubicBezTo>
                  <a:lnTo>
                    <a:pt x="9329" y="1985401"/>
                  </a:lnTo>
                  <a:lnTo>
                    <a:pt x="5554" y="1975955"/>
                  </a:lnTo>
                  <a:cubicBezTo>
                    <a:pt x="4122" y="1963041"/>
                    <a:pt x="4122" y="1947924"/>
                    <a:pt x="5554" y="1935013"/>
                  </a:cubicBezTo>
                  <a:lnTo>
                    <a:pt x="9542" y="1925249"/>
                  </a:lnTo>
                  <a:cubicBezTo>
                    <a:pt x="5198" y="1686850"/>
                    <a:pt x="17946" y="1399323"/>
                    <a:pt x="4771" y="1182338"/>
                  </a:cubicBezTo>
                  <a:lnTo>
                    <a:pt x="9543" y="1169424"/>
                  </a:lnTo>
                  <a:lnTo>
                    <a:pt x="9542" y="914020"/>
                  </a:lnTo>
                  <a:lnTo>
                    <a:pt x="14314" y="901423"/>
                  </a:lnTo>
                  <a:lnTo>
                    <a:pt x="14314" y="828674"/>
                  </a:lnTo>
                  <a:lnTo>
                    <a:pt x="9258" y="814503"/>
                  </a:lnTo>
                  <a:lnTo>
                    <a:pt x="9258" y="718134"/>
                  </a:lnTo>
                  <a:cubicBezTo>
                    <a:pt x="2136" y="712467"/>
                    <a:pt x="2136" y="629326"/>
                    <a:pt x="9258" y="623656"/>
                  </a:cubicBezTo>
                  <a:cubicBezTo>
                    <a:pt x="9258" y="619877"/>
                    <a:pt x="9258" y="616098"/>
                    <a:pt x="9827" y="611373"/>
                  </a:cubicBezTo>
                  <a:lnTo>
                    <a:pt x="5056" y="59783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8" name="Google Shape;168;p9"/>
            <p:cNvSpPr/>
            <p:nvPr/>
          </p:nvSpPr>
          <p:spPr>
            <a:xfrm rot="-8100000" flipH="1">
              <a:off x="1885339" y="-1109339"/>
              <a:ext cx="466609" cy="6457626"/>
            </a:xfrm>
            <a:custGeom>
              <a:avLst/>
              <a:gdLst/>
              <a:ahLst/>
              <a:cxnLst/>
              <a:rect l="l" t="t" r="r" b="b"/>
              <a:pathLst>
                <a:path w="466350" h="6454037" extrusionOk="0">
                  <a:moveTo>
                    <a:pt x="245182" y="1050573"/>
                  </a:moveTo>
                  <a:cubicBezTo>
                    <a:pt x="241675" y="1046086"/>
                    <a:pt x="238114" y="1038921"/>
                    <a:pt x="235230" y="1036400"/>
                  </a:cubicBezTo>
                  <a:cubicBezTo>
                    <a:pt x="240856" y="1016562"/>
                    <a:pt x="256809" y="1000500"/>
                    <a:pt x="254815" y="1048683"/>
                  </a:cubicBezTo>
                  <a:cubicBezTo>
                    <a:pt x="252144" y="1056871"/>
                    <a:pt x="248690" y="1055061"/>
                    <a:pt x="245182" y="1050573"/>
                  </a:cubicBezTo>
                  <a:close/>
                  <a:moveTo>
                    <a:pt x="284227" y="1195438"/>
                  </a:moveTo>
                  <a:lnTo>
                    <a:pt x="284227" y="1183472"/>
                  </a:lnTo>
                  <a:cubicBezTo>
                    <a:pt x="292346" y="1165208"/>
                    <a:pt x="303242" y="1190716"/>
                    <a:pt x="310364" y="1167096"/>
                  </a:cubicBezTo>
                  <a:cubicBezTo>
                    <a:pt x="313334" y="1169678"/>
                    <a:pt x="316118" y="1175411"/>
                    <a:pt x="318482" y="1183786"/>
                  </a:cubicBezTo>
                  <a:lnTo>
                    <a:pt x="318482" y="1195438"/>
                  </a:lnTo>
                  <a:cubicBezTo>
                    <a:pt x="307180" y="1205674"/>
                    <a:pt x="295529" y="1205674"/>
                    <a:pt x="284227" y="1195438"/>
                  </a:cubicBezTo>
                  <a:close/>
                  <a:moveTo>
                    <a:pt x="291634" y="1274485"/>
                  </a:moveTo>
                  <a:cubicBezTo>
                    <a:pt x="288144" y="1262202"/>
                    <a:pt x="288144" y="1262202"/>
                    <a:pt x="291634" y="1250237"/>
                  </a:cubicBezTo>
                  <a:cubicBezTo>
                    <a:pt x="295123" y="1252442"/>
                    <a:pt x="300109" y="1245512"/>
                    <a:pt x="302957" y="1254016"/>
                  </a:cubicBezTo>
                  <a:lnTo>
                    <a:pt x="303028" y="1253702"/>
                  </a:lnTo>
                  <a:cubicBezTo>
                    <a:pt x="303883" y="1261260"/>
                    <a:pt x="297901" y="1269132"/>
                    <a:pt x="297117" y="1274485"/>
                  </a:cubicBezTo>
                  <a:close/>
                  <a:moveTo>
                    <a:pt x="213153" y="1249923"/>
                  </a:moveTo>
                  <a:cubicBezTo>
                    <a:pt x="209592" y="1237325"/>
                    <a:pt x="209592" y="1237325"/>
                    <a:pt x="213153" y="1225674"/>
                  </a:cubicBezTo>
                  <a:lnTo>
                    <a:pt x="217996" y="1225674"/>
                  </a:lnTo>
                  <a:cubicBezTo>
                    <a:pt x="221414" y="1237957"/>
                    <a:pt x="221414" y="1237957"/>
                    <a:pt x="217996" y="1249923"/>
                  </a:cubicBezTo>
                  <a:close/>
                  <a:moveTo>
                    <a:pt x="255598" y="1318892"/>
                  </a:moveTo>
                  <a:lnTo>
                    <a:pt x="255526" y="1317947"/>
                  </a:lnTo>
                  <a:lnTo>
                    <a:pt x="255836" y="1318280"/>
                  </a:lnTo>
                  <a:lnTo>
                    <a:pt x="259132" y="1309797"/>
                  </a:lnTo>
                  <a:cubicBezTo>
                    <a:pt x="260939" y="1309601"/>
                    <a:pt x="262933" y="1311648"/>
                    <a:pt x="263788" y="1314168"/>
                  </a:cubicBezTo>
                  <a:cubicBezTo>
                    <a:pt x="263823" y="1320309"/>
                    <a:pt x="261990" y="1322671"/>
                    <a:pt x="260031" y="1322788"/>
                  </a:cubicBezTo>
                  <a:lnTo>
                    <a:pt x="255836" y="1318280"/>
                  </a:lnTo>
                  <a:close/>
                  <a:moveTo>
                    <a:pt x="341698" y="1434774"/>
                  </a:moveTo>
                  <a:cubicBezTo>
                    <a:pt x="338490" y="1430611"/>
                    <a:pt x="337675" y="1415022"/>
                    <a:pt x="333937" y="1405812"/>
                  </a:cubicBezTo>
                  <a:lnTo>
                    <a:pt x="334150" y="1403921"/>
                  </a:lnTo>
                  <a:cubicBezTo>
                    <a:pt x="336928" y="1386285"/>
                    <a:pt x="345616" y="1400456"/>
                    <a:pt x="350245" y="1397940"/>
                  </a:cubicBezTo>
                  <a:cubicBezTo>
                    <a:pt x="356868" y="1416204"/>
                    <a:pt x="348750" y="1424076"/>
                    <a:pt x="345901" y="1434468"/>
                  </a:cubicBezTo>
                  <a:cubicBezTo>
                    <a:pt x="344103" y="1436279"/>
                    <a:pt x="342768" y="1436161"/>
                    <a:pt x="341698" y="1434774"/>
                  </a:cubicBezTo>
                  <a:close/>
                  <a:moveTo>
                    <a:pt x="289720" y="1458640"/>
                  </a:moveTo>
                  <a:cubicBezTo>
                    <a:pt x="286471" y="1458010"/>
                    <a:pt x="283764" y="1453050"/>
                    <a:pt x="284227" y="1439193"/>
                  </a:cubicBezTo>
                  <a:lnTo>
                    <a:pt x="290423" y="1422189"/>
                  </a:lnTo>
                  <a:cubicBezTo>
                    <a:pt x="293343" y="1425779"/>
                    <a:pt x="296078" y="1431886"/>
                    <a:pt x="298471" y="1440139"/>
                  </a:cubicBezTo>
                  <a:cubicBezTo>
                    <a:pt x="298470" y="1444232"/>
                    <a:pt x="298471" y="1448011"/>
                    <a:pt x="298470" y="1452104"/>
                  </a:cubicBezTo>
                  <a:cubicBezTo>
                    <a:pt x="296761" y="1455569"/>
                    <a:pt x="292969" y="1459270"/>
                    <a:pt x="289720" y="1458640"/>
                  </a:cubicBezTo>
                  <a:close/>
                  <a:moveTo>
                    <a:pt x="289195" y="1526547"/>
                  </a:moveTo>
                  <a:cubicBezTo>
                    <a:pt x="281699" y="1521312"/>
                    <a:pt x="276251" y="1508165"/>
                    <a:pt x="282304" y="1492418"/>
                  </a:cubicBezTo>
                  <a:lnTo>
                    <a:pt x="282518" y="1492101"/>
                  </a:lnTo>
                  <a:cubicBezTo>
                    <a:pt x="288429" y="1476984"/>
                    <a:pt x="289639" y="1476984"/>
                    <a:pt x="296547" y="1493992"/>
                  </a:cubicBezTo>
                  <a:cubicBezTo>
                    <a:pt x="299682" y="1495880"/>
                    <a:pt x="310578" y="1484229"/>
                    <a:pt x="308370" y="1513202"/>
                  </a:cubicBezTo>
                  <a:cubicBezTo>
                    <a:pt x="306233" y="1529105"/>
                    <a:pt x="296690" y="1531782"/>
                    <a:pt x="289195" y="1526547"/>
                  </a:cubicBezTo>
                  <a:close/>
                  <a:moveTo>
                    <a:pt x="331955" y="1604624"/>
                  </a:moveTo>
                  <a:cubicBezTo>
                    <a:pt x="330024" y="1601499"/>
                    <a:pt x="328809" y="1595633"/>
                    <a:pt x="328809" y="1585319"/>
                  </a:cubicBezTo>
                  <a:lnTo>
                    <a:pt x="329022" y="1583432"/>
                  </a:lnTo>
                  <a:cubicBezTo>
                    <a:pt x="332370" y="1556978"/>
                    <a:pt x="365628" y="1574296"/>
                    <a:pt x="355159" y="1604843"/>
                  </a:cubicBezTo>
                  <a:cubicBezTo>
                    <a:pt x="349978" y="1598703"/>
                    <a:pt x="337747" y="1613998"/>
                    <a:pt x="331955" y="1604624"/>
                  </a:cubicBezTo>
                  <a:close/>
                  <a:moveTo>
                    <a:pt x="249972" y="1603074"/>
                  </a:moveTo>
                  <a:cubicBezTo>
                    <a:pt x="244453" y="1597918"/>
                    <a:pt x="241640" y="1583904"/>
                    <a:pt x="251610" y="1565795"/>
                  </a:cubicBezTo>
                  <a:lnTo>
                    <a:pt x="251681" y="1566741"/>
                  </a:lnTo>
                  <a:cubicBezTo>
                    <a:pt x="256952" y="1568629"/>
                    <a:pt x="266280" y="1552567"/>
                    <a:pt x="264571" y="1587207"/>
                  </a:cubicBezTo>
                  <a:cubicBezTo>
                    <a:pt x="263716" y="1604529"/>
                    <a:pt x="255491" y="1608230"/>
                    <a:pt x="249972" y="1603074"/>
                  </a:cubicBezTo>
                  <a:close/>
                  <a:moveTo>
                    <a:pt x="213670" y="1602248"/>
                  </a:moveTo>
                  <a:cubicBezTo>
                    <a:pt x="212155" y="1600142"/>
                    <a:pt x="211016" y="1596736"/>
                    <a:pt x="210517" y="1591618"/>
                  </a:cubicBezTo>
                  <a:cubicBezTo>
                    <a:pt x="210090" y="1574296"/>
                    <a:pt x="215075" y="1581540"/>
                    <a:pt x="217212" y="1589099"/>
                  </a:cubicBezTo>
                  <a:cubicBezTo>
                    <a:pt x="221200" y="1595397"/>
                    <a:pt x="226827" y="1584691"/>
                    <a:pt x="230245" y="1597288"/>
                  </a:cubicBezTo>
                  <a:cubicBezTo>
                    <a:pt x="226132" y="1603192"/>
                    <a:pt x="218213" y="1608567"/>
                    <a:pt x="213670" y="1602248"/>
                  </a:cubicBezTo>
                  <a:close/>
                  <a:moveTo>
                    <a:pt x="266993" y="1713178"/>
                  </a:moveTo>
                  <a:cubicBezTo>
                    <a:pt x="263574" y="1701527"/>
                    <a:pt x="263574" y="1701212"/>
                    <a:pt x="266993" y="1688933"/>
                  </a:cubicBezTo>
                  <a:lnTo>
                    <a:pt x="272120" y="1688933"/>
                  </a:lnTo>
                  <a:lnTo>
                    <a:pt x="276607" y="1676332"/>
                  </a:lnTo>
                  <a:lnTo>
                    <a:pt x="276679" y="1676018"/>
                  </a:lnTo>
                  <a:cubicBezTo>
                    <a:pt x="291064" y="1730814"/>
                    <a:pt x="277248" y="1708457"/>
                    <a:pt x="266993" y="1713178"/>
                  </a:cubicBezTo>
                  <a:close/>
                  <a:moveTo>
                    <a:pt x="294055" y="1754120"/>
                  </a:moveTo>
                  <a:lnTo>
                    <a:pt x="294055" y="1742469"/>
                  </a:lnTo>
                  <a:cubicBezTo>
                    <a:pt x="299984" y="1734437"/>
                    <a:pt x="306594" y="1723040"/>
                    <a:pt x="312833" y="1729403"/>
                  </a:cubicBezTo>
                  <a:lnTo>
                    <a:pt x="318844" y="1742327"/>
                  </a:lnTo>
                  <a:lnTo>
                    <a:pt x="318981" y="1742155"/>
                  </a:lnTo>
                  <a:lnTo>
                    <a:pt x="318910" y="1742469"/>
                  </a:lnTo>
                  <a:lnTo>
                    <a:pt x="318844" y="1742327"/>
                  </a:lnTo>
                  <a:lnTo>
                    <a:pt x="313186" y="1749436"/>
                  </a:lnTo>
                  <a:cubicBezTo>
                    <a:pt x="311094" y="1749475"/>
                    <a:pt x="308904" y="1748136"/>
                    <a:pt x="306803" y="1748450"/>
                  </a:cubicBezTo>
                  <a:cubicBezTo>
                    <a:pt x="303527" y="1757899"/>
                    <a:pt x="297402" y="1767031"/>
                    <a:pt x="294055" y="1754120"/>
                  </a:cubicBezTo>
                  <a:close/>
                  <a:moveTo>
                    <a:pt x="369830" y="1871591"/>
                  </a:moveTo>
                  <a:cubicBezTo>
                    <a:pt x="366333" y="1861229"/>
                    <a:pt x="362124" y="1856567"/>
                    <a:pt x="357937" y="1858362"/>
                  </a:cubicBezTo>
                  <a:lnTo>
                    <a:pt x="357937" y="1830017"/>
                  </a:lnTo>
                  <a:cubicBezTo>
                    <a:pt x="363100" y="1818208"/>
                    <a:pt x="368103" y="1821909"/>
                    <a:pt x="372928" y="1831081"/>
                  </a:cubicBezTo>
                  <a:lnTo>
                    <a:pt x="386564" y="1864278"/>
                  </a:lnTo>
                  <a:lnTo>
                    <a:pt x="386851" y="1863715"/>
                  </a:lnTo>
                  <a:lnTo>
                    <a:pt x="386851" y="1864975"/>
                  </a:lnTo>
                  <a:lnTo>
                    <a:pt x="386564" y="1864278"/>
                  </a:lnTo>
                  <a:lnTo>
                    <a:pt x="383174" y="1870959"/>
                  </a:lnTo>
                  <a:cubicBezTo>
                    <a:pt x="381047" y="1871983"/>
                    <a:pt x="377308" y="1871905"/>
                    <a:pt x="369830" y="1871591"/>
                  </a:cubicBezTo>
                  <a:close/>
                  <a:moveTo>
                    <a:pt x="288005" y="1799279"/>
                  </a:moveTo>
                  <a:cubicBezTo>
                    <a:pt x="284116" y="1796458"/>
                    <a:pt x="284904" y="1775614"/>
                    <a:pt x="293343" y="1790024"/>
                  </a:cubicBezTo>
                  <a:lnTo>
                    <a:pt x="293201" y="1790024"/>
                  </a:lnTo>
                  <a:cubicBezTo>
                    <a:pt x="293414" y="1790969"/>
                    <a:pt x="293272" y="1792543"/>
                    <a:pt x="293343" y="1794117"/>
                  </a:cubicBezTo>
                  <a:cubicBezTo>
                    <a:pt x="291117" y="1799156"/>
                    <a:pt x="289301" y="1800219"/>
                    <a:pt x="288005" y="1799279"/>
                  </a:cubicBezTo>
                  <a:close/>
                  <a:moveTo>
                    <a:pt x="310506" y="1847339"/>
                  </a:moveTo>
                  <a:cubicBezTo>
                    <a:pt x="293343" y="1812698"/>
                    <a:pt x="318126" y="1796005"/>
                    <a:pt x="326032" y="1798524"/>
                  </a:cubicBezTo>
                  <a:cubicBezTo>
                    <a:pt x="330162" y="1803249"/>
                    <a:pt x="326743" y="1818051"/>
                    <a:pt x="331373" y="1823090"/>
                  </a:cubicBezTo>
                  <a:cubicBezTo>
                    <a:pt x="363278" y="1836001"/>
                    <a:pt x="321474" y="1856785"/>
                    <a:pt x="310506" y="1847339"/>
                  </a:cubicBezTo>
                  <a:close/>
                  <a:moveTo>
                    <a:pt x="328453" y="1901192"/>
                  </a:moveTo>
                  <a:cubicBezTo>
                    <a:pt x="335439" y="1884184"/>
                    <a:pt x="343551" y="1878484"/>
                    <a:pt x="351385" y="1885130"/>
                  </a:cubicBezTo>
                  <a:lnTo>
                    <a:pt x="351242" y="1885130"/>
                  </a:lnTo>
                  <a:cubicBezTo>
                    <a:pt x="354091" y="1889223"/>
                    <a:pt x="352738" y="1895839"/>
                    <a:pt x="353236" y="1901192"/>
                  </a:cubicBezTo>
                  <a:cubicBezTo>
                    <a:pt x="345154" y="1911898"/>
                    <a:pt x="336536" y="1911898"/>
                    <a:pt x="328453" y="1901192"/>
                  </a:cubicBezTo>
                  <a:close/>
                  <a:moveTo>
                    <a:pt x="350174" y="1980868"/>
                  </a:moveTo>
                  <a:lnTo>
                    <a:pt x="347967" y="1966383"/>
                  </a:lnTo>
                  <a:lnTo>
                    <a:pt x="347824" y="1966383"/>
                  </a:lnTo>
                  <a:cubicBezTo>
                    <a:pt x="351876" y="1943738"/>
                    <a:pt x="359176" y="1938540"/>
                    <a:pt x="364631" y="1954414"/>
                  </a:cubicBezTo>
                  <a:cubicBezTo>
                    <a:pt x="369616" y="1948433"/>
                    <a:pt x="379587" y="1932371"/>
                    <a:pt x="377308" y="1963864"/>
                  </a:cubicBezTo>
                  <a:cubicBezTo>
                    <a:pt x="369402" y="1990946"/>
                    <a:pt x="360002" y="1978349"/>
                    <a:pt x="350174" y="1980868"/>
                  </a:cubicBezTo>
                  <a:close/>
                  <a:moveTo>
                    <a:pt x="289355" y="2011418"/>
                  </a:moveTo>
                  <a:lnTo>
                    <a:pt x="289355" y="1999135"/>
                  </a:lnTo>
                  <a:lnTo>
                    <a:pt x="306661" y="1956619"/>
                  </a:lnTo>
                  <a:lnTo>
                    <a:pt x="306518" y="1955988"/>
                  </a:lnTo>
                  <a:cubicBezTo>
                    <a:pt x="367266" y="1944654"/>
                    <a:pt x="308655" y="2028105"/>
                    <a:pt x="289355" y="2011418"/>
                  </a:cubicBezTo>
                  <a:close/>
                  <a:moveTo>
                    <a:pt x="333509" y="2092982"/>
                  </a:moveTo>
                  <a:cubicBezTo>
                    <a:pt x="338210" y="2048264"/>
                    <a:pt x="356299" y="2099595"/>
                    <a:pt x="365272" y="2089834"/>
                  </a:cubicBezTo>
                  <a:cubicBezTo>
                    <a:pt x="373889" y="2117862"/>
                    <a:pt x="379302" y="2083536"/>
                    <a:pt x="389343" y="2089834"/>
                  </a:cubicBezTo>
                  <a:cubicBezTo>
                    <a:pt x="390982" y="2085424"/>
                    <a:pt x="395681" y="2071253"/>
                    <a:pt x="397178" y="2085424"/>
                  </a:cubicBezTo>
                  <a:lnTo>
                    <a:pt x="397178" y="2085738"/>
                  </a:lnTo>
                  <a:cubicBezTo>
                    <a:pt x="397483" y="2092886"/>
                    <a:pt x="397626" y="2100193"/>
                    <a:pt x="397604" y="2107470"/>
                  </a:cubicBezTo>
                  <a:cubicBezTo>
                    <a:pt x="377023" y="2124475"/>
                    <a:pt x="353094" y="2109358"/>
                    <a:pt x="333509" y="2092982"/>
                  </a:cubicBezTo>
                  <a:close/>
                  <a:moveTo>
                    <a:pt x="256929" y="2064131"/>
                  </a:moveTo>
                  <a:cubicBezTo>
                    <a:pt x="255549" y="2060918"/>
                    <a:pt x="255011" y="2055268"/>
                    <a:pt x="255883" y="2045741"/>
                  </a:cubicBezTo>
                  <a:cubicBezTo>
                    <a:pt x="260156" y="2038815"/>
                    <a:pt x="286934" y="2031574"/>
                    <a:pt x="276820" y="2066214"/>
                  </a:cubicBezTo>
                  <a:lnTo>
                    <a:pt x="276679" y="2066214"/>
                  </a:lnTo>
                  <a:cubicBezTo>
                    <a:pt x="272779" y="2061490"/>
                    <a:pt x="261068" y="2073772"/>
                    <a:pt x="256929" y="2064131"/>
                  </a:cubicBezTo>
                  <a:close/>
                  <a:moveTo>
                    <a:pt x="260084" y="2194073"/>
                  </a:moveTo>
                  <a:lnTo>
                    <a:pt x="264714" y="2180534"/>
                  </a:lnTo>
                  <a:cubicBezTo>
                    <a:pt x="265212" y="2175809"/>
                    <a:pt x="265212" y="2172030"/>
                    <a:pt x="265212" y="2168251"/>
                  </a:cubicBezTo>
                  <a:cubicBezTo>
                    <a:pt x="279170" y="2130145"/>
                    <a:pt x="296547" y="2138332"/>
                    <a:pt x="310791" y="2161638"/>
                  </a:cubicBezTo>
                  <a:cubicBezTo>
                    <a:pt x="321900" y="2165103"/>
                    <a:pt x="334791" y="2157227"/>
                    <a:pt x="343764" y="2196596"/>
                  </a:cubicBezTo>
                  <a:lnTo>
                    <a:pt x="341414" y="2211709"/>
                  </a:lnTo>
                  <a:cubicBezTo>
                    <a:pt x="331800" y="2221158"/>
                    <a:pt x="324393" y="2184941"/>
                    <a:pt x="316061" y="2211709"/>
                  </a:cubicBezTo>
                  <a:cubicBezTo>
                    <a:pt x="298898" y="2179588"/>
                    <a:pt x="277675" y="2217379"/>
                    <a:pt x="260084" y="2194073"/>
                  </a:cubicBezTo>
                  <a:close/>
                  <a:moveTo>
                    <a:pt x="177046" y="2123215"/>
                  </a:moveTo>
                  <a:cubicBezTo>
                    <a:pt x="188796" y="2095187"/>
                    <a:pt x="208666" y="2101171"/>
                    <a:pt x="223052" y="2090149"/>
                  </a:cubicBezTo>
                  <a:cubicBezTo>
                    <a:pt x="231811" y="2053302"/>
                    <a:pt x="241996" y="2082904"/>
                    <a:pt x="249117" y="2110618"/>
                  </a:cubicBezTo>
                  <a:cubicBezTo>
                    <a:pt x="244346" y="2120696"/>
                    <a:pt x="237153" y="2110304"/>
                    <a:pt x="232880" y="2115029"/>
                  </a:cubicBezTo>
                  <a:cubicBezTo>
                    <a:pt x="228607" y="2119753"/>
                    <a:pt x="231882" y="2134552"/>
                    <a:pt x="227681" y="2139277"/>
                  </a:cubicBezTo>
                  <a:cubicBezTo>
                    <a:pt x="210717" y="2143496"/>
                    <a:pt x="193703" y="2138080"/>
                    <a:pt x="177046" y="2123215"/>
                  </a:cubicBezTo>
                  <a:close/>
                  <a:moveTo>
                    <a:pt x="384572" y="2346184"/>
                  </a:moveTo>
                  <a:cubicBezTo>
                    <a:pt x="383219" y="2342721"/>
                    <a:pt x="381795" y="2337680"/>
                    <a:pt x="380014" y="2333901"/>
                  </a:cubicBezTo>
                  <a:cubicBezTo>
                    <a:pt x="374245" y="2316582"/>
                    <a:pt x="387492" y="2323195"/>
                    <a:pt x="389842" y="2321935"/>
                  </a:cubicBezTo>
                  <a:cubicBezTo>
                    <a:pt x="396608" y="2337366"/>
                    <a:pt x="388987" y="2350280"/>
                    <a:pt x="384572" y="2346184"/>
                  </a:cubicBezTo>
                  <a:close/>
                  <a:moveTo>
                    <a:pt x="291135" y="2273438"/>
                  </a:moveTo>
                  <a:cubicBezTo>
                    <a:pt x="289426" y="2268713"/>
                    <a:pt x="287290" y="2263043"/>
                    <a:pt x="285224" y="2256744"/>
                  </a:cubicBezTo>
                  <a:lnTo>
                    <a:pt x="285081" y="2256744"/>
                  </a:lnTo>
                  <a:cubicBezTo>
                    <a:pt x="287645" y="2239422"/>
                    <a:pt x="296761" y="2253597"/>
                    <a:pt x="301604" y="2248872"/>
                  </a:cubicBezTo>
                  <a:cubicBezTo>
                    <a:pt x="305093" y="2260837"/>
                    <a:pt x="305093" y="2260837"/>
                    <a:pt x="301604" y="2273438"/>
                  </a:cubicBezTo>
                  <a:close/>
                  <a:moveTo>
                    <a:pt x="188511" y="2262097"/>
                  </a:moveTo>
                  <a:cubicBezTo>
                    <a:pt x="185022" y="2250446"/>
                    <a:pt x="185022" y="2250446"/>
                    <a:pt x="188511" y="2237849"/>
                  </a:cubicBezTo>
                  <a:lnTo>
                    <a:pt x="198126" y="2237849"/>
                  </a:lnTo>
                  <a:cubicBezTo>
                    <a:pt x="201544" y="2249503"/>
                    <a:pt x="201544" y="2249503"/>
                    <a:pt x="198126" y="2262097"/>
                  </a:cubicBezTo>
                  <a:close/>
                  <a:moveTo>
                    <a:pt x="234450" y="2380720"/>
                  </a:moveTo>
                  <a:cubicBezTo>
                    <a:pt x="230603" y="2377779"/>
                    <a:pt x="227441" y="2372834"/>
                    <a:pt x="225402" y="2365393"/>
                  </a:cubicBezTo>
                  <a:lnTo>
                    <a:pt x="225402" y="2351854"/>
                  </a:lnTo>
                  <a:cubicBezTo>
                    <a:pt x="223622" y="2340831"/>
                    <a:pt x="217212" y="2351222"/>
                    <a:pt x="216073" y="2338311"/>
                  </a:cubicBezTo>
                  <a:cubicBezTo>
                    <a:pt x="222197" y="2315636"/>
                    <a:pt x="229817" y="2321304"/>
                    <a:pt x="237438" y="2321304"/>
                  </a:cubicBezTo>
                  <a:cubicBezTo>
                    <a:pt x="241640" y="2326028"/>
                    <a:pt x="238292" y="2340831"/>
                    <a:pt x="242921" y="2345869"/>
                  </a:cubicBezTo>
                  <a:cubicBezTo>
                    <a:pt x="246162" y="2344577"/>
                    <a:pt x="249402" y="2348263"/>
                    <a:pt x="252109" y="2356261"/>
                  </a:cubicBezTo>
                  <a:lnTo>
                    <a:pt x="264999" y="2329176"/>
                  </a:lnTo>
                  <a:cubicBezTo>
                    <a:pt x="264999" y="2323509"/>
                    <a:pt x="264999" y="2319730"/>
                    <a:pt x="264999" y="2315636"/>
                  </a:cubicBezTo>
                  <a:cubicBezTo>
                    <a:pt x="321830" y="2323627"/>
                    <a:pt x="261377" y="2401302"/>
                    <a:pt x="234450" y="2380720"/>
                  </a:cubicBezTo>
                  <a:close/>
                  <a:moveTo>
                    <a:pt x="320103" y="2505419"/>
                  </a:moveTo>
                  <a:cubicBezTo>
                    <a:pt x="317984" y="2505380"/>
                    <a:pt x="315919" y="2503963"/>
                    <a:pt x="314352" y="2497666"/>
                  </a:cubicBezTo>
                  <a:cubicBezTo>
                    <a:pt x="322969" y="2458615"/>
                    <a:pt x="332370" y="2510891"/>
                    <a:pt x="341130" y="2481287"/>
                  </a:cubicBezTo>
                  <a:cubicBezTo>
                    <a:pt x="350957" y="2506798"/>
                    <a:pt x="358435" y="2471209"/>
                    <a:pt x="369189" y="2479399"/>
                  </a:cubicBezTo>
                  <a:cubicBezTo>
                    <a:pt x="377522" y="2504593"/>
                    <a:pt x="390554" y="2477193"/>
                    <a:pt x="397675" y="2514356"/>
                  </a:cubicBezTo>
                  <a:lnTo>
                    <a:pt x="395610" y="2529159"/>
                  </a:lnTo>
                  <a:cubicBezTo>
                    <a:pt x="383361" y="2521911"/>
                    <a:pt x="376310" y="2544904"/>
                    <a:pt x="364061" y="2541438"/>
                  </a:cubicBezTo>
                  <a:cubicBezTo>
                    <a:pt x="359197" y="2518102"/>
                    <a:pt x="351371" y="2512247"/>
                    <a:pt x="345047" y="2527268"/>
                  </a:cubicBezTo>
                  <a:cubicBezTo>
                    <a:pt x="338851" y="2507744"/>
                    <a:pt x="332299" y="2526636"/>
                    <a:pt x="326174" y="2504907"/>
                  </a:cubicBezTo>
                  <a:cubicBezTo>
                    <a:pt x="324393" y="2504120"/>
                    <a:pt x="322221" y="2505458"/>
                    <a:pt x="320103" y="2505419"/>
                  </a:cubicBezTo>
                  <a:close/>
                  <a:moveTo>
                    <a:pt x="222781" y="2418499"/>
                  </a:moveTo>
                  <a:cubicBezTo>
                    <a:pt x="221904" y="2416845"/>
                    <a:pt x="221289" y="2413972"/>
                    <a:pt x="221129" y="2409169"/>
                  </a:cubicBezTo>
                  <a:cubicBezTo>
                    <a:pt x="223051" y="2400665"/>
                    <a:pt x="238719" y="2401611"/>
                    <a:pt x="232595" y="2417045"/>
                  </a:cubicBezTo>
                  <a:lnTo>
                    <a:pt x="232666" y="2419561"/>
                  </a:lnTo>
                  <a:cubicBezTo>
                    <a:pt x="230423" y="2417436"/>
                    <a:pt x="225415" y="2423458"/>
                    <a:pt x="222781" y="2418499"/>
                  </a:cubicBezTo>
                  <a:close/>
                  <a:moveTo>
                    <a:pt x="258803" y="2454599"/>
                  </a:moveTo>
                  <a:cubicBezTo>
                    <a:pt x="251877" y="2451450"/>
                    <a:pt x="253319" y="2440979"/>
                    <a:pt x="276251" y="2409486"/>
                  </a:cubicBezTo>
                  <a:lnTo>
                    <a:pt x="276109" y="2409486"/>
                  </a:lnTo>
                  <a:cubicBezTo>
                    <a:pt x="282518" y="2396886"/>
                    <a:pt x="298043" y="2428379"/>
                    <a:pt x="299040" y="2390588"/>
                  </a:cubicBezTo>
                  <a:cubicBezTo>
                    <a:pt x="312700" y="2377835"/>
                    <a:pt x="326850" y="2379439"/>
                    <a:pt x="340346" y="2395312"/>
                  </a:cubicBezTo>
                  <a:cubicBezTo>
                    <a:pt x="343622" y="2393107"/>
                    <a:pt x="345260" y="2379882"/>
                    <a:pt x="350174" y="2384606"/>
                  </a:cubicBezTo>
                  <a:cubicBezTo>
                    <a:pt x="365272" y="2339571"/>
                    <a:pt x="360287" y="2427751"/>
                    <a:pt x="375243" y="2384606"/>
                  </a:cubicBezTo>
                  <a:lnTo>
                    <a:pt x="382364" y="2402242"/>
                  </a:lnTo>
                  <a:lnTo>
                    <a:pt x="382364" y="2414208"/>
                  </a:lnTo>
                  <a:cubicBezTo>
                    <a:pt x="369830" y="2438460"/>
                    <a:pt x="354732" y="2400037"/>
                    <a:pt x="343124" y="2414208"/>
                  </a:cubicBezTo>
                  <a:lnTo>
                    <a:pt x="343124" y="2426177"/>
                  </a:lnTo>
                  <a:cubicBezTo>
                    <a:pt x="327812" y="2490736"/>
                    <a:pt x="308156" y="2414839"/>
                    <a:pt x="291563" y="2455778"/>
                  </a:cubicBezTo>
                  <a:cubicBezTo>
                    <a:pt x="281022" y="2453574"/>
                    <a:pt x="265728" y="2457748"/>
                    <a:pt x="258803" y="2454599"/>
                  </a:cubicBezTo>
                  <a:close/>
                  <a:moveTo>
                    <a:pt x="236627" y="2517858"/>
                  </a:moveTo>
                  <a:cubicBezTo>
                    <a:pt x="234393" y="2518134"/>
                    <a:pt x="232239" y="2516717"/>
                    <a:pt x="230316" y="2510577"/>
                  </a:cubicBezTo>
                  <a:cubicBezTo>
                    <a:pt x="235586" y="2490108"/>
                    <a:pt x="241853" y="2495143"/>
                    <a:pt x="247479" y="2479085"/>
                  </a:cubicBezTo>
                  <a:cubicBezTo>
                    <a:pt x="249616" y="2480030"/>
                    <a:pt x="252393" y="2476565"/>
                    <a:pt x="254174" y="2484123"/>
                  </a:cubicBezTo>
                  <a:cubicBezTo>
                    <a:pt x="250798" y="2495553"/>
                    <a:pt x="247173" y="2505476"/>
                    <a:pt x="243349" y="2513725"/>
                  </a:cubicBezTo>
                  <a:lnTo>
                    <a:pt x="243420" y="2514985"/>
                  </a:lnTo>
                  <a:cubicBezTo>
                    <a:pt x="241177" y="2515614"/>
                    <a:pt x="238862" y="2517582"/>
                    <a:pt x="236627" y="2517858"/>
                  </a:cubicBezTo>
                  <a:close/>
                  <a:moveTo>
                    <a:pt x="343266" y="2657332"/>
                  </a:moveTo>
                  <a:lnTo>
                    <a:pt x="343266" y="2620486"/>
                  </a:lnTo>
                  <a:cubicBezTo>
                    <a:pt x="286506" y="2551830"/>
                    <a:pt x="345830" y="2576082"/>
                    <a:pt x="360715" y="2601905"/>
                  </a:cubicBezTo>
                  <a:cubicBezTo>
                    <a:pt x="368740" y="2593434"/>
                    <a:pt x="376966" y="2589307"/>
                    <a:pt x="385213" y="2589622"/>
                  </a:cubicBezTo>
                  <a:cubicBezTo>
                    <a:pt x="387492" y="2598443"/>
                    <a:pt x="387492" y="2598443"/>
                    <a:pt x="387492" y="2608517"/>
                  </a:cubicBezTo>
                  <a:cubicBezTo>
                    <a:pt x="397035" y="2633397"/>
                    <a:pt x="444110" y="2646626"/>
                    <a:pt x="404797" y="2651033"/>
                  </a:cubicBezTo>
                  <a:lnTo>
                    <a:pt x="404726" y="2651033"/>
                  </a:lnTo>
                  <a:cubicBezTo>
                    <a:pt x="385213" y="2687565"/>
                    <a:pt x="363207" y="2673708"/>
                    <a:pt x="343266" y="2657332"/>
                  </a:cubicBezTo>
                  <a:close/>
                  <a:moveTo>
                    <a:pt x="261599" y="2588049"/>
                  </a:moveTo>
                  <a:cubicBezTo>
                    <a:pt x="257022" y="2579428"/>
                    <a:pt x="253817" y="2557342"/>
                    <a:pt x="248049" y="2573877"/>
                  </a:cubicBezTo>
                  <a:cubicBezTo>
                    <a:pt x="243349" y="2571986"/>
                    <a:pt x="245058" y="2563171"/>
                    <a:pt x="245058" y="2556872"/>
                  </a:cubicBezTo>
                  <a:cubicBezTo>
                    <a:pt x="250598" y="2550951"/>
                    <a:pt x="256317" y="2548841"/>
                    <a:pt x="262007" y="2550571"/>
                  </a:cubicBezTo>
                  <a:cubicBezTo>
                    <a:pt x="268068" y="2534227"/>
                    <a:pt x="275917" y="2539551"/>
                    <a:pt x="280596" y="2563171"/>
                  </a:cubicBezTo>
                  <a:cubicBezTo>
                    <a:pt x="287432" y="2569466"/>
                    <a:pt x="314494" y="2544272"/>
                    <a:pt x="306518" y="2587734"/>
                  </a:cubicBezTo>
                  <a:cubicBezTo>
                    <a:pt x="293201" y="2590567"/>
                    <a:pt x="279242" y="2556241"/>
                    <a:pt x="266708" y="2587734"/>
                  </a:cubicBezTo>
                  <a:lnTo>
                    <a:pt x="266779" y="2590253"/>
                  </a:lnTo>
                  <a:cubicBezTo>
                    <a:pt x="264803" y="2592301"/>
                    <a:pt x="263125" y="2590923"/>
                    <a:pt x="261599" y="2588049"/>
                  </a:cubicBezTo>
                  <a:close/>
                  <a:moveTo>
                    <a:pt x="311218" y="2736065"/>
                  </a:moveTo>
                  <a:cubicBezTo>
                    <a:pt x="308341" y="2726206"/>
                    <a:pt x="304723" y="2721577"/>
                    <a:pt x="301105" y="2723151"/>
                  </a:cubicBezTo>
                  <a:cubicBezTo>
                    <a:pt x="296476" y="2703313"/>
                    <a:pt x="289141" y="2719689"/>
                    <a:pt x="284441" y="2706146"/>
                  </a:cubicBezTo>
                  <a:cubicBezTo>
                    <a:pt x="302957" y="2675285"/>
                    <a:pt x="326174" y="2690716"/>
                    <a:pt x="345687" y="2711499"/>
                  </a:cubicBezTo>
                  <a:cubicBezTo>
                    <a:pt x="349961" y="2694809"/>
                    <a:pt x="391337" y="2685359"/>
                    <a:pt x="379801" y="2723782"/>
                  </a:cubicBezTo>
                  <a:lnTo>
                    <a:pt x="379729" y="2723782"/>
                  </a:lnTo>
                  <a:cubicBezTo>
                    <a:pt x="357224" y="2732600"/>
                    <a:pt x="332370" y="2706460"/>
                    <a:pt x="311218" y="2736065"/>
                  </a:cubicBezTo>
                  <a:close/>
                  <a:moveTo>
                    <a:pt x="383860" y="2821725"/>
                  </a:moveTo>
                  <a:cubicBezTo>
                    <a:pt x="378469" y="2817252"/>
                    <a:pt x="373163" y="2811049"/>
                    <a:pt x="367978" y="2803144"/>
                  </a:cubicBezTo>
                  <a:cubicBezTo>
                    <a:pt x="367978" y="2786768"/>
                    <a:pt x="366340" y="2748345"/>
                    <a:pt x="373035" y="2767244"/>
                  </a:cubicBezTo>
                  <a:cubicBezTo>
                    <a:pt x="381367" y="2788341"/>
                    <a:pt x="391907" y="2747403"/>
                    <a:pt x="401166" y="2763779"/>
                  </a:cubicBezTo>
                  <a:cubicBezTo>
                    <a:pt x="404797" y="2787710"/>
                    <a:pt x="387064" y="2805663"/>
                    <a:pt x="383860" y="2821725"/>
                  </a:cubicBezTo>
                  <a:close/>
                  <a:moveTo>
                    <a:pt x="228885" y="2723172"/>
                  </a:moveTo>
                  <a:cubicBezTo>
                    <a:pt x="227623" y="2722640"/>
                    <a:pt x="226399" y="2720711"/>
                    <a:pt x="225259" y="2716852"/>
                  </a:cubicBezTo>
                  <a:lnTo>
                    <a:pt x="231882" y="2700479"/>
                  </a:lnTo>
                  <a:lnTo>
                    <a:pt x="231954" y="2701736"/>
                  </a:lnTo>
                  <a:cubicBezTo>
                    <a:pt x="234596" y="2697361"/>
                    <a:pt x="237545" y="2698400"/>
                    <a:pt x="240001" y="2704572"/>
                  </a:cubicBezTo>
                  <a:cubicBezTo>
                    <a:pt x="236797" y="2713782"/>
                    <a:pt x="232671" y="2724766"/>
                    <a:pt x="228885" y="2723172"/>
                  </a:cubicBezTo>
                  <a:close/>
                  <a:moveTo>
                    <a:pt x="333794" y="2855106"/>
                  </a:moveTo>
                  <a:cubicBezTo>
                    <a:pt x="352239" y="2814167"/>
                    <a:pt x="376097" y="2857625"/>
                    <a:pt x="394970" y="2823613"/>
                  </a:cubicBezTo>
                  <a:lnTo>
                    <a:pt x="394970" y="2821725"/>
                  </a:lnTo>
                  <a:cubicBezTo>
                    <a:pt x="404227" y="2834636"/>
                    <a:pt x="441260" y="2788656"/>
                    <a:pt x="435421" y="2858571"/>
                  </a:cubicBezTo>
                  <a:cubicBezTo>
                    <a:pt x="400738" y="2862350"/>
                    <a:pt x="367408" y="2886599"/>
                    <a:pt x="333794" y="2855106"/>
                  </a:cubicBezTo>
                  <a:close/>
                  <a:moveTo>
                    <a:pt x="305095" y="2852532"/>
                  </a:moveTo>
                  <a:cubicBezTo>
                    <a:pt x="301421" y="2847258"/>
                    <a:pt x="298008" y="2838432"/>
                    <a:pt x="295123" y="2826450"/>
                  </a:cubicBezTo>
                  <a:cubicBezTo>
                    <a:pt x="304631" y="2813598"/>
                    <a:pt x="314914" y="2818386"/>
                    <a:pt x="323610" y="2839675"/>
                  </a:cubicBezTo>
                  <a:lnTo>
                    <a:pt x="316845" y="2857311"/>
                  </a:lnTo>
                  <a:lnTo>
                    <a:pt x="316631" y="2857311"/>
                  </a:lnTo>
                  <a:cubicBezTo>
                    <a:pt x="312703" y="2859531"/>
                    <a:pt x="308769" y="2857807"/>
                    <a:pt x="305095" y="2852532"/>
                  </a:cubicBezTo>
                  <a:close/>
                  <a:moveTo>
                    <a:pt x="364418" y="2931634"/>
                  </a:moveTo>
                  <a:cubicBezTo>
                    <a:pt x="348963" y="2894789"/>
                    <a:pt x="366839" y="2891009"/>
                    <a:pt x="375029" y="2894789"/>
                  </a:cubicBezTo>
                  <a:cubicBezTo>
                    <a:pt x="379017" y="2901401"/>
                    <a:pt x="376382" y="2916832"/>
                    <a:pt x="380583" y="2918723"/>
                  </a:cubicBezTo>
                  <a:cubicBezTo>
                    <a:pt x="398530" y="2925335"/>
                    <a:pt x="415409" y="2889750"/>
                    <a:pt x="431647" y="2925336"/>
                  </a:cubicBezTo>
                  <a:lnTo>
                    <a:pt x="431647" y="2937301"/>
                  </a:lnTo>
                  <a:cubicBezTo>
                    <a:pt x="427017" y="2950530"/>
                    <a:pt x="420964" y="2941084"/>
                    <a:pt x="415195" y="2943600"/>
                  </a:cubicBezTo>
                  <a:cubicBezTo>
                    <a:pt x="411777" y="2945174"/>
                    <a:pt x="410637" y="2960922"/>
                    <a:pt x="403516" y="2952104"/>
                  </a:cubicBezTo>
                  <a:cubicBezTo>
                    <a:pt x="390583" y="2941996"/>
                    <a:pt x="377528" y="2935162"/>
                    <a:pt x="364418" y="2931634"/>
                  </a:cubicBezTo>
                  <a:close/>
                  <a:moveTo>
                    <a:pt x="370739" y="3011946"/>
                  </a:moveTo>
                  <a:cubicBezTo>
                    <a:pt x="366176" y="3008083"/>
                    <a:pt x="361836" y="3003202"/>
                    <a:pt x="357937" y="2998085"/>
                  </a:cubicBezTo>
                  <a:lnTo>
                    <a:pt x="357937" y="2986116"/>
                  </a:lnTo>
                  <a:cubicBezTo>
                    <a:pt x="364418" y="2970371"/>
                    <a:pt x="373106" y="2992728"/>
                    <a:pt x="379658" y="2969740"/>
                  </a:cubicBezTo>
                  <a:cubicBezTo>
                    <a:pt x="383197" y="2975598"/>
                    <a:pt x="386587" y="2983094"/>
                    <a:pt x="389771" y="2992100"/>
                  </a:cubicBezTo>
                  <a:cubicBezTo>
                    <a:pt x="396059" y="2978683"/>
                    <a:pt x="402882" y="2970874"/>
                    <a:pt x="409854" y="2969111"/>
                  </a:cubicBezTo>
                  <a:cubicBezTo>
                    <a:pt x="411991" y="2978558"/>
                    <a:pt x="411991" y="2978558"/>
                    <a:pt x="411991" y="2998084"/>
                  </a:cubicBezTo>
                  <a:cubicBezTo>
                    <a:pt x="400133" y="3025954"/>
                    <a:pt x="384430" y="3023534"/>
                    <a:pt x="370739" y="3011946"/>
                  </a:cubicBezTo>
                  <a:close/>
                  <a:moveTo>
                    <a:pt x="380157" y="3088470"/>
                  </a:moveTo>
                  <a:lnTo>
                    <a:pt x="373035" y="3070202"/>
                  </a:lnTo>
                  <a:cubicBezTo>
                    <a:pt x="391957" y="3039496"/>
                    <a:pt x="412724" y="3039496"/>
                    <a:pt x="431647" y="3070202"/>
                  </a:cubicBezTo>
                  <a:lnTo>
                    <a:pt x="419468" y="3101695"/>
                  </a:lnTo>
                  <a:cubicBezTo>
                    <a:pt x="405938" y="3105788"/>
                    <a:pt x="393901" y="3082799"/>
                    <a:pt x="380157" y="3088470"/>
                  </a:cubicBezTo>
                  <a:close/>
                  <a:moveTo>
                    <a:pt x="424486" y="3211909"/>
                  </a:moveTo>
                  <a:cubicBezTo>
                    <a:pt x="423033" y="3208947"/>
                    <a:pt x="422103" y="3203652"/>
                    <a:pt x="422103" y="3195227"/>
                  </a:cubicBezTo>
                  <a:lnTo>
                    <a:pt x="417189" y="3182316"/>
                  </a:lnTo>
                  <a:cubicBezTo>
                    <a:pt x="417189" y="3177906"/>
                    <a:pt x="417189" y="3174126"/>
                    <a:pt x="417189" y="3170033"/>
                  </a:cubicBezTo>
                  <a:cubicBezTo>
                    <a:pt x="420394" y="3160270"/>
                    <a:pt x="424810" y="3166568"/>
                    <a:pt x="429510" y="3164049"/>
                  </a:cubicBezTo>
                  <a:lnTo>
                    <a:pt x="440620" y="3197115"/>
                  </a:lnTo>
                  <a:cubicBezTo>
                    <a:pt x="437896" y="3208691"/>
                    <a:pt x="428842" y="3220796"/>
                    <a:pt x="424486" y="3211909"/>
                  </a:cubicBezTo>
                  <a:close/>
                  <a:moveTo>
                    <a:pt x="403950" y="3237011"/>
                  </a:moveTo>
                  <a:cubicBezTo>
                    <a:pt x="395517" y="3230736"/>
                    <a:pt x="394115" y="3206172"/>
                    <a:pt x="410139" y="3199321"/>
                  </a:cubicBezTo>
                  <a:lnTo>
                    <a:pt x="414483" y="3211604"/>
                  </a:lnTo>
                  <a:cubicBezTo>
                    <a:pt x="417830" y="3220422"/>
                    <a:pt x="417830" y="3223255"/>
                    <a:pt x="414341" y="3235856"/>
                  </a:cubicBezTo>
                  <a:cubicBezTo>
                    <a:pt x="410352" y="3239162"/>
                    <a:pt x="406761" y="3239103"/>
                    <a:pt x="403950" y="3237011"/>
                  </a:cubicBezTo>
                  <a:close/>
                  <a:moveTo>
                    <a:pt x="429794" y="3306082"/>
                  </a:moveTo>
                  <a:lnTo>
                    <a:pt x="416549" y="3279314"/>
                  </a:lnTo>
                  <a:cubicBezTo>
                    <a:pt x="421584" y="3262908"/>
                    <a:pt x="427893" y="3256104"/>
                    <a:pt x="434067" y="3260418"/>
                  </a:cubicBezTo>
                  <a:cubicBezTo>
                    <a:pt x="438269" y="3267662"/>
                    <a:pt x="435705" y="3278682"/>
                    <a:pt x="436916" y="3287504"/>
                  </a:cubicBezTo>
                  <a:cubicBezTo>
                    <a:pt x="434944" y="3296318"/>
                    <a:pt x="432494" y="3302713"/>
                    <a:pt x="429794" y="3306082"/>
                  </a:cubicBezTo>
                  <a:close/>
                  <a:moveTo>
                    <a:pt x="419326" y="3394262"/>
                  </a:moveTo>
                  <a:cubicBezTo>
                    <a:pt x="408714" y="3353636"/>
                    <a:pt x="431290" y="3347024"/>
                    <a:pt x="435991" y="3365288"/>
                  </a:cubicBezTo>
                  <a:cubicBezTo>
                    <a:pt x="430863" y="3384184"/>
                    <a:pt x="424596" y="3378199"/>
                    <a:pt x="419326" y="3394262"/>
                  </a:cubicBezTo>
                  <a:close/>
                  <a:moveTo>
                    <a:pt x="379778" y="3479165"/>
                  </a:moveTo>
                  <a:cubicBezTo>
                    <a:pt x="373880" y="3474037"/>
                    <a:pt x="368192" y="3467404"/>
                    <a:pt x="362851" y="3458507"/>
                  </a:cubicBezTo>
                  <a:lnTo>
                    <a:pt x="362850" y="3457247"/>
                  </a:lnTo>
                  <a:cubicBezTo>
                    <a:pt x="375670" y="3418827"/>
                    <a:pt x="400026" y="3455987"/>
                    <a:pt x="414768" y="3467011"/>
                  </a:cubicBezTo>
                  <a:cubicBezTo>
                    <a:pt x="417317" y="3456837"/>
                    <a:pt x="421192" y="3456837"/>
                    <a:pt x="423741" y="3467011"/>
                  </a:cubicBezTo>
                  <a:cubicBezTo>
                    <a:pt x="428592" y="3467827"/>
                    <a:pt x="433249" y="3475703"/>
                    <a:pt x="436988" y="3489371"/>
                  </a:cubicBezTo>
                  <a:lnTo>
                    <a:pt x="434780" y="3505116"/>
                  </a:lnTo>
                  <a:cubicBezTo>
                    <a:pt x="417047" y="3496377"/>
                    <a:pt x="397471" y="3494548"/>
                    <a:pt x="379778" y="3479165"/>
                  </a:cubicBezTo>
                  <a:close/>
                  <a:moveTo>
                    <a:pt x="387421" y="3620695"/>
                  </a:moveTo>
                  <a:cubicBezTo>
                    <a:pt x="397675" y="3605893"/>
                    <a:pt x="411706" y="3587311"/>
                    <a:pt x="421747" y="3620695"/>
                  </a:cubicBezTo>
                  <a:lnTo>
                    <a:pt x="421747" y="3633292"/>
                  </a:lnTo>
                  <a:cubicBezTo>
                    <a:pt x="421177" y="3634866"/>
                    <a:pt x="420608" y="3637385"/>
                    <a:pt x="420038" y="3637385"/>
                  </a:cubicBezTo>
                  <a:lnTo>
                    <a:pt x="420038" y="3636126"/>
                  </a:lnTo>
                  <a:cubicBezTo>
                    <a:pt x="409049" y="3638771"/>
                    <a:pt x="398032" y="3633576"/>
                    <a:pt x="387421" y="3620695"/>
                  </a:cubicBezTo>
                  <a:close/>
                  <a:moveTo>
                    <a:pt x="409569" y="3834217"/>
                  </a:moveTo>
                  <a:lnTo>
                    <a:pt x="409569" y="3832954"/>
                  </a:lnTo>
                  <a:cubicBezTo>
                    <a:pt x="395966" y="3801148"/>
                    <a:pt x="446317" y="3787922"/>
                    <a:pt x="435777" y="3842090"/>
                  </a:cubicBezTo>
                  <a:cubicBezTo>
                    <a:pt x="427231" y="3858463"/>
                    <a:pt x="418044" y="3836419"/>
                    <a:pt x="409569" y="3834217"/>
                  </a:cubicBezTo>
                  <a:close/>
                  <a:moveTo>
                    <a:pt x="411991" y="4084582"/>
                  </a:moveTo>
                  <a:lnTo>
                    <a:pt x="411991" y="4072616"/>
                  </a:lnTo>
                  <a:cubicBezTo>
                    <a:pt x="413158" y="4069657"/>
                    <a:pt x="414440" y="4067640"/>
                    <a:pt x="415765" y="4066632"/>
                  </a:cubicBezTo>
                  <a:lnTo>
                    <a:pt x="415765" y="4066001"/>
                  </a:lnTo>
                  <a:cubicBezTo>
                    <a:pt x="424952" y="4066001"/>
                    <a:pt x="434708" y="4062853"/>
                    <a:pt x="443824" y="4067260"/>
                  </a:cubicBezTo>
                  <a:lnTo>
                    <a:pt x="451445" y="4084582"/>
                  </a:lnTo>
                  <a:cubicBezTo>
                    <a:pt x="438405" y="4095166"/>
                    <a:pt x="425030" y="4095166"/>
                    <a:pt x="411991" y="4084582"/>
                  </a:cubicBezTo>
                  <a:close/>
                  <a:moveTo>
                    <a:pt x="428071" y="4231260"/>
                  </a:moveTo>
                  <a:cubicBezTo>
                    <a:pt x="427013" y="4227107"/>
                    <a:pt x="428263" y="4220789"/>
                    <a:pt x="433712" y="4211813"/>
                  </a:cubicBezTo>
                  <a:lnTo>
                    <a:pt x="444323" y="4211812"/>
                  </a:lnTo>
                  <a:lnTo>
                    <a:pt x="448874" y="4223891"/>
                  </a:lnTo>
                  <a:lnTo>
                    <a:pt x="448952" y="4223464"/>
                  </a:lnTo>
                  <a:lnTo>
                    <a:pt x="448952" y="4224096"/>
                  </a:lnTo>
                  <a:lnTo>
                    <a:pt x="448874" y="4223891"/>
                  </a:lnTo>
                  <a:lnTo>
                    <a:pt x="447021" y="4234133"/>
                  </a:lnTo>
                  <a:cubicBezTo>
                    <a:pt x="441540" y="4239211"/>
                    <a:pt x="430187" y="4239566"/>
                    <a:pt x="428071" y="4231260"/>
                  </a:cubicBezTo>
                  <a:close/>
                  <a:moveTo>
                    <a:pt x="416904" y="4376520"/>
                  </a:moveTo>
                  <a:lnTo>
                    <a:pt x="416904" y="4363923"/>
                  </a:lnTo>
                  <a:cubicBezTo>
                    <a:pt x="424183" y="4340085"/>
                    <a:pt x="434124" y="4340085"/>
                    <a:pt x="441403" y="4363923"/>
                  </a:cubicBezTo>
                  <a:lnTo>
                    <a:pt x="441403" y="4376835"/>
                  </a:lnTo>
                  <a:lnTo>
                    <a:pt x="441403" y="4375575"/>
                  </a:lnTo>
                  <a:cubicBezTo>
                    <a:pt x="433356" y="4384079"/>
                    <a:pt x="424980" y="4384393"/>
                    <a:pt x="416904" y="4376520"/>
                  </a:cubicBezTo>
                  <a:close/>
                  <a:moveTo>
                    <a:pt x="377379" y="4898672"/>
                  </a:moveTo>
                  <a:lnTo>
                    <a:pt x="390127" y="4870326"/>
                  </a:lnTo>
                  <a:cubicBezTo>
                    <a:pt x="407860" y="4895521"/>
                    <a:pt x="428869" y="4884183"/>
                    <a:pt x="445890" y="4922606"/>
                  </a:cubicBezTo>
                  <a:cubicBezTo>
                    <a:pt x="433776" y="4937279"/>
                    <a:pt x="420943" y="4935392"/>
                    <a:pt x="409071" y="4917253"/>
                  </a:cubicBezTo>
                  <a:cubicBezTo>
                    <a:pt x="397961" y="4903078"/>
                    <a:pt x="388062" y="4909377"/>
                    <a:pt x="377379" y="4898672"/>
                  </a:cubicBezTo>
                  <a:close/>
                  <a:moveTo>
                    <a:pt x="370186" y="4991573"/>
                  </a:moveTo>
                  <a:lnTo>
                    <a:pt x="370542" y="4990312"/>
                  </a:lnTo>
                  <a:cubicBezTo>
                    <a:pt x="364560" y="4981495"/>
                    <a:pt x="372893" y="4975514"/>
                    <a:pt x="375100" y="4979293"/>
                  </a:cubicBezTo>
                  <a:lnTo>
                    <a:pt x="379444" y="4955041"/>
                  </a:lnTo>
                  <a:cubicBezTo>
                    <a:pt x="388347" y="4959452"/>
                    <a:pt x="398602" y="4945277"/>
                    <a:pt x="406222" y="4962599"/>
                  </a:cubicBezTo>
                  <a:cubicBezTo>
                    <a:pt x="395397" y="4987479"/>
                    <a:pt x="382293" y="4984960"/>
                    <a:pt x="370186" y="4991573"/>
                  </a:cubicBezTo>
                  <a:close/>
                  <a:moveTo>
                    <a:pt x="360572" y="5160374"/>
                  </a:moveTo>
                  <a:cubicBezTo>
                    <a:pt x="349534" y="5109040"/>
                    <a:pt x="391907" y="5158486"/>
                    <a:pt x="396679" y="5118489"/>
                  </a:cubicBezTo>
                  <a:cubicBezTo>
                    <a:pt x="398887" y="5075658"/>
                    <a:pt x="419184" y="5118489"/>
                    <a:pt x="426732" y="5118489"/>
                  </a:cubicBezTo>
                  <a:cubicBezTo>
                    <a:pt x="415979" y="5163210"/>
                    <a:pt x="401664" y="5134551"/>
                    <a:pt x="389700" y="5161005"/>
                  </a:cubicBezTo>
                  <a:close/>
                  <a:moveTo>
                    <a:pt x="406795" y="5208629"/>
                  </a:moveTo>
                  <a:cubicBezTo>
                    <a:pt x="403462" y="5205802"/>
                    <a:pt x="400247" y="5200276"/>
                    <a:pt x="397320" y="5192183"/>
                  </a:cubicBezTo>
                  <a:lnTo>
                    <a:pt x="397320" y="5179269"/>
                  </a:lnTo>
                  <a:cubicBezTo>
                    <a:pt x="401451" y="5163839"/>
                    <a:pt x="406649" y="5180528"/>
                    <a:pt x="411065" y="5184940"/>
                  </a:cubicBezTo>
                  <a:lnTo>
                    <a:pt x="410708" y="5184940"/>
                  </a:lnTo>
                  <a:cubicBezTo>
                    <a:pt x="412902" y="5184780"/>
                    <a:pt x="415060" y="5187175"/>
                    <a:pt x="416975" y="5191866"/>
                  </a:cubicBezTo>
                  <a:lnTo>
                    <a:pt x="416976" y="5208874"/>
                  </a:lnTo>
                  <a:cubicBezTo>
                    <a:pt x="413578" y="5211582"/>
                    <a:pt x="410128" y="5211455"/>
                    <a:pt x="406795" y="5208629"/>
                  </a:cubicBezTo>
                  <a:close/>
                  <a:moveTo>
                    <a:pt x="399457" y="5270599"/>
                  </a:moveTo>
                  <a:lnTo>
                    <a:pt x="392264" y="5248867"/>
                  </a:lnTo>
                  <a:cubicBezTo>
                    <a:pt x="402590" y="5247925"/>
                    <a:pt x="416549" y="5237215"/>
                    <a:pt x="426305" y="5253592"/>
                  </a:cubicBezTo>
                  <a:cubicBezTo>
                    <a:pt x="418329" y="5280677"/>
                    <a:pt x="409355" y="5268080"/>
                    <a:pt x="399457" y="5270599"/>
                  </a:cubicBezTo>
                  <a:close/>
                  <a:moveTo>
                    <a:pt x="419610" y="5355946"/>
                  </a:moveTo>
                  <a:cubicBezTo>
                    <a:pt x="415979" y="5343345"/>
                    <a:pt x="415979" y="5343345"/>
                    <a:pt x="419610" y="5331694"/>
                  </a:cubicBezTo>
                  <a:lnTo>
                    <a:pt x="429225" y="5331694"/>
                  </a:lnTo>
                  <a:lnTo>
                    <a:pt x="429154" y="5331694"/>
                  </a:lnTo>
                  <a:cubicBezTo>
                    <a:pt x="432643" y="5344294"/>
                    <a:pt x="432643" y="5344294"/>
                    <a:pt x="429296" y="5355946"/>
                  </a:cubicBezTo>
                  <a:close/>
                  <a:moveTo>
                    <a:pt x="19178" y="6012075"/>
                  </a:moveTo>
                  <a:lnTo>
                    <a:pt x="461140" y="6454037"/>
                  </a:lnTo>
                  <a:lnTo>
                    <a:pt x="457356" y="6423547"/>
                  </a:lnTo>
                  <a:cubicBezTo>
                    <a:pt x="456494" y="6378829"/>
                    <a:pt x="456281" y="6333920"/>
                    <a:pt x="456715" y="6289076"/>
                  </a:cubicBezTo>
                  <a:lnTo>
                    <a:pt x="461415" y="6275530"/>
                  </a:lnTo>
                  <a:lnTo>
                    <a:pt x="461415" y="6251599"/>
                  </a:lnTo>
                  <a:cubicBezTo>
                    <a:pt x="460062" y="6247820"/>
                    <a:pt x="458495" y="6243409"/>
                    <a:pt x="456715" y="6239002"/>
                  </a:cubicBezTo>
                  <a:lnTo>
                    <a:pt x="456715" y="6031150"/>
                  </a:lnTo>
                  <a:lnTo>
                    <a:pt x="461487" y="6018552"/>
                  </a:lnTo>
                  <a:lnTo>
                    <a:pt x="461487" y="6010363"/>
                  </a:lnTo>
                  <a:lnTo>
                    <a:pt x="456929" y="5997451"/>
                  </a:lnTo>
                  <a:lnTo>
                    <a:pt x="456929" y="5899822"/>
                  </a:lnTo>
                  <a:cubicBezTo>
                    <a:pt x="467183" y="5881558"/>
                    <a:pt x="457213" y="5865497"/>
                    <a:pt x="452014" y="5852268"/>
                  </a:cubicBezTo>
                  <a:lnTo>
                    <a:pt x="456643" y="5839356"/>
                  </a:lnTo>
                  <a:lnTo>
                    <a:pt x="456643" y="5815422"/>
                  </a:lnTo>
                  <a:lnTo>
                    <a:pt x="451801" y="5802197"/>
                  </a:lnTo>
                  <a:cubicBezTo>
                    <a:pt x="451801" y="5798104"/>
                    <a:pt x="451801" y="5794007"/>
                    <a:pt x="451801" y="5790546"/>
                  </a:cubicBezTo>
                  <a:lnTo>
                    <a:pt x="456216" y="5778263"/>
                  </a:lnTo>
                  <a:lnTo>
                    <a:pt x="456216" y="5692602"/>
                  </a:lnTo>
                  <a:lnTo>
                    <a:pt x="452442" y="5683153"/>
                  </a:lnTo>
                  <a:cubicBezTo>
                    <a:pt x="451943" y="5676226"/>
                    <a:pt x="454792" y="5674966"/>
                    <a:pt x="456216" y="5668982"/>
                  </a:cubicBezTo>
                  <a:lnTo>
                    <a:pt x="456216" y="5463963"/>
                  </a:lnTo>
                  <a:cubicBezTo>
                    <a:pt x="457855" y="5458925"/>
                    <a:pt x="459421" y="5454517"/>
                    <a:pt x="461130" y="5449793"/>
                  </a:cubicBezTo>
                  <a:lnTo>
                    <a:pt x="456501" y="5437195"/>
                  </a:lnTo>
                  <a:lnTo>
                    <a:pt x="456501" y="5425544"/>
                  </a:lnTo>
                  <a:lnTo>
                    <a:pt x="451729" y="5412633"/>
                  </a:lnTo>
                  <a:lnTo>
                    <a:pt x="455647" y="5402869"/>
                  </a:lnTo>
                  <a:cubicBezTo>
                    <a:pt x="457855" y="5378303"/>
                    <a:pt x="455362" y="5351849"/>
                    <a:pt x="456929" y="5326658"/>
                  </a:cubicBezTo>
                  <a:lnTo>
                    <a:pt x="460917" y="5316578"/>
                  </a:lnTo>
                  <a:cubicBezTo>
                    <a:pt x="461629" y="5299728"/>
                    <a:pt x="461629" y="5282410"/>
                    <a:pt x="460917" y="5265560"/>
                  </a:cubicBezTo>
                  <a:lnTo>
                    <a:pt x="456786" y="5255483"/>
                  </a:lnTo>
                  <a:lnTo>
                    <a:pt x="456786" y="5192498"/>
                  </a:lnTo>
                  <a:lnTo>
                    <a:pt x="461273" y="5179901"/>
                  </a:lnTo>
                  <a:lnTo>
                    <a:pt x="461273" y="4766085"/>
                  </a:lnTo>
                  <a:lnTo>
                    <a:pt x="456501" y="4753173"/>
                  </a:lnTo>
                  <a:lnTo>
                    <a:pt x="456501" y="4619644"/>
                  </a:lnTo>
                  <a:lnTo>
                    <a:pt x="461558" y="4606416"/>
                  </a:lnTo>
                  <a:lnTo>
                    <a:pt x="461558" y="4558864"/>
                  </a:lnTo>
                  <a:lnTo>
                    <a:pt x="466116" y="4545636"/>
                  </a:lnTo>
                  <a:cubicBezTo>
                    <a:pt x="467112" y="4534930"/>
                    <a:pt x="464762" y="4529573"/>
                    <a:pt x="462270" y="4524221"/>
                  </a:cubicBezTo>
                  <a:cubicBezTo>
                    <a:pt x="463053" y="4512883"/>
                    <a:pt x="467468" y="4509736"/>
                    <a:pt x="466045" y="4485801"/>
                  </a:cubicBezTo>
                  <a:lnTo>
                    <a:pt x="461558" y="4473204"/>
                  </a:lnTo>
                  <a:lnTo>
                    <a:pt x="461558" y="4449269"/>
                  </a:lnTo>
                  <a:lnTo>
                    <a:pt x="466329" y="4436358"/>
                  </a:lnTo>
                  <a:lnTo>
                    <a:pt x="466329" y="4400455"/>
                  </a:lnTo>
                  <a:lnTo>
                    <a:pt x="461201" y="4386912"/>
                  </a:lnTo>
                  <a:lnTo>
                    <a:pt x="461201" y="4046477"/>
                  </a:lnTo>
                  <a:lnTo>
                    <a:pt x="457213" y="4036399"/>
                  </a:lnTo>
                  <a:cubicBezTo>
                    <a:pt x="455148" y="4020023"/>
                    <a:pt x="457499" y="4001759"/>
                    <a:pt x="456216" y="3985379"/>
                  </a:cubicBezTo>
                  <a:lnTo>
                    <a:pt x="452371" y="3975619"/>
                  </a:lnTo>
                  <a:cubicBezTo>
                    <a:pt x="456501" y="3956409"/>
                    <a:pt x="459279" y="3954832"/>
                    <a:pt x="451658" y="3936882"/>
                  </a:cubicBezTo>
                  <a:lnTo>
                    <a:pt x="451658" y="3900982"/>
                  </a:lnTo>
                  <a:lnTo>
                    <a:pt x="456430" y="3888067"/>
                  </a:lnTo>
                  <a:lnTo>
                    <a:pt x="456430" y="3876416"/>
                  </a:lnTo>
                  <a:lnTo>
                    <a:pt x="451587" y="3863187"/>
                  </a:lnTo>
                  <a:cubicBezTo>
                    <a:pt x="451587" y="3858780"/>
                    <a:pt x="451587" y="3855001"/>
                    <a:pt x="451587" y="3850908"/>
                  </a:cubicBezTo>
                  <a:cubicBezTo>
                    <a:pt x="442400" y="3832326"/>
                    <a:pt x="448810" y="3766507"/>
                    <a:pt x="447029" y="3729976"/>
                  </a:cubicBezTo>
                  <a:lnTo>
                    <a:pt x="451160" y="3719898"/>
                  </a:lnTo>
                  <a:cubicBezTo>
                    <a:pt x="452157" y="3706041"/>
                    <a:pt x="453652" y="3691867"/>
                    <a:pt x="447243" y="3682107"/>
                  </a:cubicBezTo>
                  <a:lnTo>
                    <a:pt x="447243" y="3658800"/>
                  </a:lnTo>
                  <a:lnTo>
                    <a:pt x="442187" y="3644630"/>
                  </a:lnTo>
                  <a:lnTo>
                    <a:pt x="442187" y="3632978"/>
                  </a:lnTo>
                  <a:lnTo>
                    <a:pt x="447029" y="3620067"/>
                  </a:lnTo>
                  <a:lnTo>
                    <a:pt x="447029" y="3571880"/>
                  </a:lnTo>
                  <a:lnTo>
                    <a:pt x="451515" y="3559283"/>
                  </a:lnTo>
                  <a:cubicBezTo>
                    <a:pt x="449878" y="3554245"/>
                    <a:pt x="447243" y="3549520"/>
                    <a:pt x="447243" y="3544798"/>
                  </a:cubicBezTo>
                  <a:cubicBezTo>
                    <a:pt x="445391" y="3523697"/>
                    <a:pt x="437059" y="3516767"/>
                    <a:pt x="446816" y="3499131"/>
                  </a:cubicBezTo>
                  <a:lnTo>
                    <a:pt x="446816" y="3472995"/>
                  </a:lnTo>
                  <a:lnTo>
                    <a:pt x="442329" y="3460712"/>
                  </a:lnTo>
                  <a:lnTo>
                    <a:pt x="447101" y="3447483"/>
                  </a:lnTo>
                  <a:lnTo>
                    <a:pt x="447101" y="3436146"/>
                  </a:lnTo>
                  <a:lnTo>
                    <a:pt x="451729" y="3423548"/>
                  </a:lnTo>
                  <a:lnTo>
                    <a:pt x="451729" y="3363082"/>
                  </a:lnTo>
                  <a:lnTo>
                    <a:pt x="447385" y="3349858"/>
                  </a:lnTo>
                  <a:cubicBezTo>
                    <a:pt x="453012" y="3342928"/>
                    <a:pt x="451445" y="3323718"/>
                    <a:pt x="452157" y="3306396"/>
                  </a:cubicBezTo>
                  <a:cubicBezTo>
                    <a:pt x="447171" y="3287504"/>
                    <a:pt x="444466" y="3281519"/>
                    <a:pt x="452157" y="3265143"/>
                  </a:cubicBezTo>
                  <a:lnTo>
                    <a:pt x="452157" y="3168459"/>
                  </a:lnTo>
                  <a:lnTo>
                    <a:pt x="457071" y="3155548"/>
                  </a:lnTo>
                  <a:lnTo>
                    <a:pt x="457071" y="2998085"/>
                  </a:lnTo>
                  <a:cubicBezTo>
                    <a:pt x="447101" y="2976984"/>
                    <a:pt x="454293" y="2905180"/>
                    <a:pt x="452228" y="2864241"/>
                  </a:cubicBezTo>
                  <a:cubicBezTo>
                    <a:pt x="443753" y="2850695"/>
                    <a:pt x="447670" y="2796531"/>
                    <a:pt x="448026" y="2765039"/>
                  </a:cubicBezTo>
                  <a:cubicBezTo>
                    <a:pt x="453367" y="2756849"/>
                    <a:pt x="451231" y="2739527"/>
                    <a:pt x="456929" y="2730709"/>
                  </a:cubicBezTo>
                  <a:cubicBezTo>
                    <a:pt x="455433" y="2726616"/>
                    <a:pt x="453866" y="2722522"/>
                    <a:pt x="452299" y="2717798"/>
                  </a:cubicBezTo>
                  <a:lnTo>
                    <a:pt x="452299" y="2706146"/>
                  </a:lnTo>
                  <a:lnTo>
                    <a:pt x="457000" y="2693232"/>
                  </a:lnTo>
                  <a:cubicBezTo>
                    <a:pt x="449450" y="2683786"/>
                    <a:pt x="452940" y="2646308"/>
                    <a:pt x="452228" y="2620800"/>
                  </a:cubicBezTo>
                  <a:cubicBezTo>
                    <a:pt x="457000" y="2608203"/>
                    <a:pt x="457000" y="2608203"/>
                    <a:pt x="452798" y="2597811"/>
                  </a:cubicBezTo>
                  <a:cubicBezTo>
                    <a:pt x="451444" y="2580807"/>
                    <a:pt x="452727" y="2565687"/>
                    <a:pt x="452014" y="2549314"/>
                  </a:cubicBezTo>
                  <a:lnTo>
                    <a:pt x="456786" y="2535768"/>
                  </a:lnTo>
                  <a:cubicBezTo>
                    <a:pt x="456786" y="2532306"/>
                    <a:pt x="456786" y="2528213"/>
                    <a:pt x="456786" y="2523803"/>
                  </a:cubicBezTo>
                  <a:lnTo>
                    <a:pt x="451872" y="2510891"/>
                  </a:lnTo>
                  <a:lnTo>
                    <a:pt x="451872" y="2474674"/>
                  </a:lnTo>
                  <a:lnTo>
                    <a:pt x="456643" y="2461763"/>
                  </a:lnTo>
                  <a:cubicBezTo>
                    <a:pt x="447385" y="2445072"/>
                    <a:pt x="453439" y="2386808"/>
                    <a:pt x="451872" y="2352482"/>
                  </a:cubicBezTo>
                  <a:cubicBezTo>
                    <a:pt x="441617" y="2335478"/>
                    <a:pt x="450020" y="2276271"/>
                    <a:pt x="446175" y="2241000"/>
                  </a:cubicBezTo>
                  <a:cubicBezTo>
                    <a:pt x="440762" y="2232182"/>
                    <a:pt x="440620" y="2217062"/>
                    <a:pt x="446602" y="2207302"/>
                  </a:cubicBezTo>
                  <a:cubicBezTo>
                    <a:pt x="446602" y="2203205"/>
                    <a:pt x="446602" y="2199112"/>
                    <a:pt x="446602" y="2195019"/>
                  </a:cubicBezTo>
                  <a:lnTo>
                    <a:pt x="441688" y="2181793"/>
                  </a:lnTo>
                  <a:lnTo>
                    <a:pt x="441688" y="2170138"/>
                  </a:lnTo>
                  <a:lnTo>
                    <a:pt x="446745" y="2156599"/>
                  </a:lnTo>
                  <a:lnTo>
                    <a:pt x="446744" y="1999135"/>
                  </a:lnTo>
                  <a:cubicBezTo>
                    <a:pt x="455931" y="1982128"/>
                    <a:pt x="449878" y="1924495"/>
                    <a:pt x="451516" y="1889855"/>
                  </a:cubicBezTo>
                  <a:lnTo>
                    <a:pt x="455504" y="1879777"/>
                  </a:lnTo>
                  <a:cubicBezTo>
                    <a:pt x="456679" y="1813548"/>
                    <a:pt x="456679" y="1746972"/>
                    <a:pt x="455504" y="1680743"/>
                  </a:cubicBezTo>
                  <a:lnTo>
                    <a:pt x="451729" y="1671297"/>
                  </a:lnTo>
                  <a:lnTo>
                    <a:pt x="456216" y="1658068"/>
                  </a:lnTo>
                  <a:lnTo>
                    <a:pt x="456216" y="1609885"/>
                  </a:lnTo>
                  <a:lnTo>
                    <a:pt x="451445" y="1597288"/>
                  </a:lnTo>
                  <a:lnTo>
                    <a:pt x="451444" y="1573350"/>
                  </a:lnTo>
                  <a:lnTo>
                    <a:pt x="456216" y="1560757"/>
                  </a:lnTo>
                  <a:lnTo>
                    <a:pt x="456216" y="1340307"/>
                  </a:lnTo>
                  <a:cubicBezTo>
                    <a:pt x="449308" y="1332118"/>
                    <a:pt x="451872" y="1302516"/>
                    <a:pt x="451444" y="1279210"/>
                  </a:cubicBezTo>
                  <a:cubicBezTo>
                    <a:pt x="456929" y="1270392"/>
                    <a:pt x="457213" y="1258740"/>
                    <a:pt x="455362" y="1241736"/>
                  </a:cubicBezTo>
                  <a:lnTo>
                    <a:pt x="451943" y="1231655"/>
                  </a:lnTo>
                  <a:cubicBezTo>
                    <a:pt x="451801" y="1228507"/>
                    <a:pt x="451373" y="1224728"/>
                    <a:pt x="451373" y="1220004"/>
                  </a:cubicBezTo>
                  <a:lnTo>
                    <a:pt x="456073" y="1206778"/>
                  </a:lnTo>
                  <a:cubicBezTo>
                    <a:pt x="456073" y="1203313"/>
                    <a:pt x="456073" y="1199217"/>
                    <a:pt x="456073" y="1195127"/>
                  </a:cubicBezTo>
                  <a:lnTo>
                    <a:pt x="451160" y="1181898"/>
                  </a:lnTo>
                  <a:lnTo>
                    <a:pt x="451160" y="1024435"/>
                  </a:lnTo>
                  <a:lnTo>
                    <a:pt x="446531" y="1011838"/>
                  </a:lnTo>
                  <a:cubicBezTo>
                    <a:pt x="448169" y="1006799"/>
                    <a:pt x="449735" y="1002388"/>
                    <a:pt x="451587" y="997349"/>
                  </a:cubicBezTo>
                  <a:lnTo>
                    <a:pt x="449308" y="981604"/>
                  </a:lnTo>
                  <a:lnTo>
                    <a:pt x="443967" y="981605"/>
                  </a:lnTo>
                  <a:cubicBezTo>
                    <a:pt x="439836" y="971209"/>
                    <a:pt x="439409" y="945073"/>
                    <a:pt x="446531" y="945073"/>
                  </a:cubicBezTo>
                  <a:cubicBezTo>
                    <a:pt x="450519" y="943813"/>
                    <a:pt x="450590" y="943813"/>
                    <a:pt x="451231" y="927437"/>
                  </a:cubicBezTo>
                  <a:lnTo>
                    <a:pt x="441403" y="902243"/>
                  </a:lnTo>
                  <a:cubicBezTo>
                    <a:pt x="444814" y="894655"/>
                    <a:pt x="448083" y="885804"/>
                    <a:pt x="451160" y="875789"/>
                  </a:cubicBezTo>
                  <a:cubicBezTo>
                    <a:pt x="452584" y="856579"/>
                    <a:pt x="440193" y="848707"/>
                    <a:pt x="441546" y="817214"/>
                  </a:cubicBezTo>
                  <a:lnTo>
                    <a:pt x="451018" y="792334"/>
                  </a:lnTo>
                  <a:cubicBezTo>
                    <a:pt x="446531" y="765249"/>
                    <a:pt x="435278" y="785721"/>
                    <a:pt x="432287" y="765249"/>
                  </a:cubicBezTo>
                  <a:lnTo>
                    <a:pt x="451089" y="718639"/>
                  </a:lnTo>
                  <a:lnTo>
                    <a:pt x="451089" y="658487"/>
                  </a:lnTo>
                  <a:cubicBezTo>
                    <a:pt x="441189" y="637390"/>
                    <a:pt x="448240" y="565583"/>
                    <a:pt x="446246" y="524644"/>
                  </a:cubicBezTo>
                  <a:cubicBezTo>
                    <a:pt x="457285" y="505434"/>
                    <a:pt x="437985" y="501969"/>
                    <a:pt x="450946" y="476461"/>
                  </a:cubicBezTo>
                  <a:lnTo>
                    <a:pt x="446317" y="463550"/>
                  </a:lnTo>
                  <a:lnTo>
                    <a:pt x="446317" y="390801"/>
                  </a:lnTo>
                  <a:lnTo>
                    <a:pt x="450946" y="378204"/>
                  </a:lnTo>
                  <a:lnTo>
                    <a:pt x="446460" y="365921"/>
                  </a:lnTo>
                  <a:lnTo>
                    <a:pt x="446460" y="329075"/>
                  </a:lnTo>
                  <a:lnTo>
                    <a:pt x="450661" y="318684"/>
                  </a:lnTo>
                  <a:cubicBezTo>
                    <a:pt x="451943" y="294118"/>
                    <a:pt x="450448" y="267981"/>
                    <a:pt x="451444" y="243415"/>
                  </a:cubicBezTo>
                  <a:lnTo>
                    <a:pt x="455717" y="233020"/>
                  </a:lnTo>
                  <a:lnTo>
                    <a:pt x="455718" y="208143"/>
                  </a:lnTo>
                  <a:lnTo>
                    <a:pt x="451515" y="195860"/>
                  </a:lnTo>
                  <a:cubicBezTo>
                    <a:pt x="451345" y="192018"/>
                    <a:pt x="451224" y="188114"/>
                    <a:pt x="451160" y="184208"/>
                  </a:cubicBezTo>
                  <a:lnTo>
                    <a:pt x="456002" y="170980"/>
                  </a:lnTo>
                  <a:lnTo>
                    <a:pt x="456002" y="98548"/>
                  </a:lnTo>
                  <a:lnTo>
                    <a:pt x="461059" y="85005"/>
                  </a:lnTo>
                  <a:lnTo>
                    <a:pt x="461059" y="49106"/>
                  </a:lnTo>
                  <a:cubicBezTo>
                    <a:pt x="464477" y="45169"/>
                    <a:pt x="465599" y="35800"/>
                    <a:pt x="465910" y="24541"/>
                  </a:cubicBezTo>
                  <a:lnTo>
                    <a:pt x="465904" y="0"/>
                  </a:lnTo>
                  <a:lnTo>
                    <a:pt x="31267" y="434637"/>
                  </a:lnTo>
                  <a:lnTo>
                    <a:pt x="28558" y="442449"/>
                  </a:lnTo>
                  <a:cubicBezTo>
                    <a:pt x="29199" y="462918"/>
                    <a:pt x="28060" y="483074"/>
                    <a:pt x="29199" y="502598"/>
                  </a:cubicBezTo>
                  <a:lnTo>
                    <a:pt x="33116" y="512361"/>
                  </a:lnTo>
                  <a:cubicBezTo>
                    <a:pt x="33543" y="521179"/>
                    <a:pt x="34327" y="530943"/>
                    <a:pt x="34327" y="539761"/>
                  </a:cubicBezTo>
                  <a:lnTo>
                    <a:pt x="38386" y="549525"/>
                  </a:lnTo>
                  <a:lnTo>
                    <a:pt x="38386" y="574404"/>
                  </a:lnTo>
                  <a:cubicBezTo>
                    <a:pt x="37104" y="577552"/>
                    <a:pt x="35537" y="581963"/>
                    <a:pt x="33757" y="587001"/>
                  </a:cubicBezTo>
                  <a:lnTo>
                    <a:pt x="33757" y="598653"/>
                  </a:lnTo>
                  <a:lnTo>
                    <a:pt x="38386" y="611250"/>
                  </a:lnTo>
                  <a:lnTo>
                    <a:pt x="33686" y="624161"/>
                  </a:lnTo>
                  <a:cubicBezTo>
                    <a:pt x="33258" y="721791"/>
                    <a:pt x="34398" y="820362"/>
                    <a:pt x="33258" y="916728"/>
                  </a:cubicBezTo>
                  <a:lnTo>
                    <a:pt x="24498" y="939088"/>
                  </a:lnTo>
                  <a:cubicBezTo>
                    <a:pt x="20795" y="968062"/>
                    <a:pt x="29199" y="976880"/>
                    <a:pt x="33543" y="989163"/>
                  </a:cubicBezTo>
                  <a:lnTo>
                    <a:pt x="33543" y="1001446"/>
                  </a:lnTo>
                  <a:lnTo>
                    <a:pt x="28629" y="1014671"/>
                  </a:lnTo>
                  <a:lnTo>
                    <a:pt x="28629" y="1074823"/>
                  </a:lnTo>
                  <a:cubicBezTo>
                    <a:pt x="26902" y="1078632"/>
                    <a:pt x="25278" y="1083264"/>
                    <a:pt x="23787" y="1088680"/>
                  </a:cubicBezTo>
                  <a:lnTo>
                    <a:pt x="24214" y="1100331"/>
                  </a:lnTo>
                  <a:cubicBezTo>
                    <a:pt x="30552" y="1117022"/>
                    <a:pt x="30553" y="1117967"/>
                    <a:pt x="24214" y="1134657"/>
                  </a:cubicBezTo>
                  <a:cubicBezTo>
                    <a:pt x="22718" y="1172135"/>
                    <a:pt x="25567" y="1213391"/>
                    <a:pt x="22718" y="1248977"/>
                  </a:cubicBezTo>
                  <a:cubicBezTo>
                    <a:pt x="19656" y="1252442"/>
                    <a:pt x="18445" y="1259369"/>
                    <a:pt x="19015" y="1269132"/>
                  </a:cubicBezTo>
                  <a:lnTo>
                    <a:pt x="23787" y="1282043"/>
                  </a:lnTo>
                  <a:lnTo>
                    <a:pt x="23787" y="1354792"/>
                  </a:lnTo>
                  <a:lnTo>
                    <a:pt x="19015" y="1367707"/>
                  </a:lnTo>
                  <a:lnTo>
                    <a:pt x="19015" y="1452104"/>
                  </a:lnTo>
                  <a:lnTo>
                    <a:pt x="23573" y="1464387"/>
                  </a:lnTo>
                  <a:lnTo>
                    <a:pt x="19015" y="1477930"/>
                  </a:lnTo>
                  <a:cubicBezTo>
                    <a:pt x="18791" y="1494151"/>
                    <a:pt x="19007" y="1510431"/>
                    <a:pt x="19656" y="1526427"/>
                  </a:cubicBezTo>
                  <a:lnTo>
                    <a:pt x="23359" y="1535562"/>
                  </a:lnTo>
                  <a:cubicBezTo>
                    <a:pt x="25995" y="1559494"/>
                    <a:pt x="21579" y="1568943"/>
                    <a:pt x="16237" y="1567055"/>
                  </a:cubicBezTo>
                  <a:cubicBezTo>
                    <a:pt x="11324" y="1577447"/>
                    <a:pt x="21935" y="1579652"/>
                    <a:pt x="23929" y="1582800"/>
                  </a:cubicBezTo>
                  <a:lnTo>
                    <a:pt x="23929" y="1608311"/>
                  </a:lnTo>
                  <a:lnTo>
                    <a:pt x="19229" y="1620905"/>
                  </a:lnTo>
                  <a:lnTo>
                    <a:pt x="23644" y="1633506"/>
                  </a:lnTo>
                  <a:lnTo>
                    <a:pt x="23644" y="1743414"/>
                  </a:lnTo>
                  <a:lnTo>
                    <a:pt x="19941" y="1752546"/>
                  </a:lnTo>
                  <a:cubicBezTo>
                    <a:pt x="18801" y="1804194"/>
                    <a:pt x="18730" y="2064009"/>
                    <a:pt x="19941" y="2122584"/>
                  </a:cubicBezTo>
                  <a:lnTo>
                    <a:pt x="23359" y="2131087"/>
                  </a:lnTo>
                  <a:cubicBezTo>
                    <a:pt x="24581" y="2201443"/>
                    <a:pt x="24414" y="2272175"/>
                    <a:pt x="22861" y="2342404"/>
                  </a:cubicBezTo>
                  <a:lnTo>
                    <a:pt x="19229" y="2351537"/>
                  </a:lnTo>
                  <a:lnTo>
                    <a:pt x="19229" y="2388068"/>
                  </a:lnTo>
                  <a:lnTo>
                    <a:pt x="24000" y="2400983"/>
                  </a:lnTo>
                  <a:lnTo>
                    <a:pt x="24001" y="2412634"/>
                  </a:lnTo>
                  <a:lnTo>
                    <a:pt x="18944" y="2425859"/>
                  </a:lnTo>
                  <a:lnTo>
                    <a:pt x="18944" y="2595606"/>
                  </a:lnTo>
                  <a:lnTo>
                    <a:pt x="14457" y="2608203"/>
                  </a:lnTo>
                  <a:lnTo>
                    <a:pt x="14457" y="2839990"/>
                  </a:lnTo>
                  <a:cubicBezTo>
                    <a:pt x="20582" y="2857311"/>
                    <a:pt x="20582" y="2857943"/>
                    <a:pt x="14457" y="2874316"/>
                  </a:cubicBezTo>
                  <a:cubicBezTo>
                    <a:pt x="12677" y="2898568"/>
                    <a:pt x="16237" y="2928801"/>
                    <a:pt x="9116" y="2937301"/>
                  </a:cubicBezTo>
                  <a:lnTo>
                    <a:pt x="9116" y="3094765"/>
                  </a:lnTo>
                  <a:lnTo>
                    <a:pt x="4060" y="3108308"/>
                  </a:lnTo>
                  <a:lnTo>
                    <a:pt x="4060" y="3132242"/>
                  </a:lnTo>
                  <a:lnTo>
                    <a:pt x="8831" y="3144839"/>
                  </a:lnTo>
                  <a:lnTo>
                    <a:pt x="8831" y="3229554"/>
                  </a:lnTo>
                  <a:lnTo>
                    <a:pt x="4345" y="3242465"/>
                  </a:lnTo>
                  <a:lnTo>
                    <a:pt x="4345" y="3290651"/>
                  </a:lnTo>
                  <a:cubicBezTo>
                    <a:pt x="5769" y="3296636"/>
                    <a:pt x="8618" y="3298210"/>
                    <a:pt x="8119" y="3305140"/>
                  </a:cubicBezTo>
                  <a:lnTo>
                    <a:pt x="4345" y="3314272"/>
                  </a:lnTo>
                  <a:lnTo>
                    <a:pt x="8831" y="3327497"/>
                  </a:lnTo>
                  <a:lnTo>
                    <a:pt x="8831" y="3363083"/>
                  </a:lnTo>
                  <a:lnTo>
                    <a:pt x="13887" y="3376311"/>
                  </a:lnTo>
                  <a:lnTo>
                    <a:pt x="13887" y="3423235"/>
                  </a:lnTo>
                  <a:lnTo>
                    <a:pt x="9116" y="3436146"/>
                  </a:lnTo>
                  <a:lnTo>
                    <a:pt x="9116" y="3473309"/>
                  </a:lnTo>
                  <a:lnTo>
                    <a:pt x="13603" y="3486534"/>
                  </a:lnTo>
                  <a:lnTo>
                    <a:pt x="8974" y="3497875"/>
                  </a:lnTo>
                  <a:cubicBezTo>
                    <a:pt x="7834" y="3569675"/>
                    <a:pt x="10968" y="3650928"/>
                    <a:pt x="7834" y="3720840"/>
                  </a:cubicBezTo>
                  <a:cubicBezTo>
                    <a:pt x="5056" y="3724305"/>
                    <a:pt x="3490" y="3730604"/>
                    <a:pt x="4202" y="3740682"/>
                  </a:cubicBezTo>
                  <a:lnTo>
                    <a:pt x="8903" y="3753910"/>
                  </a:lnTo>
                  <a:lnTo>
                    <a:pt x="8903" y="3790124"/>
                  </a:lnTo>
                  <a:cubicBezTo>
                    <a:pt x="7335" y="3793903"/>
                    <a:pt x="5697" y="3798314"/>
                    <a:pt x="4131" y="3802725"/>
                  </a:cubicBezTo>
                  <a:lnTo>
                    <a:pt x="4131" y="3814376"/>
                  </a:lnTo>
                  <a:lnTo>
                    <a:pt x="8689" y="3826970"/>
                  </a:lnTo>
                  <a:lnTo>
                    <a:pt x="4060" y="3840516"/>
                  </a:lnTo>
                  <a:cubicBezTo>
                    <a:pt x="4701" y="3901610"/>
                    <a:pt x="2920" y="3964910"/>
                    <a:pt x="4701" y="4023488"/>
                  </a:cubicBezTo>
                  <a:lnTo>
                    <a:pt x="8190" y="4031988"/>
                  </a:lnTo>
                  <a:cubicBezTo>
                    <a:pt x="9407" y="4114627"/>
                    <a:pt x="9407" y="4197516"/>
                    <a:pt x="8190" y="4280151"/>
                  </a:cubicBezTo>
                  <a:lnTo>
                    <a:pt x="4487" y="4289286"/>
                  </a:lnTo>
                  <a:lnTo>
                    <a:pt x="9045" y="4302198"/>
                  </a:lnTo>
                  <a:lnTo>
                    <a:pt x="9045" y="4434467"/>
                  </a:lnTo>
                  <a:lnTo>
                    <a:pt x="4273" y="4447378"/>
                  </a:lnTo>
                  <a:lnTo>
                    <a:pt x="4273" y="4507844"/>
                  </a:lnTo>
                  <a:lnTo>
                    <a:pt x="8903" y="4520441"/>
                  </a:lnTo>
                  <a:lnTo>
                    <a:pt x="8903" y="4691134"/>
                  </a:lnTo>
                  <a:lnTo>
                    <a:pt x="0" y="4713177"/>
                  </a:lnTo>
                  <a:cubicBezTo>
                    <a:pt x="0" y="4727351"/>
                    <a:pt x="7194" y="4716328"/>
                    <a:pt x="8903" y="4727351"/>
                  </a:cubicBezTo>
                  <a:lnTo>
                    <a:pt x="8903" y="4921660"/>
                  </a:lnTo>
                  <a:lnTo>
                    <a:pt x="13959" y="4935517"/>
                  </a:lnTo>
                  <a:lnTo>
                    <a:pt x="13959" y="5007635"/>
                  </a:lnTo>
                  <a:lnTo>
                    <a:pt x="18730" y="5020863"/>
                  </a:lnTo>
                  <a:lnTo>
                    <a:pt x="13816" y="5034402"/>
                  </a:lnTo>
                  <a:lnTo>
                    <a:pt x="13817" y="5069360"/>
                  </a:lnTo>
                  <a:lnTo>
                    <a:pt x="9472" y="5082271"/>
                  </a:lnTo>
                  <a:lnTo>
                    <a:pt x="13389" y="5092035"/>
                  </a:lnTo>
                  <a:cubicBezTo>
                    <a:pt x="13959" y="5273119"/>
                    <a:pt x="15882" y="5467743"/>
                    <a:pt x="12748" y="5645993"/>
                  </a:cubicBezTo>
                  <a:cubicBezTo>
                    <a:pt x="9828" y="5649141"/>
                    <a:pt x="8618" y="5656071"/>
                    <a:pt x="9187" y="5665831"/>
                  </a:cubicBezTo>
                  <a:lnTo>
                    <a:pt x="13959" y="5678745"/>
                  </a:lnTo>
                  <a:lnTo>
                    <a:pt x="13959" y="5824240"/>
                  </a:lnTo>
                  <a:lnTo>
                    <a:pt x="18873" y="5837468"/>
                  </a:lnTo>
                  <a:lnTo>
                    <a:pt x="18873" y="5848806"/>
                  </a:lnTo>
                  <a:lnTo>
                    <a:pt x="14386" y="5861717"/>
                  </a:lnTo>
                  <a:lnTo>
                    <a:pt x="18944" y="5874946"/>
                  </a:lnTo>
                  <a:cubicBezTo>
                    <a:pt x="19834" y="5909745"/>
                    <a:pt x="19830" y="5946985"/>
                    <a:pt x="19501" y="59851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9" name="Google Shape;169;p9"/>
            <p:cNvSpPr/>
            <p:nvPr/>
          </p:nvSpPr>
          <p:spPr>
            <a:xfrm rot="2700000">
              <a:off x="7534242" y="-1654146"/>
              <a:ext cx="494284" cy="10150426"/>
            </a:xfrm>
            <a:custGeom>
              <a:avLst/>
              <a:gdLst/>
              <a:ahLst/>
              <a:cxnLst/>
              <a:rect l="l" t="t" r="r" b="b"/>
              <a:pathLst>
                <a:path w="494009" h="10144785" extrusionOk="0">
                  <a:moveTo>
                    <a:pt x="314936" y="9830249"/>
                  </a:moveTo>
                  <a:cubicBezTo>
                    <a:pt x="311278" y="9833422"/>
                    <a:pt x="314229" y="9854088"/>
                    <a:pt x="320906" y="9838972"/>
                  </a:cubicBezTo>
                  <a:cubicBezTo>
                    <a:pt x="320906" y="9837712"/>
                    <a:pt x="321262" y="9835824"/>
                    <a:pt x="320905" y="9834879"/>
                  </a:cubicBezTo>
                  <a:cubicBezTo>
                    <a:pt x="318110" y="9830076"/>
                    <a:pt x="316156" y="9829191"/>
                    <a:pt x="314936" y="9830249"/>
                  </a:cubicBezTo>
                  <a:close/>
                  <a:moveTo>
                    <a:pt x="216430" y="9879911"/>
                  </a:moveTo>
                  <a:cubicBezTo>
                    <a:pt x="202187" y="9927151"/>
                    <a:pt x="272620" y="9889992"/>
                    <a:pt x="277534" y="9882747"/>
                  </a:cubicBezTo>
                  <a:cubicBezTo>
                    <a:pt x="263362" y="9838026"/>
                    <a:pt x="235802" y="9899124"/>
                    <a:pt x="216502" y="9879910"/>
                  </a:cubicBezTo>
                  <a:close/>
                  <a:moveTo>
                    <a:pt x="255528" y="9818816"/>
                  </a:moveTo>
                  <a:cubicBezTo>
                    <a:pt x="253854" y="9824957"/>
                    <a:pt x="253018" y="9828028"/>
                    <a:pt x="253045" y="9831059"/>
                  </a:cubicBezTo>
                  <a:lnTo>
                    <a:pt x="255742" y="9843063"/>
                  </a:lnTo>
                  <a:lnTo>
                    <a:pt x="255671" y="9843064"/>
                  </a:lnTo>
                  <a:lnTo>
                    <a:pt x="255742" y="9843065"/>
                  </a:lnTo>
                  <a:lnTo>
                    <a:pt x="255742" y="9843063"/>
                  </a:lnTo>
                  <a:lnTo>
                    <a:pt x="268401" y="9842750"/>
                  </a:lnTo>
                  <a:cubicBezTo>
                    <a:pt x="271855" y="9840625"/>
                    <a:pt x="272798" y="9834562"/>
                    <a:pt x="266068" y="9818816"/>
                  </a:cubicBezTo>
                  <a:close/>
                  <a:moveTo>
                    <a:pt x="234751" y="9723370"/>
                  </a:moveTo>
                  <a:cubicBezTo>
                    <a:pt x="234239" y="9724260"/>
                    <a:pt x="233985" y="9726149"/>
                    <a:pt x="234377" y="9729377"/>
                  </a:cubicBezTo>
                  <a:lnTo>
                    <a:pt x="234306" y="9729377"/>
                  </a:lnTo>
                  <a:cubicBezTo>
                    <a:pt x="234741" y="9731235"/>
                    <a:pt x="235281" y="9732528"/>
                    <a:pt x="235872" y="9733156"/>
                  </a:cubicBezTo>
                  <a:cubicBezTo>
                    <a:pt x="240146" y="9727017"/>
                    <a:pt x="236287" y="9720698"/>
                    <a:pt x="234751" y="9723370"/>
                  </a:cubicBezTo>
                  <a:close/>
                  <a:moveTo>
                    <a:pt x="270342" y="9672690"/>
                  </a:moveTo>
                  <a:cubicBezTo>
                    <a:pt x="266923" y="9684973"/>
                    <a:pt x="266923" y="9684973"/>
                    <a:pt x="270341" y="9696939"/>
                  </a:cubicBezTo>
                  <a:cubicBezTo>
                    <a:pt x="276039" y="9690012"/>
                    <a:pt x="293060" y="9715520"/>
                    <a:pt x="291707" y="9677097"/>
                  </a:cubicBezTo>
                  <a:cubicBezTo>
                    <a:pt x="284727" y="9646868"/>
                    <a:pt x="278176" y="9671430"/>
                    <a:pt x="270342" y="9672690"/>
                  </a:cubicBezTo>
                  <a:close/>
                  <a:moveTo>
                    <a:pt x="222342" y="9636473"/>
                  </a:moveTo>
                  <a:lnTo>
                    <a:pt x="213226" y="9654426"/>
                  </a:lnTo>
                  <a:lnTo>
                    <a:pt x="215291" y="9672062"/>
                  </a:lnTo>
                  <a:lnTo>
                    <a:pt x="226828" y="9672062"/>
                  </a:lnTo>
                  <a:cubicBezTo>
                    <a:pt x="230951" y="9659118"/>
                    <a:pt x="236122" y="9654426"/>
                    <a:pt x="241072" y="9659147"/>
                  </a:cubicBezTo>
                  <a:cubicBezTo>
                    <a:pt x="241072" y="9659147"/>
                    <a:pt x="241641" y="9659147"/>
                    <a:pt x="240501" y="9655686"/>
                  </a:cubicBezTo>
                  <a:lnTo>
                    <a:pt x="242495" y="9655686"/>
                  </a:lnTo>
                  <a:cubicBezTo>
                    <a:pt x="242068" y="9650015"/>
                    <a:pt x="237155" y="9642775"/>
                    <a:pt x="238080" y="9652535"/>
                  </a:cubicBezTo>
                  <a:lnTo>
                    <a:pt x="234448" y="9648442"/>
                  </a:lnTo>
                  <a:cubicBezTo>
                    <a:pt x="246199" y="9641512"/>
                    <a:pt x="225902" y="9631748"/>
                    <a:pt x="222342" y="9636473"/>
                  </a:cubicBezTo>
                  <a:close/>
                  <a:moveTo>
                    <a:pt x="218458" y="9487873"/>
                  </a:moveTo>
                  <a:cubicBezTo>
                    <a:pt x="216760" y="9489068"/>
                    <a:pt x="215185" y="9492002"/>
                    <a:pt x="213867" y="9497277"/>
                  </a:cubicBezTo>
                  <a:cubicBezTo>
                    <a:pt x="212442" y="9533491"/>
                    <a:pt x="217214" y="9526564"/>
                    <a:pt x="227470" y="9522471"/>
                  </a:cubicBezTo>
                  <a:cubicBezTo>
                    <a:pt x="226956" y="9524015"/>
                    <a:pt x="226373" y="9525086"/>
                    <a:pt x="225760" y="9525618"/>
                  </a:cubicBezTo>
                  <a:cubicBezTo>
                    <a:pt x="228609" y="9523413"/>
                    <a:pt x="230745" y="9520897"/>
                    <a:pt x="233452" y="9519951"/>
                  </a:cubicBezTo>
                  <a:cubicBezTo>
                    <a:pt x="235517" y="9526564"/>
                    <a:pt x="238223" y="9530660"/>
                    <a:pt x="240573" y="9537587"/>
                  </a:cubicBezTo>
                  <a:lnTo>
                    <a:pt x="245629" y="9526564"/>
                  </a:lnTo>
                  <a:cubicBezTo>
                    <a:pt x="252039" y="9547665"/>
                    <a:pt x="259872" y="9529083"/>
                    <a:pt x="266139" y="9551127"/>
                  </a:cubicBezTo>
                  <a:lnTo>
                    <a:pt x="268205" y="9533808"/>
                  </a:lnTo>
                  <a:lnTo>
                    <a:pt x="262935" y="9519634"/>
                  </a:lnTo>
                  <a:lnTo>
                    <a:pt x="262935" y="9507668"/>
                  </a:lnTo>
                  <a:lnTo>
                    <a:pt x="255813" y="9490978"/>
                  </a:lnTo>
                  <a:cubicBezTo>
                    <a:pt x="249425" y="9502788"/>
                    <a:pt x="242689" y="9510535"/>
                    <a:pt x="235802" y="9513967"/>
                  </a:cubicBezTo>
                  <a:cubicBezTo>
                    <a:pt x="234377" y="9513967"/>
                    <a:pt x="232668" y="9512079"/>
                    <a:pt x="233380" y="9519006"/>
                  </a:cubicBezTo>
                  <a:cubicBezTo>
                    <a:pt x="231486" y="9520955"/>
                    <a:pt x="229556" y="9522219"/>
                    <a:pt x="227612" y="9522785"/>
                  </a:cubicBezTo>
                  <a:lnTo>
                    <a:pt x="227470" y="9522471"/>
                  </a:lnTo>
                  <a:cubicBezTo>
                    <a:pt x="229100" y="9516202"/>
                    <a:pt x="231229" y="9513147"/>
                    <a:pt x="233380" y="9513967"/>
                  </a:cubicBezTo>
                  <a:lnTo>
                    <a:pt x="233380" y="9507668"/>
                  </a:lnTo>
                  <a:cubicBezTo>
                    <a:pt x="229748" y="9496331"/>
                    <a:pt x="223552" y="9484285"/>
                    <a:pt x="218458" y="9487873"/>
                  </a:cubicBezTo>
                  <a:close/>
                  <a:moveTo>
                    <a:pt x="277748" y="9428305"/>
                  </a:moveTo>
                  <a:cubicBezTo>
                    <a:pt x="276035" y="9428305"/>
                    <a:pt x="274322" y="9430510"/>
                    <a:pt x="272834" y="9434919"/>
                  </a:cubicBezTo>
                  <a:cubicBezTo>
                    <a:pt x="275811" y="9443737"/>
                    <a:pt x="279685" y="9443737"/>
                    <a:pt x="282662" y="9434919"/>
                  </a:cubicBezTo>
                  <a:cubicBezTo>
                    <a:pt x="281173" y="9430510"/>
                    <a:pt x="279461" y="9428305"/>
                    <a:pt x="277748" y="9428305"/>
                  </a:cubicBezTo>
                  <a:close/>
                  <a:moveTo>
                    <a:pt x="238793" y="9348631"/>
                  </a:moveTo>
                  <a:lnTo>
                    <a:pt x="238793" y="9360282"/>
                  </a:lnTo>
                  <a:lnTo>
                    <a:pt x="246275" y="9378220"/>
                  </a:lnTo>
                  <a:lnTo>
                    <a:pt x="246271" y="9378232"/>
                  </a:lnTo>
                  <a:lnTo>
                    <a:pt x="246412" y="9378550"/>
                  </a:lnTo>
                  <a:lnTo>
                    <a:pt x="246275" y="9378220"/>
                  </a:lnTo>
                  <a:lnTo>
                    <a:pt x="253036" y="9361542"/>
                  </a:lnTo>
                  <a:cubicBezTo>
                    <a:pt x="253962" y="9333828"/>
                    <a:pt x="242212" y="9341387"/>
                    <a:pt x="238793" y="9348631"/>
                  </a:cubicBezTo>
                  <a:close/>
                  <a:moveTo>
                    <a:pt x="295054" y="9282498"/>
                  </a:moveTo>
                  <a:cubicBezTo>
                    <a:pt x="291351" y="9294463"/>
                    <a:pt x="291351" y="9294463"/>
                    <a:pt x="295054" y="9307060"/>
                  </a:cubicBezTo>
                  <a:lnTo>
                    <a:pt x="304668" y="9307060"/>
                  </a:lnTo>
                  <a:cubicBezTo>
                    <a:pt x="308372" y="9295406"/>
                    <a:pt x="308372" y="9295092"/>
                    <a:pt x="304668" y="9282498"/>
                  </a:cubicBezTo>
                  <a:close/>
                  <a:moveTo>
                    <a:pt x="46965" y="437272"/>
                  </a:moveTo>
                  <a:lnTo>
                    <a:pt x="484236" y="0"/>
                  </a:lnTo>
                  <a:lnTo>
                    <a:pt x="484252" y="1970"/>
                  </a:lnTo>
                  <a:cubicBezTo>
                    <a:pt x="485541" y="86069"/>
                    <a:pt x="489493" y="195191"/>
                    <a:pt x="475019" y="198734"/>
                  </a:cubicBezTo>
                  <a:cubicBezTo>
                    <a:pt x="475019" y="202513"/>
                    <a:pt x="475019" y="206609"/>
                    <a:pt x="475019" y="208497"/>
                  </a:cubicBezTo>
                  <a:cubicBezTo>
                    <a:pt x="476585" y="222668"/>
                    <a:pt x="482996" y="212904"/>
                    <a:pt x="484775" y="224246"/>
                  </a:cubicBezTo>
                  <a:lnTo>
                    <a:pt x="484775" y="260146"/>
                  </a:lnTo>
                  <a:cubicBezTo>
                    <a:pt x="473737" y="269909"/>
                    <a:pt x="474591" y="273374"/>
                    <a:pt x="475019" y="320297"/>
                  </a:cubicBezTo>
                  <a:lnTo>
                    <a:pt x="479577" y="334154"/>
                  </a:lnTo>
                  <a:lnTo>
                    <a:pt x="475802" y="343601"/>
                  </a:lnTo>
                  <a:cubicBezTo>
                    <a:pt x="474620" y="405832"/>
                    <a:pt x="474620" y="468407"/>
                    <a:pt x="475802" y="530669"/>
                  </a:cubicBezTo>
                  <a:lnTo>
                    <a:pt x="479790" y="540429"/>
                  </a:lnTo>
                  <a:cubicBezTo>
                    <a:pt x="479790" y="563735"/>
                    <a:pt x="477796" y="593023"/>
                    <a:pt x="484562" y="601213"/>
                  </a:cubicBezTo>
                  <a:lnTo>
                    <a:pt x="484562" y="770955"/>
                  </a:lnTo>
                  <a:lnTo>
                    <a:pt x="489547" y="784184"/>
                  </a:lnTo>
                  <a:lnTo>
                    <a:pt x="489547" y="808118"/>
                  </a:lnTo>
                  <a:lnTo>
                    <a:pt x="484989" y="821030"/>
                  </a:lnTo>
                  <a:lnTo>
                    <a:pt x="489618" y="834259"/>
                  </a:lnTo>
                  <a:cubicBezTo>
                    <a:pt x="489220" y="862822"/>
                    <a:pt x="489433" y="891511"/>
                    <a:pt x="490259" y="919918"/>
                  </a:cubicBezTo>
                  <a:lnTo>
                    <a:pt x="493749" y="928419"/>
                  </a:lnTo>
                  <a:cubicBezTo>
                    <a:pt x="493748" y="943222"/>
                    <a:pt x="486627" y="931570"/>
                    <a:pt x="484917" y="942276"/>
                  </a:cubicBezTo>
                  <a:lnTo>
                    <a:pt x="484918" y="1063840"/>
                  </a:lnTo>
                  <a:lnTo>
                    <a:pt x="489333" y="1076123"/>
                  </a:lnTo>
                  <a:lnTo>
                    <a:pt x="484776" y="1089034"/>
                  </a:lnTo>
                  <a:lnTo>
                    <a:pt x="484775" y="1112969"/>
                  </a:lnTo>
                  <a:lnTo>
                    <a:pt x="489405" y="1125565"/>
                  </a:lnTo>
                  <a:lnTo>
                    <a:pt x="489404" y="1186032"/>
                  </a:lnTo>
                  <a:lnTo>
                    <a:pt x="484705" y="1199888"/>
                  </a:lnTo>
                  <a:cubicBezTo>
                    <a:pt x="484063" y="1273266"/>
                    <a:pt x="485915" y="1349162"/>
                    <a:pt x="483992" y="1420337"/>
                  </a:cubicBezTo>
                  <a:lnTo>
                    <a:pt x="480502" y="1428841"/>
                  </a:lnTo>
                  <a:cubicBezTo>
                    <a:pt x="479292" y="1498439"/>
                    <a:pt x="479505" y="1775261"/>
                    <a:pt x="480502" y="1823127"/>
                  </a:cubicBezTo>
                  <a:lnTo>
                    <a:pt x="489120" y="1844545"/>
                  </a:lnTo>
                  <a:cubicBezTo>
                    <a:pt x="487339" y="1855565"/>
                    <a:pt x="481286" y="1847064"/>
                    <a:pt x="479434" y="1858088"/>
                  </a:cubicBezTo>
                  <a:lnTo>
                    <a:pt x="479434" y="2027517"/>
                  </a:lnTo>
                  <a:lnTo>
                    <a:pt x="474734" y="2040428"/>
                  </a:lnTo>
                  <a:cubicBezTo>
                    <a:pt x="484917" y="2141522"/>
                    <a:pt x="478081" y="2299614"/>
                    <a:pt x="478794" y="2418340"/>
                  </a:cubicBezTo>
                  <a:lnTo>
                    <a:pt x="474947" y="2427791"/>
                  </a:lnTo>
                  <a:cubicBezTo>
                    <a:pt x="474947" y="2453613"/>
                    <a:pt x="471886" y="2490775"/>
                    <a:pt x="479221" y="2501167"/>
                  </a:cubicBezTo>
                  <a:lnTo>
                    <a:pt x="474734" y="2514079"/>
                  </a:lnTo>
                  <a:cubicBezTo>
                    <a:pt x="474378" y="2558486"/>
                    <a:pt x="474734" y="2603204"/>
                    <a:pt x="474734" y="2647611"/>
                  </a:cubicBezTo>
                  <a:lnTo>
                    <a:pt x="469891" y="2660522"/>
                  </a:lnTo>
                  <a:lnTo>
                    <a:pt x="469892" y="2684456"/>
                  </a:lnTo>
                  <a:cubicBezTo>
                    <a:pt x="477013" y="2700202"/>
                    <a:pt x="474948" y="2706814"/>
                    <a:pt x="469891" y="2723822"/>
                  </a:cubicBezTo>
                  <a:cubicBezTo>
                    <a:pt x="471672" y="2760354"/>
                    <a:pt x="465405" y="2822079"/>
                    <a:pt x="474094" y="2841289"/>
                  </a:cubicBezTo>
                  <a:cubicBezTo>
                    <a:pt x="475246" y="2915767"/>
                    <a:pt x="475133" y="2990503"/>
                    <a:pt x="473737" y="3064888"/>
                  </a:cubicBezTo>
                  <a:lnTo>
                    <a:pt x="470105" y="3074021"/>
                  </a:lnTo>
                  <a:lnTo>
                    <a:pt x="470106" y="3122832"/>
                  </a:lnTo>
                  <a:lnTo>
                    <a:pt x="474734" y="3135432"/>
                  </a:lnTo>
                  <a:lnTo>
                    <a:pt x="474734" y="3366270"/>
                  </a:lnTo>
                  <a:lnTo>
                    <a:pt x="479790" y="3379816"/>
                  </a:lnTo>
                  <a:lnTo>
                    <a:pt x="479790" y="3610657"/>
                  </a:lnTo>
                  <a:cubicBezTo>
                    <a:pt x="482141" y="3621048"/>
                    <a:pt x="489974" y="3610657"/>
                    <a:pt x="489548" y="3630494"/>
                  </a:cubicBezTo>
                  <a:cubicBezTo>
                    <a:pt x="490401" y="3644352"/>
                    <a:pt x="478936" y="3638998"/>
                    <a:pt x="479719" y="3649705"/>
                  </a:cubicBezTo>
                  <a:cubicBezTo>
                    <a:pt x="479007" y="3762768"/>
                    <a:pt x="481001" y="3877715"/>
                    <a:pt x="479007" y="3990144"/>
                  </a:cubicBezTo>
                  <a:lnTo>
                    <a:pt x="475161" y="3999593"/>
                  </a:lnTo>
                  <a:lnTo>
                    <a:pt x="479505" y="4012818"/>
                  </a:lnTo>
                  <a:lnTo>
                    <a:pt x="479505" y="4036753"/>
                  </a:lnTo>
                  <a:lnTo>
                    <a:pt x="474805" y="4049350"/>
                  </a:lnTo>
                  <a:lnTo>
                    <a:pt x="474805" y="4097532"/>
                  </a:lnTo>
                  <a:lnTo>
                    <a:pt x="479790" y="4111076"/>
                  </a:lnTo>
                  <a:lnTo>
                    <a:pt x="479790" y="4182878"/>
                  </a:lnTo>
                  <a:lnTo>
                    <a:pt x="484349" y="4196107"/>
                  </a:lnTo>
                  <a:lnTo>
                    <a:pt x="480644" y="4205240"/>
                  </a:lnTo>
                  <a:cubicBezTo>
                    <a:pt x="479434" y="4299652"/>
                    <a:pt x="479434" y="4394259"/>
                    <a:pt x="480645" y="4488674"/>
                  </a:cubicBezTo>
                  <a:lnTo>
                    <a:pt x="484420" y="4498120"/>
                  </a:lnTo>
                  <a:lnTo>
                    <a:pt x="480004" y="4511349"/>
                  </a:lnTo>
                  <a:lnTo>
                    <a:pt x="480004" y="4632909"/>
                  </a:lnTo>
                  <a:lnTo>
                    <a:pt x="484704" y="4645506"/>
                  </a:lnTo>
                  <a:lnTo>
                    <a:pt x="484704" y="4802970"/>
                  </a:lnTo>
                  <a:lnTo>
                    <a:pt x="479933" y="4815567"/>
                  </a:lnTo>
                  <a:lnTo>
                    <a:pt x="479933" y="4888002"/>
                  </a:lnTo>
                  <a:lnTo>
                    <a:pt x="484491" y="4901227"/>
                  </a:lnTo>
                  <a:cubicBezTo>
                    <a:pt x="475019" y="4912565"/>
                    <a:pt x="484491" y="4962325"/>
                    <a:pt x="475019" y="4973348"/>
                  </a:cubicBezTo>
                  <a:cubicBezTo>
                    <a:pt x="474413" y="4994416"/>
                    <a:pt x="474755" y="5015831"/>
                    <a:pt x="476016" y="5036333"/>
                  </a:cubicBezTo>
                  <a:lnTo>
                    <a:pt x="479648" y="5045465"/>
                  </a:lnTo>
                  <a:lnTo>
                    <a:pt x="479648" y="5094276"/>
                  </a:lnTo>
                  <a:lnTo>
                    <a:pt x="474947" y="5106874"/>
                  </a:lnTo>
                  <a:lnTo>
                    <a:pt x="474947" y="5118528"/>
                  </a:lnTo>
                  <a:lnTo>
                    <a:pt x="479719" y="5131440"/>
                  </a:lnTo>
                  <a:lnTo>
                    <a:pt x="479719" y="5216154"/>
                  </a:lnTo>
                  <a:lnTo>
                    <a:pt x="474662" y="5230325"/>
                  </a:lnTo>
                  <a:lnTo>
                    <a:pt x="474662" y="5338032"/>
                  </a:lnTo>
                  <a:lnTo>
                    <a:pt x="469891" y="5352517"/>
                  </a:lnTo>
                  <a:cubicBezTo>
                    <a:pt x="469891" y="5361021"/>
                    <a:pt x="469891" y="5368897"/>
                    <a:pt x="470318" y="5375509"/>
                  </a:cubicBezTo>
                  <a:lnTo>
                    <a:pt x="474662" y="5386215"/>
                  </a:lnTo>
                  <a:lnTo>
                    <a:pt x="474662" y="5410781"/>
                  </a:lnTo>
                  <a:lnTo>
                    <a:pt x="470176" y="5423692"/>
                  </a:lnTo>
                  <a:lnTo>
                    <a:pt x="470176" y="5449518"/>
                  </a:lnTo>
                  <a:lnTo>
                    <a:pt x="474947" y="5462115"/>
                  </a:lnTo>
                  <a:lnTo>
                    <a:pt x="474947" y="5559109"/>
                  </a:lnTo>
                  <a:lnTo>
                    <a:pt x="479577" y="5571710"/>
                  </a:lnTo>
                  <a:lnTo>
                    <a:pt x="474947" y="5584935"/>
                  </a:lnTo>
                  <a:cubicBezTo>
                    <a:pt x="476657" y="5644772"/>
                    <a:pt x="471387" y="5721929"/>
                    <a:pt x="477155" y="5772000"/>
                  </a:cubicBezTo>
                  <a:cubicBezTo>
                    <a:pt x="479648" y="5774205"/>
                    <a:pt x="483707" y="5768221"/>
                    <a:pt x="484277" y="5780821"/>
                  </a:cubicBezTo>
                  <a:lnTo>
                    <a:pt x="475446" y="5802865"/>
                  </a:lnTo>
                  <a:lnTo>
                    <a:pt x="475446" y="5900176"/>
                  </a:lnTo>
                  <a:lnTo>
                    <a:pt x="480218" y="5913088"/>
                  </a:lnTo>
                  <a:lnTo>
                    <a:pt x="480218" y="5924742"/>
                  </a:lnTo>
                  <a:lnTo>
                    <a:pt x="475304" y="5937654"/>
                  </a:lnTo>
                  <a:cubicBezTo>
                    <a:pt x="475304" y="5942064"/>
                    <a:pt x="475304" y="5946157"/>
                    <a:pt x="475304" y="5949622"/>
                  </a:cubicBezTo>
                  <a:lnTo>
                    <a:pt x="479648" y="5961902"/>
                  </a:lnTo>
                  <a:lnTo>
                    <a:pt x="479648" y="6023000"/>
                  </a:lnTo>
                  <a:cubicBezTo>
                    <a:pt x="473239" y="6040321"/>
                    <a:pt x="473239" y="6040950"/>
                    <a:pt x="479648" y="6059213"/>
                  </a:cubicBezTo>
                  <a:cubicBezTo>
                    <a:pt x="479221" y="6081891"/>
                    <a:pt x="481713" y="6111493"/>
                    <a:pt x="474805" y="6119683"/>
                  </a:cubicBezTo>
                  <a:lnTo>
                    <a:pt x="474805" y="6143932"/>
                  </a:lnTo>
                  <a:lnTo>
                    <a:pt x="479577" y="6156529"/>
                  </a:lnTo>
                  <a:lnTo>
                    <a:pt x="479577" y="6168494"/>
                  </a:lnTo>
                  <a:lnTo>
                    <a:pt x="474876" y="6181091"/>
                  </a:lnTo>
                  <a:lnTo>
                    <a:pt x="474876" y="6217308"/>
                  </a:lnTo>
                  <a:lnTo>
                    <a:pt x="479648" y="6230852"/>
                  </a:lnTo>
                  <a:cubicBezTo>
                    <a:pt x="479904" y="6243197"/>
                    <a:pt x="479691" y="6255669"/>
                    <a:pt x="479007" y="6267697"/>
                  </a:cubicBezTo>
                  <a:cubicBezTo>
                    <a:pt x="472953" y="6283759"/>
                    <a:pt x="472953" y="6284704"/>
                    <a:pt x="479648" y="6302655"/>
                  </a:cubicBezTo>
                  <a:cubicBezTo>
                    <a:pt x="479648" y="6342648"/>
                    <a:pt x="476728" y="6397133"/>
                    <a:pt x="490188" y="6381699"/>
                  </a:cubicBezTo>
                  <a:cubicBezTo>
                    <a:pt x="501369" y="6387684"/>
                    <a:pt x="484420" y="6399024"/>
                    <a:pt x="484775" y="6391777"/>
                  </a:cubicBezTo>
                  <a:lnTo>
                    <a:pt x="474876" y="6410989"/>
                  </a:lnTo>
                  <a:lnTo>
                    <a:pt x="474876" y="6448781"/>
                  </a:lnTo>
                  <a:lnTo>
                    <a:pt x="479648" y="6462321"/>
                  </a:lnTo>
                  <a:cubicBezTo>
                    <a:pt x="480026" y="6495010"/>
                    <a:pt x="479790" y="6527762"/>
                    <a:pt x="478935" y="6560263"/>
                  </a:cubicBezTo>
                  <a:lnTo>
                    <a:pt x="475517" y="6568767"/>
                  </a:lnTo>
                  <a:cubicBezTo>
                    <a:pt x="474335" y="6626902"/>
                    <a:pt x="474335" y="6685418"/>
                    <a:pt x="475517" y="6743553"/>
                  </a:cubicBezTo>
                  <a:lnTo>
                    <a:pt x="479221" y="6752685"/>
                  </a:lnTo>
                  <a:lnTo>
                    <a:pt x="474662" y="6765910"/>
                  </a:lnTo>
                  <a:lnTo>
                    <a:pt x="474662" y="6838345"/>
                  </a:lnTo>
                  <a:lnTo>
                    <a:pt x="479292" y="6850942"/>
                  </a:lnTo>
                  <a:lnTo>
                    <a:pt x="474805" y="6863539"/>
                  </a:lnTo>
                  <a:lnTo>
                    <a:pt x="474805" y="6899439"/>
                  </a:lnTo>
                  <a:lnTo>
                    <a:pt x="479149" y="6912668"/>
                  </a:lnTo>
                  <a:lnTo>
                    <a:pt x="474876" y="6923374"/>
                  </a:lnTo>
                  <a:cubicBezTo>
                    <a:pt x="473573" y="6937168"/>
                    <a:pt x="475040" y="6953041"/>
                    <a:pt x="478159" y="6958804"/>
                  </a:cubicBezTo>
                  <a:cubicBezTo>
                    <a:pt x="478593" y="6959624"/>
                    <a:pt x="479042" y="6960190"/>
                    <a:pt x="479505" y="6960537"/>
                  </a:cubicBezTo>
                  <a:cubicBezTo>
                    <a:pt x="481215" y="7009666"/>
                    <a:pt x="473381" y="7079895"/>
                    <a:pt x="489119" y="7082100"/>
                  </a:cubicBezTo>
                  <a:cubicBezTo>
                    <a:pt x="486413" y="7091233"/>
                    <a:pt x="481998" y="7085880"/>
                    <a:pt x="479577" y="7095012"/>
                  </a:cubicBezTo>
                  <a:lnTo>
                    <a:pt x="479577" y="7130912"/>
                  </a:lnTo>
                  <a:lnTo>
                    <a:pt x="484419" y="7144454"/>
                  </a:lnTo>
                  <a:cubicBezTo>
                    <a:pt x="484419" y="7148865"/>
                    <a:pt x="484063" y="7152644"/>
                    <a:pt x="483992" y="7156106"/>
                  </a:cubicBezTo>
                  <a:lnTo>
                    <a:pt x="479505" y="7169017"/>
                  </a:lnTo>
                  <a:cubicBezTo>
                    <a:pt x="479755" y="7185330"/>
                    <a:pt x="479563" y="7201707"/>
                    <a:pt x="478935" y="7217835"/>
                  </a:cubicBezTo>
                  <a:lnTo>
                    <a:pt x="474947" y="7227909"/>
                  </a:lnTo>
                  <a:lnTo>
                    <a:pt x="479292" y="7241138"/>
                  </a:lnTo>
                  <a:lnTo>
                    <a:pt x="479292" y="7313569"/>
                  </a:lnTo>
                  <a:lnTo>
                    <a:pt x="474734" y="7325852"/>
                  </a:lnTo>
                  <a:lnTo>
                    <a:pt x="479363" y="7338764"/>
                  </a:lnTo>
                  <a:lnTo>
                    <a:pt x="479363" y="7411199"/>
                  </a:lnTo>
                  <a:lnTo>
                    <a:pt x="474805" y="7424110"/>
                  </a:lnTo>
                  <a:cubicBezTo>
                    <a:pt x="481927" y="7429780"/>
                    <a:pt x="481927" y="7538743"/>
                    <a:pt x="474805" y="7544728"/>
                  </a:cubicBezTo>
                  <a:lnTo>
                    <a:pt x="474805" y="7568662"/>
                  </a:lnTo>
                  <a:cubicBezTo>
                    <a:pt x="476443" y="7574961"/>
                    <a:pt x="480361" y="7581573"/>
                    <a:pt x="479434" y="7593542"/>
                  </a:cubicBezTo>
                  <a:lnTo>
                    <a:pt x="474520" y="7606453"/>
                  </a:lnTo>
                  <a:lnTo>
                    <a:pt x="474521" y="7654954"/>
                  </a:lnTo>
                  <a:cubicBezTo>
                    <a:pt x="491897" y="7681722"/>
                    <a:pt x="493036" y="7681722"/>
                    <a:pt x="475446" y="7689277"/>
                  </a:cubicBezTo>
                  <a:cubicBezTo>
                    <a:pt x="474805" y="7723292"/>
                    <a:pt x="470746" y="7793204"/>
                    <a:pt x="478794" y="7812100"/>
                  </a:cubicBezTo>
                  <a:cubicBezTo>
                    <a:pt x="476870" y="7824383"/>
                    <a:pt x="472526" y="7828790"/>
                    <a:pt x="469606" y="7837926"/>
                  </a:cubicBezTo>
                  <a:lnTo>
                    <a:pt x="469606" y="7862174"/>
                  </a:lnTo>
                  <a:cubicBezTo>
                    <a:pt x="472890" y="7869134"/>
                    <a:pt x="475973" y="7877826"/>
                    <a:pt x="478793" y="7887997"/>
                  </a:cubicBezTo>
                  <a:cubicBezTo>
                    <a:pt x="477725" y="7892407"/>
                    <a:pt x="474948" y="7893981"/>
                    <a:pt x="475375" y="7900911"/>
                  </a:cubicBezTo>
                  <a:lnTo>
                    <a:pt x="479149" y="7910357"/>
                  </a:lnTo>
                  <a:lnTo>
                    <a:pt x="474805" y="7922954"/>
                  </a:lnTo>
                  <a:cubicBezTo>
                    <a:pt x="474805" y="7926419"/>
                    <a:pt x="474805" y="7930513"/>
                    <a:pt x="474805" y="7934606"/>
                  </a:cubicBezTo>
                  <a:lnTo>
                    <a:pt x="469891" y="7947835"/>
                  </a:lnTo>
                  <a:lnTo>
                    <a:pt x="469891" y="7983735"/>
                  </a:lnTo>
                  <a:lnTo>
                    <a:pt x="474805" y="7996963"/>
                  </a:lnTo>
                  <a:cubicBezTo>
                    <a:pt x="474805" y="8001373"/>
                    <a:pt x="474805" y="8005153"/>
                    <a:pt x="474805" y="8009874"/>
                  </a:cubicBezTo>
                  <a:cubicBezTo>
                    <a:pt x="466971" y="8020898"/>
                    <a:pt x="471031" y="8036956"/>
                    <a:pt x="475304" y="8047034"/>
                  </a:cubicBezTo>
                  <a:cubicBezTo>
                    <a:pt x="475304" y="8056170"/>
                    <a:pt x="474947" y="8063728"/>
                    <a:pt x="474805" y="8070026"/>
                  </a:cubicBezTo>
                  <a:lnTo>
                    <a:pt x="470461" y="8080732"/>
                  </a:lnTo>
                  <a:lnTo>
                    <a:pt x="470461" y="8106240"/>
                  </a:lnTo>
                  <a:lnTo>
                    <a:pt x="479933" y="8130175"/>
                  </a:lnTo>
                  <a:lnTo>
                    <a:pt x="474947" y="8143718"/>
                  </a:lnTo>
                  <a:lnTo>
                    <a:pt x="474947" y="8179304"/>
                  </a:lnTo>
                  <a:cubicBezTo>
                    <a:pt x="468467" y="8196940"/>
                    <a:pt x="468467" y="8197885"/>
                    <a:pt x="474378" y="8213633"/>
                  </a:cubicBezTo>
                  <a:cubicBezTo>
                    <a:pt x="478081" y="8248273"/>
                    <a:pt x="469962" y="8308111"/>
                    <a:pt x="479790" y="8324488"/>
                  </a:cubicBezTo>
                  <a:lnTo>
                    <a:pt x="475233" y="8337716"/>
                  </a:lnTo>
                  <a:lnTo>
                    <a:pt x="475233" y="8361333"/>
                  </a:lnTo>
                  <a:lnTo>
                    <a:pt x="480004" y="8374244"/>
                  </a:lnTo>
                  <a:lnTo>
                    <a:pt x="480004" y="8398179"/>
                  </a:lnTo>
                  <a:lnTo>
                    <a:pt x="475375" y="8410779"/>
                  </a:lnTo>
                  <a:lnTo>
                    <a:pt x="475375" y="8459590"/>
                  </a:lnTo>
                  <a:cubicBezTo>
                    <a:pt x="481784" y="8477226"/>
                    <a:pt x="481784" y="8478172"/>
                    <a:pt x="475802" y="8494231"/>
                  </a:cubicBezTo>
                  <a:cubicBezTo>
                    <a:pt x="470319" y="8611387"/>
                    <a:pt x="482923" y="8774518"/>
                    <a:pt x="470675" y="8872144"/>
                  </a:cubicBezTo>
                  <a:cubicBezTo>
                    <a:pt x="470674" y="8875923"/>
                    <a:pt x="470674" y="8879702"/>
                    <a:pt x="470176" y="8884426"/>
                  </a:cubicBezTo>
                  <a:lnTo>
                    <a:pt x="475019" y="8897655"/>
                  </a:lnTo>
                  <a:lnTo>
                    <a:pt x="475019" y="9433031"/>
                  </a:lnTo>
                  <a:lnTo>
                    <a:pt x="480003" y="9446571"/>
                  </a:lnTo>
                  <a:lnTo>
                    <a:pt x="480004" y="9701981"/>
                  </a:lnTo>
                  <a:lnTo>
                    <a:pt x="479455" y="9703457"/>
                  </a:lnTo>
                  <a:lnTo>
                    <a:pt x="232014" y="9950898"/>
                  </a:lnTo>
                  <a:lnTo>
                    <a:pt x="218353" y="9956439"/>
                  </a:lnTo>
                  <a:lnTo>
                    <a:pt x="218282" y="9956439"/>
                  </a:lnTo>
                  <a:lnTo>
                    <a:pt x="219519" y="9963394"/>
                  </a:lnTo>
                  <a:lnTo>
                    <a:pt x="38128" y="10144785"/>
                  </a:lnTo>
                  <a:lnTo>
                    <a:pt x="37183" y="10092788"/>
                  </a:lnTo>
                  <a:cubicBezTo>
                    <a:pt x="36287" y="10073237"/>
                    <a:pt x="34881" y="10059499"/>
                    <a:pt x="32833" y="10056901"/>
                  </a:cubicBezTo>
                  <a:lnTo>
                    <a:pt x="32833" y="10008087"/>
                  </a:lnTo>
                  <a:lnTo>
                    <a:pt x="37463" y="9995176"/>
                  </a:lnTo>
                  <a:lnTo>
                    <a:pt x="37463" y="9959276"/>
                  </a:lnTo>
                  <a:lnTo>
                    <a:pt x="32691" y="9946361"/>
                  </a:lnTo>
                  <a:lnTo>
                    <a:pt x="32691" y="9910461"/>
                  </a:lnTo>
                  <a:lnTo>
                    <a:pt x="37534" y="9896918"/>
                  </a:lnTo>
                  <a:cubicBezTo>
                    <a:pt x="37534" y="9892511"/>
                    <a:pt x="37534" y="9888732"/>
                    <a:pt x="37106" y="9884635"/>
                  </a:cubicBezTo>
                  <a:cubicBezTo>
                    <a:pt x="30839" y="9867945"/>
                    <a:pt x="30839" y="9866999"/>
                    <a:pt x="37106" y="9849995"/>
                  </a:cubicBezTo>
                  <a:lnTo>
                    <a:pt x="37106" y="9825115"/>
                  </a:lnTo>
                  <a:lnTo>
                    <a:pt x="32762" y="9812518"/>
                  </a:lnTo>
                  <a:lnTo>
                    <a:pt x="32762" y="9520579"/>
                  </a:lnTo>
                  <a:lnTo>
                    <a:pt x="37249" y="9508300"/>
                  </a:lnTo>
                  <a:lnTo>
                    <a:pt x="32620" y="9495699"/>
                  </a:lnTo>
                  <a:lnTo>
                    <a:pt x="32620" y="9447202"/>
                  </a:lnTo>
                  <a:lnTo>
                    <a:pt x="37249" y="9434605"/>
                  </a:lnTo>
                  <a:lnTo>
                    <a:pt x="37249" y="9251633"/>
                  </a:lnTo>
                  <a:cubicBezTo>
                    <a:pt x="32263" y="9238722"/>
                    <a:pt x="21652" y="9222660"/>
                    <a:pt x="32335" y="9204078"/>
                  </a:cubicBezTo>
                  <a:lnTo>
                    <a:pt x="32335" y="8874666"/>
                  </a:lnTo>
                  <a:lnTo>
                    <a:pt x="27706" y="8862066"/>
                  </a:lnTo>
                  <a:lnTo>
                    <a:pt x="27705" y="8667757"/>
                  </a:lnTo>
                  <a:lnTo>
                    <a:pt x="32477" y="8654845"/>
                  </a:lnTo>
                  <a:lnTo>
                    <a:pt x="32477" y="8497382"/>
                  </a:lnTo>
                  <a:lnTo>
                    <a:pt x="27634" y="8483839"/>
                  </a:lnTo>
                  <a:cubicBezTo>
                    <a:pt x="27635" y="8479432"/>
                    <a:pt x="27635" y="8475653"/>
                    <a:pt x="28062" y="8471559"/>
                  </a:cubicBezTo>
                  <a:cubicBezTo>
                    <a:pt x="35184" y="8462424"/>
                    <a:pt x="31765" y="8423373"/>
                    <a:pt x="32548" y="8399439"/>
                  </a:cubicBezTo>
                  <a:cubicBezTo>
                    <a:pt x="30626" y="8395031"/>
                    <a:pt x="29487" y="8391880"/>
                    <a:pt x="28347" y="8389047"/>
                  </a:cubicBezTo>
                  <a:cubicBezTo>
                    <a:pt x="26994" y="8377395"/>
                    <a:pt x="27920" y="8365112"/>
                    <a:pt x="27635" y="8352201"/>
                  </a:cubicBezTo>
                  <a:lnTo>
                    <a:pt x="32335" y="8338658"/>
                  </a:lnTo>
                  <a:lnTo>
                    <a:pt x="32335" y="8278192"/>
                  </a:lnTo>
                  <a:lnTo>
                    <a:pt x="27705" y="8265281"/>
                  </a:lnTo>
                  <a:lnTo>
                    <a:pt x="27705" y="8252370"/>
                  </a:lnTo>
                  <a:lnTo>
                    <a:pt x="32620" y="8239141"/>
                  </a:lnTo>
                  <a:lnTo>
                    <a:pt x="32620" y="7899020"/>
                  </a:lnTo>
                  <a:lnTo>
                    <a:pt x="37463" y="7885477"/>
                  </a:lnTo>
                  <a:cubicBezTo>
                    <a:pt x="37463" y="7881069"/>
                    <a:pt x="37463" y="7877291"/>
                    <a:pt x="36964" y="7873198"/>
                  </a:cubicBezTo>
                  <a:cubicBezTo>
                    <a:pt x="29843" y="7855876"/>
                    <a:pt x="32691" y="7851151"/>
                    <a:pt x="33332" y="7762971"/>
                  </a:cubicBezTo>
                  <a:lnTo>
                    <a:pt x="36750" y="7754154"/>
                  </a:lnTo>
                  <a:cubicBezTo>
                    <a:pt x="37598" y="7734345"/>
                    <a:pt x="37839" y="7714094"/>
                    <a:pt x="37463" y="7694002"/>
                  </a:cubicBezTo>
                  <a:cubicBezTo>
                    <a:pt x="33760" y="7681090"/>
                    <a:pt x="29699" y="7671327"/>
                    <a:pt x="37463" y="7654954"/>
                  </a:cubicBezTo>
                  <a:lnTo>
                    <a:pt x="37463" y="7618736"/>
                  </a:lnTo>
                  <a:lnTo>
                    <a:pt x="32762" y="7606136"/>
                  </a:lnTo>
                  <a:cubicBezTo>
                    <a:pt x="40311" y="7596690"/>
                    <a:pt x="36821" y="7558899"/>
                    <a:pt x="37534" y="7533390"/>
                  </a:cubicBezTo>
                  <a:cubicBezTo>
                    <a:pt x="27136" y="7521420"/>
                    <a:pt x="37961" y="7462529"/>
                    <a:pt x="28347" y="7449618"/>
                  </a:cubicBezTo>
                  <a:cubicBezTo>
                    <a:pt x="27556" y="7404900"/>
                    <a:pt x="27343" y="7359990"/>
                    <a:pt x="27705" y="7315143"/>
                  </a:cubicBezTo>
                  <a:lnTo>
                    <a:pt x="23077" y="7301918"/>
                  </a:lnTo>
                  <a:lnTo>
                    <a:pt x="32477" y="7277041"/>
                  </a:lnTo>
                  <a:lnTo>
                    <a:pt x="32477" y="7192323"/>
                  </a:lnTo>
                  <a:lnTo>
                    <a:pt x="27990" y="7179095"/>
                  </a:lnTo>
                  <a:lnTo>
                    <a:pt x="31979" y="7169334"/>
                  </a:lnTo>
                  <a:cubicBezTo>
                    <a:pt x="34542" y="7007774"/>
                    <a:pt x="30768" y="6840550"/>
                    <a:pt x="33261" y="6678680"/>
                  </a:cubicBezTo>
                  <a:cubicBezTo>
                    <a:pt x="37035" y="6669544"/>
                    <a:pt x="37035" y="6669230"/>
                    <a:pt x="37605" y="6657261"/>
                  </a:cubicBezTo>
                  <a:lnTo>
                    <a:pt x="32762" y="6643718"/>
                  </a:lnTo>
                  <a:lnTo>
                    <a:pt x="32762" y="6595222"/>
                  </a:lnTo>
                  <a:lnTo>
                    <a:pt x="37534" y="6582624"/>
                  </a:lnTo>
                  <a:lnTo>
                    <a:pt x="37534" y="6558689"/>
                  </a:lnTo>
                  <a:lnTo>
                    <a:pt x="32762" y="6546093"/>
                  </a:lnTo>
                  <a:lnTo>
                    <a:pt x="32762" y="6449095"/>
                  </a:lnTo>
                  <a:lnTo>
                    <a:pt x="37534" y="6435238"/>
                  </a:lnTo>
                  <a:cubicBezTo>
                    <a:pt x="37534" y="6430827"/>
                    <a:pt x="37178" y="6427048"/>
                    <a:pt x="36964" y="6422956"/>
                  </a:cubicBezTo>
                  <a:cubicBezTo>
                    <a:pt x="31907" y="6416342"/>
                    <a:pt x="32548" y="6397133"/>
                    <a:pt x="32620" y="6377606"/>
                  </a:cubicBezTo>
                  <a:lnTo>
                    <a:pt x="37249" y="6363435"/>
                  </a:lnTo>
                  <a:lnTo>
                    <a:pt x="37249" y="6327535"/>
                  </a:lnTo>
                  <a:lnTo>
                    <a:pt x="32762" y="6314621"/>
                  </a:lnTo>
                  <a:lnTo>
                    <a:pt x="32762" y="6217623"/>
                  </a:lnTo>
                  <a:lnTo>
                    <a:pt x="37534" y="6205026"/>
                  </a:lnTo>
                  <a:lnTo>
                    <a:pt x="37534" y="6156529"/>
                  </a:lnTo>
                  <a:lnTo>
                    <a:pt x="32620" y="6143614"/>
                  </a:lnTo>
                  <a:cubicBezTo>
                    <a:pt x="32620" y="6139207"/>
                    <a:pt x="32620" y="6135114"/>
                    <a:pt x="32620" y="6131335"/>
                  </a:cubicBezTo>
                  <a:lnTo>
                    <a:pt x="36110" y="6122517"/>
                  </a:lnTo>
                  <a:cubicBezTo>
                    <a:pt x="38958" y="6072442"/>
                    <a:pt x="36110" y="6013864"/>
                    <a:pt x="37249" y="5961588"/>
                  </a:cubicBezTo>
                  <a:cubicBezTo>
                    <a:pt x="49570" y="5890730"/>
                    <a:pt x="38674" y="5753422"/>
                    <a:pt x="42163" y="5659886"/>
                  </a:cubicBezTo>
                  <a:cubicBezTo>
                    <a:pt x="40012" y="5650189"/>
                    <a:pt x="37306" y="5643199"/>
                    <a:pt x="34329" y="5639731"/>
                  </a:cubicBezTo>
                  <a:cubicBezTo>
                    <a:pt x="28204" y="5659258"/>
                    <a:pt x="23077" y="5646029"/>
                    <a:pt x="13961" y="5654533"/>
                  </a:cubicBezTo>
                  <a:lnTo>
                    <a:pt x="10401" y="5661777"/>
                  </a:lnTo>
                  <a:cubicBezTo>
                    <a:pt x="-21292" y="5622412"/>
                    <a:pt x="28774" y="5654219"/>
                    <a:pt x="37106" y="5608238"/>
                  </a:cubicBezTo>
                  <a:lnTo>
                    <a:pt x="37106" y="5450774"/>
                  </a:lnTo>
                  <a:lnTo>
                    <a:pt x="42092" y="5437235"/>
                  </a:lnTo>
                  <a:lnTo>
                    <a:pt x="42092" y="5425580"/>
                  </a:lnTo>
                  <a:lnTo>
                    <a:pt x="37463" y="5412986"/>
                  </a:lnTo>
                  <a:lnTo>
                    <a:pt x="37463" y="5339606"/>
                  </a:lnTo>
                  <a:cubicBezTo>
                    <a:pt x="43872" y="5322287"/>
                    <a:pt x="43943" y="5321024"/>
                    <a:pt x="37819" y="5304962"/>
                  </a:cubicBezTo>
                  <a:cubicBezTo>
                    <a:pt x="37171" y="5288870"/>
                    <a:pt x="36950" y="5272464"/>
                    <a:pt x="37178" y="5256150"/>
                  </a:cubicBezTo>
                  <a:lnTo>
                    <a:pt x="32691" y="5242926"/>
                  </a:lnTo>
                  <a:lnTo>
                    <a:pt x="37178" y="5230325"/>
                  </a:lnTo>
                  <a:lnTo>
                    <a:pt x="37178" y="5207022"/>
                  </a:lnTo>
                  <a:lnTo>
                    <a:pt x="42092" y="5193479"/>
                  </a:lnTo>
                  <a:lnTo>
                    <a:pt x="42092" y="5047985"/>
                  </a:lnTo>
                  <a:lnTo>
                    <a:pt x="37463" y="5035074"/>
                  </a:lnTo>
                  <a:lnTo>
                    <a:pt x="37463" y="4962011"/>
                  </a:lnTo>
                  <a:cubicBezTo>
                    <a:pt x="47575" y="4949728"/>
                    <a:pt x="36821" y="4890835"/>
                    <a:pt x="46506" y="4878552"/>
                  </a:cubicBezTo>
                  <a:cubicBezTo>
                    <a:pt x="47134" y="4862556"/>
                    <a:pt x="47326" y="4846273"/>
                    <a:pt x="47076" y="4830055"/>
                  </a:cubicBezTo>
                  <a:lnTo>
                    <a:pt x="42377" y="4815884"/>
                  </a:lnTo>
                  <a:lnTo>
                    <a:pt x="42377" y="4792264"/>
                  </a:lnTo>
                  <a:lnTo>
                    <a:pt x="47005" y="4779350"/>
                  </a:lnTo>
                  <a:lnTo>
                    <a:pt x="47006" y="4743449"/>
                  </a:lnTo>
                  <a:lnTo>
                    <a:pt x="42234" y="4730538"/>
                  </a:lnTo>
                  <a:lnTo>
                    <a:pt x="42234" y="4706289"/>
                  </a:lnTo>
                  <a:lnTo>
                    <a:pt x="46436" y="4695895"/>
                  </a:lnTo>
                  <a:cubicBezTo>
                    <a:pt x="48359" y="4680150"/>
                    <a:pt x="46009" y="4661882"/>
                    <a:pt x="47362" y="4644878"/>
                  </a:cubicBezTo>
                  <a:cubicBezTo>
                    <a:pt x="55836" y="4628816"/>
                    <a:pt x="51421" y="4568036"/>
                    <a:pt x="51279" y="4534024"/>
                  </a:cubicBezTo>
                  <a:lnTo>
                    <a:pt x="42591" y="4512609"/>
                  </a:lnTo>
                  <a:lnTo>
                    <a:pt x="42163" y="4500326"/>
                  </a:lnTo>
                  <a:lnTo>
                    <a:pt x="47006" y="4487100"/>
                  </a:lnTo>
                  <a:lnTo>
                    <a:pt x="47006" y="4475446"/>
                  </a:lnTo>
                  <a:lnTo>
                    <a:pt x="51777" y="4462534"/>
                  </a:lnTo>
                  <a:lnTo>
                    <a:pt x="47219" y="4450251"/>
                  </a:lnTo>
                  <a:cubicBezTo>
                    <a:pt x="45510" y="4431987"/>
                    <a:pt x="57475" y="4423797"/>
                    <a:pt x="49427" y="4408053"/>
                  </a:cubicBezTo>
                  <a:cubicBezTo>
                    <a:pt x="42306" y="4414980"/>
                    <a:pt x="42946" y="4388212"/>
                    <a:pt x="37463" y="4376560"/>
                  </a:cubicBezTo>
                  <a:lnTo>
                    <a:pt x="37463" y="4292160"/>
                  </a:lnTo>
                  <a:lnTo>
                    <a:pt x="42021" y="4279877"/>
                  </a:lnTo>
                  <a:lnTo>
                    <a:pt x="37391" y="4267279"/>
                  </a:lnTo>
                  <a:cubicBezTo>
                    <a:pt x="46080" y="4254051"/>
                    <a:pt x="40952" y="4200829"/>
                    <a:pt x="42163" y="4170282"/>
                  </a:cubicBezTo>
                  <a:cubicBezTo>
                    <a:pt x="48858" y="4152332"/>
                    <a:pt x="48857" y="4151386"/>
                    <a:pt x="42732" y="4135010"/>
                  </a:cubicBezTo>
                  <a:cubicBezTo>
                    <a:pt x="41308" y="4123359"/>
                    <a:pt x="42733" y="4111076"/>
                    <a:pt x="41593" y="4096587"/>
                  </a:cubicBezTo>
                  <a:lnTo>
                    <a:pt x="37534" y="4084936"/>
                  </a:lnTo>
                  <a:lnTo>
                    <a:pt x="42163" y="4072339"/>
                  </a:lnTo>
                  <a:lnTo>
                    <a:pt x="42163" y="3902278"/>
                  </a:lnTo>
                  <a:lnTo>
                    <a:pt x="46935" y="3889681"/>
                  </a:lnTo>
                  <a:lnTo>
                    <a:pt x="46934" y="3635538"/>
                  </a:lnTo>
                  <a:lnTo>
                    <a:pt x="42448" y="3622308"/>
                  </a:lnTo>
                  <a:cubicBezTo>
                    <a:pt x="47860" y="3615064"/>
                    <a:pt x="47149" y="3596800"/>
                    <a:pt x="47077" y="3576013"/>
                  </a:cubicBezTo>
                  <a:lnTo>
                    <a:pt x="42591" y="3562474"/>
                  </a:lnTo>
                  <a:lnTo>
                    <a:pt x="46792" y="3550191"/>
                  </a:lnTo>
                  <a:cubicBezTo>
                    <a:pt x="46792" y="3546725"/>
                    <a:pt x="46792" y="3542632"/>
                    <a:pt x="46791" y="3538539"/>
                  </a:cubicBezTo>
                  <a:lnTo>
                    <a:pt x="41878" y="3525310"/>
                  </a:lnTo>
                  <a:lnTo>
                    <a:pt x="41878" y="3501376"/>
                  </a:lnTo>
                  <a:lnTo>
                    <a:pt x="46650" y="3488779"/>
                  </a:lnTo>
                  <a:lnTo>
                    <a:pt x="46649" y="3293839"/>
                  </a:lnTo>
                  <a:lnTo>
                    <a:pt x="43017" y="3284707"/>
                  </a:lnTo>
                  <a:cubicBezTo>
                    <a:pt x="40240" y="3241562"/>
                    <a:pt x="42662" y="3190228"/>
                    <a:pt x="41878" y="3145821"/>
                  </a:cubicBezTo>
                  <a:cubicBezTo>
                    <a:pt x="43231" y="3129762"/>
                    <a:pt x="37748" y="3135432"/>
                    <a:pt x="32976" y="3125669"/>
                  </a:cubicBezTo>
                  <a:cubicBezTo>
                    <a:pt x="31837" y="3110866"/>
                    <a:pt x="40097" y="3122518"/>
                    <a:pt x="41237" y="3112755"/>
                  </a:cubicBezTo>
                  <a:cubicBezTo>
                    <a:pt x="42875" y="3032133"/>
                    <a:pt x="41237" y="2950570"/>
                    <a:pt x="41878" y="2868688"/>
                  </a:cubicBezTo>
                  <a:lnTo>
                    <a:pt x="37178" y="2855459"/>
                  </a:lnTo>
                  <a:lnTo>
                    <a:pt x="41878" y="2842863"/>
                  </a:lnTo>
                  <a:lnTo>
                    <a:pt x="41878" y="2636271"/>
                  </a:lnTo>
                  <a:lnTo>
                    <a:pt x="46650" y="2623673"/>
                  </a:lnTo>
                  <a:lnTo>
                    <a:pt x="46650" y="2502110"/>
                  </a:lnTo>
                  <a:lnTo>
                    <a:pt x="42092" y="2489199"/>
                  </a:lnTo>
                  <a:cubicBezTo>
                    <a:pt x="41094" y="2478493"/>
                    <a:pt x="43516" y="2472822"/>
                    <a:pt x="45938" y="2467787"/>
                  </a:cubicBezTo>
                  <a:cubicBezTo>
                    <a:pt x="48074" y="2446686"/>
                    <a:pt x="45938" y="2418972"/>
                    <a:pt x="46792" y="2394092"/>
                  </a:cubicBezTo>
                  <a:lnTo>
                    <a:pt x="42163" y="2380235"/>
                  </a:lnTo>
                  <a:lnTo>
                    <a:pt x="42163" y="2356301"/>
                  </a:lnTo>
                  <a:lnTo>
                    <a:pt x="46650" y="2343390"/>
                  </a:lnTo>
                  <a:lnTo>
                    <a:pt x="46649" y="2319456"/>
                  </a:lnTo>
                  <a:lnTo>
                    <a:pt x="41878" y="2306858"/>
                  </a:lnTo>
                  <a:lnTo>
                    <a:pt x="41878" y="2282924"/>
                  </a:lnTo>
                  <a:lnTo>
                    <a:pt x="46578" y="2270327"/>
                  </a:lnTo>
                  <a:lnTo>
                    <a:pt x="46579" y="2245761"/>
                  </a:lnTo>
                  <a:cubicBezTo>
                    <a:pt x="40098" y="2228439"/>
                    <a:pt x="40098" y="2227179"/>
                    <a:pt x="46009" y="2211749"/>
                  </a:cubicBezTo>
                  <a:cubicBezTo>
                    <a:pt x="46720" y="2182147"/>
                    <a:pt x="50068" y="2125774"/>
                    <a:pt x="42092" y="2112863"/>
                  </a:cubicBezTo>
                  <a:lnTo>
                    <a:pt x="42092" y="1931151"/>
                  </a:lnTo>
                  <a:lnTo>
                    <a:pt x="37178" y="1917294"/>
                  </a:lnTo>
                  <a:lnTo>
                    <a:pt x="46579" y="1892728"/>
                  </a:lnTo>
                  <a:lnTo>
                    <a:pt x="46579" y="1843600"/>
                  </a:lnTo>
                  <a:cubicBezTo>
                    <a:pt x="38816" y="1832262"/>
                    <a:pt x="41949" y="1785339"/>
                    <a:pt x="42518" y="1757311"/>
                  </a:cubicBezTo>
                  <a:lnTo>
                    <a:pt x="46009" y="1748490"/>
                  </a:lnTo>
                  <a:cubicBezTo>
                    <a:pt x="47227" y="1657761"/>
                    <a:pt x="47227" y="1566810"/>
                    <a:pt x="46009" y="1476078"/>
                  </a:cubicBezTo>
                  <a:lnTo>
                    <a:pt x="42306" y="1466946"/>
                  </a:lnTo>
                  <a:lnTo>
                    <a:pt x="42306" y="1197997"/>
                  </a:lnTo>
                  <a:lnTo>
                    <a:pt x="46934" y="1185400"/>
                  </a:lnTo>
                  <a:lnTo>
                    <a:pt x="46935" y="1137217"/>
                  </a:lnTo>
                  <a:lnTo>
                    <a:pt x="42234" y="1124620"/>
                  </a:lnTo>
                  <a:lnTo>
                    <a:pt x="47220" y="1111077"/>
                  </a:lnTo>
                  <a:lnTo>
                    <a:pt x="47219" y="965582"/>
                  </a:lnTo>
                  <a:cubicBezTo>
                    <a:pt x="54341" y="957710"/>
                    <a:pt x="54341" y="878662"/>
                    <a:pt x="47219" y="871104"/>
                  </a:cubicBezTo>
                  <a:lnTo>
                    <a:pt x="47219" y="846224"/>
                  </a:lnTo>
                  <a:lnTo>
                    <a:pt x="51350" y="834258"/>
                  </a:lnTo>
                  <a:cubicBezTo>
                    <a:pt x="51350" y="831107"/>
                    <a:pt x="51350" y="827014"/>
                    <a:pt x="51777" y="822607"/>
                  </a:cubicBezTo>
                  <a:lnTo>
                    <a:pt x="46935" y="809064"/>
                  </a:lnTo>
                  <a:lnTo>
                    <a:pt x="46935" y="785444"/>
                  </a:lnTo>
                  <a:lnTo>
                    <a:pt x="51706" y="772533"/>
                  </a:lnTo>
                  <a:lnTo>
                    <a:pt x="51706" y="699783"/>
                  </a:lnTo>
                  <a:lnTo>
                    <a:pt x="47077" y="687186"/>
                  </a:lnTo>
                  <a:lnTo>
                    <a:pt x="47077" y="626092"/>
                  </a:lnTo>
                  <a:cubicBezTo>
                    <a:pt x="54198" y="616643"/>
                    <a:pt x="51919" y="577275"/>
                    <a:pt x="51065" y="551767"/>
                  </a:cubicBezTo>
                  <a:cubicBezTo>
                    <a:pt x="44389" y="534762"/>
                    <a:pt x="46445" y="492957"/>
                    <a:pt x="47079" y="455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0" name="Google Shape;170;p9"/>
            <p:cNvSpPr/>
            <p:nvPr/>
          </p:nvSpPr>
          <p:spPr>
            <a:xfrm rot="2700000">
              <a:off x="6369134" y="-1642382"/>
              <a:ext cx="466609" cy="10139607"/>
            </a:xfrm>
            <a:custGeom>
              <a:avLst/>
              <a:gdLst/>
              <a:ahLst/>
              <a:cxnLst/>
              <a:rect l="l" t="t" r="r" b="b"/>
              <a:pathLst>
                <a:path w="466350" h="10133972" extrusionOk="0">
                  <a:moveTo>
                    <a:pt x="261152" y="8256296"/>
                  </a:moveTo>
                  <a:cubicBezTo>
                    <a:pt x="249046" y="8284956"/>
                    <a:pt x="257378" y="8297239"/>
                    <a:pt x="266921" y="8292514"/>
                  </a:cubicBezTo>
                  <a:cubicBezTo>
                    <a:pt x="273901" y="8311380"/>
                    <a:pt x="282803" y="8308986"/>
                    <a:pt x="289213" y="8286533"/>
                  </a:cubicBezTo>
                  <a:lnTo>
                    <a:pt x="289425" y="8286533"/>
                  </a:lnTo>
                  <a:lnTo>
                    <a:pt x="282304" y="8268265"/>
                  </a:lnTo>
                  <a:cubicBezTo>
                    <a:pt x="278857" y="8270500"/>
                    <a:pt x="275368" y="8266156"/>
                    <a:pt x="272690" y="8256296"/>
                  </a:cubicBezTo>
                  <a:close/>
                  <a:moveTo>
                    <a:pt x="223051" y="8268265"/>
                  </a:moveTo>
                  <a:cubicBezTo>
                    <a:pt x="219562" y="8280862"/>
                    <a:pt x="219562" y="8280862"/>
                    <a:pt x="223051" y="8292514"/>
                  </a:cubicBezTo>
                  <a:lnTo>
                    <a:pt x="242422" y="8292514"/>
                  </a:lnTo>
                  <a:cubicBezTo>
                    <a:pt x="244238" y="8286216"/>
                    <a:pt x="245147" y="8283067"/>
                    <a:pt x="245129" y="8280035"/>
                  </a:cubicBezTo>
                  <a:lnTo>
                    <a:pt x="242280" y="8268265"/>
                  </a:lnTo>
                  <a:lnTo>
                    <a:pt x="242494" y="8268265"/>
                  </a:lnTo>
                  <a:lnTo>
                    <a:pt x="242280" y="8268265"/>
                  </a:lnTo>
                  <a:lnTo>
                    <a:pt x="242280" y="8268265"/>
                  </a:lnTo>
                  <a:close/>
                  <a:moveTo>
                    <a:pt x="261580" y="8194885"/>
                  </a:moveTo>
                  <a:cubicBezTo>
                    <a:pt x="244773" y="8240866"/>
                    <a:pt x="265069" y="8235513"/>
                    <a:pt x="272832" y="8208745"/>
                  </a:cubicBezTo>
                  <a:cubicBezTo>
                    <a:pt x="278957" y="8231102"/>
                    <a:pt x="287574" y="8208745"/>
                    <a:pt x="293841" y="8200555"/>
                  </a:cubicBezTo>
                  <a:lnTo>
                    <a:pt x="294055" y="8200555"/>
                  </a:lnTo>
                  <a:cubicBezTo>
                    <a:pt x="284013" y="8165286"/>
                    <a:pt x="272690" y="8191423"/>
                    <a:pt x="261580" y="8194885"/>
                  </a:cubicBezTo>
                  <a:close/>
                  <a:moveTo>
                    <a:pt x="270197" y="8127178"/>
                  </a:moveTo>
                  <a:cubicBezTo>
                    <a:pt x="271194" y="8179771"/>
                    <a:pt x="293272" y="8119620"/>
                    <a:pt x="299254" y="8140403"/>
                  </a:cubicBezTo>
                  <a:lnTo>
                    <a:pt x="299254" y="8152372"/>
                  </a:lnTo>
                  <a:cubicBezTo>
                    <a:pt x="306376" y="8167802"/>
                    <a:pt x="314423" y="8145445"/>
                    <a:pt x="321473" y="8134422"/>
                  </a:cubicBezTo>
                  <a:cubicBezTo>
                    <a:pt x="325746" y="8135996"/>
                    <a:pt x="336358" y="8134422"/>
                    <a:pt x="337283" y="8113321"/>
                  </a:cubicBezTo>
                  <a:lnTo>
                    <a:pt x="337497" y="8113321"/>
                  </a:lnTo>
                  <a:cubicBezTo>
                    <a:pt x="314851" y="8099464"/>
                    <a:pt x="292417" y="8122453"/>
                    <a:pt x="270197" y="8127178"/>
                  </a:cubicBezTo>
                  <a:close/>
                  <a:moveTo>
                    <a:pt x="269005" y="7956643"/>
                  </a:moveTo>
                  <a:cubicBezTo>
                    <a:pt x="262791" y="7964517"/>
                    <a:pt x="256666" y="7978532"/>
                    <a:pt x="251467" y="7987350"/>
                  </a:cubicBezTo>
                  <a:cubicBezTo>
                    <a:pt x="245905" y="7984044"/>
                    <a:pt x="240265" y="7990375"/>
                    <a:pt x="235728" y="8004986"/>
                  </a:cubicBezTo>
                  <a:lnTo>
                    <a:pt x="247479" y="8037110"/>
                  </a:lnTo>
                  <a:cubicBezTo>
                    <a:pt x="256502" y="8032134"/>
                    <a:pt x="265646" y="8040572"/>
                    <a:pt x="273474" y="8061041"/>
                  </a:cubicBezTo>
                  <a:cubicBezTo>
                    <a:pt x="292595" y="8029172"/>
                    <a:pt x="312742" y="8011000"/>
                    <a:pt x="333153" y="8007191"/>
                  </a:cubicBezTo>
                  <a:cubicBezTo>
                    <a:pt x="333153" y="8003412"/>
                    <a:pt x="333153" y="7999319"/>
                    <a:pt x="333652" y="7994908"/>
                  </a:cubicBezTo>
                  <a:lnTo>
                    <a:pt x="328809" y="7981997"/>
                  </a:lnTo>
                  <a:cubicBezTo>
                    <a:pt x="328809" y="7950504"/>
                    <a:pt x="316346" y="7967826"/>
                    <a:pt x="311218" y="7962784"/>
                  </a:cubicBezTo>
                  <a:cubicBezTo>
                    <a:pt x="303676" y="7944993"/>
                    <a:pt x="294618" y="7944993"/>
                    <a:pt x="287075" y="7962784"/>
                  </a:cubicBezTo>
                  <a:cubicBezTo>
                    <a:pt x="281520" y="7947037"/>
                    <a:pt x="275218" y="7948770"/>
                    <a:pt x="269005" y="7956643"/>
                  </a:cubicBezTo>
                  <a:close/>
                  <a:moveTo>
                    <a:pt x="322693" y="7888345"/>
                  </a:moveTo>
                  <a:cubicBezTo>
                    <a:pt x="318144" y="7892084"/>
                    <a:pt x="313711" y="7897752"/>
                    <a:pt x="309651" y="7909876"/>
                  </a:cubicBezTo>
                  <a:lnTo>
                    <a:pt x="314209" y="7922477"/>
                  </a:lnTo>
                  <a:cubicBezTo>
                    <a:pt x="313497" y="7959005"/>
                    <a:pt x="328453" y="7916805"/>
                    <a:pt x="333224" y="7916492"/>
                  </a:cubicBezTo>
                  <a:cubicBezTo>
                    <a:pt x="347397" y="7924679"/>
                    <a:pt x="372963" y="7973493"/>
                    <a:pt x="382222" y="7898539"/>
                  </a:cubicBezTo>
                  <a:lnTo>
                    <a:pt x="382578" y="7898539"/>
                  </a:lnTo>
                  <a:cubicBezTo>
                    <a:pt x="382578" y="7895391"/>
                    <a:pt x="380655" y="7893186"/>
                    <a:pt x="379801" y="7890984"/>
                  </a:cubicBezTo>
                  <a:cubicBezTo>
                    <a:pt x="374908" y="7887896"/>
                    <a:pt x="369923" y="7891768"/>
                    <a:pt x="365557" y="7902004"/>
                  </a:cubicBezTo>
                  <a:lnTo>
                    <a:pt x="356726" y="7879957"/>
                  </a:lnTo>
                  <a:cubicBezTo>
                    <a:pt x="346471" y="7894446"/>
                    <a:pt x="343979" y="7925624"/>
                    <a:pt x="336429" y="7878384"/>
                  </a:cubicBezTo>
                  <a:cubicBezTo>
                    <a:pt x="331907" y="7882794"/>
                    <a:pt x="327242" y="7884605"/>
                    <a:pt x="322693" y="7888345"/>
                  </a:cubicBezTo>
                  <a:close/>
                  <a:moveTo>
                    <a:pt x="372342" y="7708747"/>
                  </a:moveTo>
                  <a:cubicBezTo>
                    <a:pt x="368946" y="7710649"/>
                    <a:pt x="365663" y="7716451"/>
                    <a:pt x="362850" y="7725962"/>
                  </a:cubicBezTo>
                  <a:lnTo>
                    <a:pt x="362850" y="7727219"/>
                  </a:lnTo>
                  <a:cubicBezTo>
                    <a:pt x="369417" y="7739409"/>
                    <a:pt x="376966" y="7734684"/>
                    <a:pt x="382506" y="7714939"/>
                  </a:cubicBezTo>
                  <a:cubicBezTo>
                    <a:pt x="379245" y="7708845"/>
                    <a:pt x="375737" y="7706846"/>
                    <a:pt x="372342" y="7708747"/>
                  </a:cubicBezTo>
                  <a:close/>
                  <a:moveTo>
                    <a:pt x="350620" y="7587708"/>
                  </a:moveTo>
                  <a:cubicBezTo>
                    <a:pt x="349250" y="7590904"/>
                    <a:pt x="348155" y="7596415"/>
                    <a:pt x="347660" y="7603486"/>
                  </a:cubicBezTo>
                  <a:cubicBezTo>
                    <a:pt x="346834" y="7615233"/>
                    <a:pt x="347931" y="7627956"/>
                    <a:pt x="350316" y="7634317"/>
                  </a:cubicBezTo>
                  <a:cubicBezTo>
                    <a:pt x="354177" y="7636238"/>
                    <a:pt x="358079" y="7635167"/>
                    <a:pt x="361854" y="7631167"/>
                  </a:cubicBezTo>
                  <a:cubicBezTo>
                    <a:pt x="363143" y="7622792"/>
                    <a:pt x="363335" y="7611990"/>
                    <a:pt x="362352" y="7602825"/>
                  </a:cubicBezTo>
                  <a:lnTo>
                    <a:pt x="355230" y="7585817"/>
                  </a:lnTo>
                  <a:cubicBezTo>
                    <a:pt x="353635" y="7583630"/>
                    <a:pt x="351990" y="7584512"/>
                    <a:pt x="350620" y="7587708"/>
                  </a:cubicBezTo>
                  <a:close/>
                  <a:moveTo>
                    <a:pt x="255510" y="7668995"/>
                  </a:moveTo>
                  <a:cubicBezTo>
                    <a:pt x="248222" y="7673998"/>
                    <a:pt x="246376" y="7684863"/>
                    <a:pt x="259302" y="7712734"/>
                  </a:cubicBezTo>
                  <a:cubicBezTo>
                    <a:pt x="252180" y="7732574"/>
                    <a:pt x="242209" y="7708009"/>
                    <a:pt x="235230" y="7725961"/>
                  </a:cubicBezTo>
                  <a:lnTo>
                    <a:pt x="235230" y="7737614"/>
                  </a:lnTo>
                  <a:lnTo>
                    <a:pt x="230316" y="7750839"/>
                  </a:lnTo>
                  <a:lnTo>
                    <a:pt x="230316" y="7776347"/>
                  </a:lnTo>
                  <a:lnTo>
                    <a:pt x="236654" y="7781703"/>
                  </a:lnTo>
                  <a:cubicBezTo>
                    <a:pt x="252037" y="7744854"/>
                    <a:pt x="270624" y="7760602"/>
                    <a:pt x="286506" y="7779184"/>
                  </a:cubicBezTo>
                  <a:cubicBezTo>
                    <a:pt x="302181" y="7769797"/>
                    <a:pt x="318119" y="7783750"/>
                    <a:pt x="331800" y="7818867"/>
                  </a:cubicBezTo>
                  <a:cubicBezTo>
                    <a:pt x="336642" y="7812565"/>
                    <a:pt x="342767" y="7823588"/>
                    <a:pt x="347895" y="7811936"/>
                  </a:cubicBezTo>
                  <a:lnTo>
                    <a:pt x="343266" y="7798708"/>
                  </a:lnTo>
                  <a:lnTo>
                    <a:pt x="343266" y="7774773"/>
                  </a:lnTo>
                  <a:cubicBezTo>
                    <a:pt x="345118" y="7764382"/>
                    <a:pt x="351171" y="7772885"/>
                    <a:pt x="352951" y="7762490"/>
                  </a:cubicBezTo>
                  <a:lnTo>
                    <a:pt x="352951" y="7750211"/>
                  </a:lnTo>
                  <a:cubicBezTo>
                    <a:pt x="349889" y="7740133"/>
                    <a:pt x="343052" y="7746746"/>
                    <a:pt x="340987" y="7732575"/>
                  </a:cubicBezTo>
                  <a:cubicBezTo>
                    <a:pt x="330660" y="7732575"/>
                    <a:pt x="319978" y="7725962"/>
                    <a:pt x="311005" y="7756509"/>
                  </a:cubicBezTo>
                  <a:cubicBezTo>
                    <a:pt x="302316" y="7764696"/>
                    <a:pt x="305948" y="7729110"/>
                    <a:pt x="298185" y="7732261"/>
                  </a:cubicBezTo>
                  <a:cubicBezTo>
                    <a:pt x="291591" y="7736258"/>
                    <a:pt x="284889" y="7729897"/>
                    <a:pt x="279242" y="7714307"/>
                  </a:cubicBezTo>
                  <a:cubicBezTo>
                    <a:pt x="284441" y="7700451"/>
                    <a:pt x="291064" y="7714307"/>
                    <a:pt x="296476" y="7696043"/>
                  </a:cubicBezTo>
                  <a:cubicBezTo>
                    <a:pt x="313141" y="7703916"/>
                    <a:pt x="336714" y="7722494"/>
                    <a:pt x="352951" y="7690059"/>
                  </a:cubicBezTo>
                  <a:lnTo>
                    <a:pt x="352951" y="7677148"/>
                  </a:lnTo>
                  <a:cubicBezTo>
                    <a:pt x="342305" y="7642031"/>
                    <a:pt x="328218" y="7634946"/>
                    <a:pt x="316061" y="7658566"/>
                  </a:cubicBezTo>
                  <a:cubicBezTo>
                    <a:pt x="310008" y="7641562"/>
                    <a:pt x="301248" y="7622034"/>
                    <a:pt x="294126" y="7641244"/>
                  </a:cubicBezTo>
                  <a:cubicBezTo>
                    <a:pt x="294927" y="7668604"/>
                    <a:pt x="267659" y="7660657"/>
                    <a:pt x="255510" y="7668995"/>
                  </a:cubicBezTo>
                  <a:close/>
                  <a:moveTo>
                    <a:pt x="357926" y="7464870"/>
                  </a:moveTo>
                  <a:cubicBezTo>
                    <a:pt x="356216" y="7464926"/>
                    <a:pt x="354508" y="7467138"/>
                    <a:pt x="353023" y="7471501"/>
                  </a:cubicBezTo>
                  <a:lnTo>
                    <a:pt x="359717" y="7487877"/>
                  </a:lnTo>
                  <a:cubicBezTo>
                    <a:pt x="364346" y="7487877"/>
                    <a:pt x="362494" y="7477482"/>
                    <a:pt x="362850" y="7471184"/>
                  </a:cubicBezTo>
                  <a:cubicBezTo>
                    <a:pt x="361352" y="7466917"/>
                    <a:pt x="359637" y="7464815"/>
                    <a:pt x="357926" y="7464870"/>
                  </a:cubicBezTo>
                  <a:close/>
                  <a:moveTo>
                    <a:pt x="250756" y="7505513"/>
                  </a:moveTo>
                  <a:cubicBezTo>
                    <a:pt x="248832" y="7522203"/>
                    <a:pt x="251538" y="7540467"/>
                    <a:pt x="249117" y="7558103"/>
                  </a:cubicBezTo>
                  <a:cubicBezTo>
                    <a:pt x="239218" y="7585189"/>
                    <a:pt x="225758" y="7576057"/>
                    <a:pt x="215717" y="7592116"/>
                  </a:cubicBezTo>
                  <a:cubicBezTo>
                    <a:pt x="215858" y="7597472"/>
                    <a:pt x="214434" y="7604399"/>
                    <a:pt x="217283" y="7608492"/>
                  </a:cubicBezTo>
                  <a:lnTo>
                    <a:pt x="217497" y="7608492"/>
                  </a:lnTo>
                  <a:cubicBezTo>
                    <a:pt x="224249" y="7615293"/>
                    <a:pt x="231320" y="7611861"/>
                    <a:pt x="237580" y="7598728"/>
                  </a:cubicBezTo>
                  <a:cubicBezTo>
                    <a:pt x="242131" y="7609596"/>
                    <a:pt x="247358" y="7613564"/>
                    <a:pt x="252465" y="7610069"/>
                  </a:cubicBezTo>
                  <a:cubicBezTo>
                    <a:pt x="256738" y="7605972"/>
                    <a:pt x="253390" y="7590856"/>
                    <a:pt x="257449" y="7585817"/>
                  </a:cubicBezTo>
                  <a:lnTo>
                    <a:pt x="262363" y="7585817"/>
                  </a:lnTo>
                  <a:cubicBezTo>
                    <a:pt x="266495" y="7580778"/>
                    <a:pt x="263075" y="7565979"/>
                    <a:pt x="267919" y="7561254"/>
                  </a:cubicBezTo>
                  <a:cubicBezTo>
                    <a:pt x="278886" y="7567867"/>
                    <a:pt x="290922" y="7549916"/>
                    <a:pt x="301034" y="7549917"/>
                  </a:cubicBezTo>
                  <a:lnTo>
                    <a:pt x="312429" y="7575739"/>
                  </a:lnTo>
                  <a:cubicBezTo>
                    <a:pt x="315278" y="7589913"/>
                    <a:pt x="312002" y="7600934"/>
                    <a:pt x="316132" y="7609751"/>
                  </a:cubicBezTo>
                  <a:cubicBezTo>
                    <a:pt x="319693" y="7607549"/>
                    <a:pt x="325676" y="7615736"/>
                    <a:pt x="328525" y="7602193"/>
                  </a:cubicBezTo>
                  <a:cubicBezTo>
                    <a:pt x="328524" y="7591801"/>
                    <a:pt x="331373" y="7585816"/>
                    <a:pt x="332939" y="7578259"/>
                  </a:cubicBezTo>
                  <a:lnTo>
                    <a:pt x="329379" y="7569127"/>
                  </a:lnTo>
                  <a:cubicBezTo>
                    <a:pt x="337640" y="7529448"/>
                    <a:pt x="353023" y="7561568"/>
                    <a:pt x="362921" y="7543618"/>
                  </a:cubicBezTo>
                  <a:cubicBezTo>
                    <a:pt x="362921" y="7534486"/>
                    <a:pt x="362921" y="7534486"/>
                    <a:pt x="361212" y="7525665"/>
                  </a:cubicBezTo>
                  <a:cubicBezTo>
                    <a:pt x="344691" y="7543304"/>
                    <a:pt x="331159" y="7465199"/>
                    <a:pt x="316275" y="7500471"/>
                  </a:cubicBezTo>
                  <a:cubicBezTo>
                    <a:pt x="298114" y="7475277"/>
                    <a:pt x="289355" y="7522203"/>
                    <a:pt x="271408" y="7524405"/>
                  </a:cubicBezTo>
                  <a:lnTo>
                    <a:pt x="263788" y="7500471"/>
                  </a:lnTo>
                  <a:cubicBezTo>
                    <a:pt x="258233" y="7502676"/>
                    <a:pt x="254530" y="7495118"/>
                    <a:pt x="250756" y="7505513"/>
                  </a:cubicBezTo>
                  <a:close/>
                  <a:moveTo>
                    <a:pt x="335361" y="7353085"/>
                  </a:moveTo>
                  <a:cubicBezTo>
                    <a:pt x="332369" y="7368519"/>
                    <a:pt x="332369" y="7368833"/>
                    <a:pt x="337925" y="7383949"/>
                  </a:cubicBezTo>
                  <a:cubicBezTo>
                    <a:pt x="337925" y="7387729"/>
                    <a:pt x="337925" y="7391508"/>
                    <a:pt x="337925" y="7395604"/>
                  </a:cubicBezTo>
                  <a:cubicBezTo>
                    <a:pt x="350245" y="7427097"/>
                    <a:pt x="365913" y="7441896"/>
                    <a:pt x="377165" y="7410403"/>
                  </a:cubicBezTo>
                  <a:lnTo>
                    <a:pt x="377165" y="7372298"/>
                  </a:lnTo>
                  <a:cubicBezTo>
                    <a:pt x="371083" y="7349845"/>
                    <a:pt x="363278" y="7338567"/>
                    <a:pt x="355373" y="7340805"/>
                  </a:cubicBezTo>
                  <a:cubicBezTo>
                    <a:pt x="348251" y="7387415"/>
                    <a:pt x="345118" y="7351511"/>
                    <a:pt x="335361" y="7353085"/>
                  </a:cubicBezTo>
                  <a:close/>
                  <a:moveTo>
                    <a:pt x="354326" y="7298900"/>
                  </a:moveTo>
                  <a:cubicBezTo>
                    <a:pt x="353063" y="7302934"/>
                    <a:pt x="353129" y="7308996"/>
                    <a:pt x="355444" y="7317813"/>
                  </a:cubicBezTo>
                  <a:cubicBezTo>
                    <a:pt x="361925" y="7317813"/>
                    <a:pt x="373177" y="7325689"/>
                    <a:pt x="376809" y="7297657"/>
                  </a:cubicBezTo>
                  <a:cubicBezTo>
                    <a:pt x="373872" y="7292936"/>
                    <a:pt x="358115" y="7286796"/>
                    <a:pt x="354326" y="7298900"/>
                  </a:cubicBezTo>
                  <a:close/>
                  <a:moveTo>
                    <a:pt x="316132" y="7330096"/>
                  </a:moveTo>
                  <a:cubicBezTo>
                    <a:pt x="315584" y="7331293"/>
                    <a:pt x="315064" y="7332649"/>
                    <a:pt x="314566" y="7334193"/>
                  </a:cubicBezTo>
                  <a:cubicBezTo>
                    <a:pt x="313142" y="7347418"/>
                    <a:pt x="321829" y="7338286"/>
                    <a:pt x="316132" y="7330096"/>
                  </a:cubicBezTo>
                  <a:close/>
                  <a:moveTo>
                    <a:pt x="117650" y="7485358"/>
                  </a:moveTo>
                  <a:cubicBezTo>
                    <a:pt x="124772" y="7540467"/>
                    <a:pt x="143787" y="7504882"/>
                    <a:pt x="155325" y="7488504"/>
                  </a:cubicBezTo>
                  <a:cubicBezTo>
                    <a:pt x="161876" y="7485040"/>
                    <a:pt x="172274" y="7497955"/>
                    <a:pt x="178684" y="7476222"/>
                  </a:cubicBezTo>
                  <a:lnTo>
                    <a:pt x="178897" y="7476222"/>
                  </a:lnTo>
                  <a:cubicBezTo>
                    <a:pt x="201793" y="7472476"/>
                    <a:pt x="224718" y="7476477"/>
                    <a:pt x="247479" y="7488190"/>
                  </a:cubicBezTo>
                  <a:cubicBezTo>
                    <a:pt x="251253" y="7476222"/>
                    <a:pt x="251253" y="7476222"/>
                    <a:pt x="247479" y="7463943"/>
                  </a:cubicBezTo>
                  <a:cubicBezTo>
                    <a:pt x="230173" y="7442369"/>
                    <a:pt x="212141" y="7434368"/>
                    <a:pt x="194209" y="7440322"/>
                  </a:cubicBezTo>
                  <a:cubicBezTo>
                    <a:pt x="169069" y="7464571"/>
                    <a:pt x="141793" y="7456384"/>
                    <a:pt x="117650" y="7485358"/>
                  </a:cubicBezTo>
                  <a:close/>
                  <a:moveTo>
                    <a:pt x="247443" y="7290732"/>
                  </a:moveTo>
                  <a:cubicBezTo>
                    <a:pt x="241337" y="7293330"/>
                    <a:pt x="235159" y="7302542"/>
                    <a:pt x="230173" y="7309627"/>
                  </a:cubicBezTo>
                  <a:lnTo>
                    <a:pt x="230173" y="7321278"/>
                  </a:lnTo>
                  <a:lnTo>
                    <a:pt x="225402" y="7333875"/>
                  </a:lnTo>
                  <a:cubicBezTo>
                    <a:pt x="227182" y="7344581"/>
                    <a:pt x="233520" y="7333875"/>
                    <a:pt x="234660" y="7346786"/>
                  </a:cubicBezTo>
                  <a:cubicBezTo>
                    <a:pt x="225031" y="7370126"/>
                    <a:pt x="214057" y="7380422"/>
                    <a:pt x="203111" y="7376391"/>
                  </a:cubicBezTo>
                  <a:cubicBezTo>
                    <a:pt x="199692" y="7391508"/>
                    <a:pt x="199692" y="7391822"/>
                    <a:pt x="203610" y="7403477"/>
                  </a:cubicBezTo>
                  <a:lnTo>
                    <a:pt x="203538" y="7400957"/>
                  </a:lnTo>
                  <a:cubicBezTo>
                    <a:pt x="214221" y="7406938"/>
                    <a:pt x="225473" y="7428671"/>
                    <a:pt x="234945" y="7394655"/>
                  </a:cubicBezTo>
                  <a:lnTo>
                    <a:pt x="234945" y="7384263"/>
                  </a:lnTo>
                  <a:lnTo>
                    <a:pt x="264286" y="7311515"/>
                  </a:lnTo>
                  <a:cubicBezTo>
                    <a:pt x="259586" y="7292148"/>
                    <a:pt x="253550" y="7288133"/>
                    <a:pt x="247443" y="7290732"/>
                  </a:cubicBezTo>
                  <a:close/>
                  <a:moveTo>
                    <a:pt x="119369" y="7369541"/>
                  </a:moveTo>
                  <a:cubicBezTo>
                    <a:pt x="117793" y="7369305"/>
                    <a:pt x="116761" y="7372926"/>
                    <a:pt x="117438" y="7384578"/>
                  </a:cubicBezTo>
                  <a:lnTo>
                    <a:pt x="112523" y="7397806"/>
                  </a:lnTo>
                  <a:cubicBezTo>
                    <a:pt x="112451" y="7403791"/>
                    <a:pt x="111597" y="7410403"/>
                    <a:pt x="114802" y="7414813"/>
                  </a:cubicBezTo>
                  <a:cubicBezTo>
                    <a:pt x="129045" y="7422372"/>
                    <a:pt x="158173" y="7387729"/>
                    <a:pt x="124559" y="7377651"/>
                  </a:cubicBezTo>
                  <a:cubicBezTo>
                    <a:pt x="123063" y="7373872"/>
                    <a:pt x="120945" y="7369778"/>
                    <a:pt x="119369" y="7369541"/>
                  </a:cubicBezTo>
                  <a:close/>
                  <a:moveTo>
                    <a:pt x="181030" y="7293727"/>
                  </a:moveTo>
                  <a:cubicBezTo>
                    <a:pt x="179358" y="7293565"/>
                    <a:pt x="177674" y="7295502"/>
                    <a:pt x="176191" y="7299549"/>
                  </a:cubicBezTo>
                  <a:lnTo>
                    <a:pt x="175977" y="7300495"/>
                  </a:lnTo>
                  <a:cubicBezTo>
                    <a:pt x="178951" y="7309313"/>
                    <a:pt x="182832" y="7309313"/>
                    <a:pt x="185806" y="7300495"/>
                  </a:cubicBezTo>
                  <a:cubicBezTo>
                    <a:pt x="184365" y="7296149"/>
                    <a:pt x="182703" y="7293888"/>
                    <a:pt x="181030" y="7293727"/>
                  </a:cubicBezTo>
                  <a:close/>
                  <a:moveTo>
                    <a:pt x="282471" y="7135831"/>
                  </a:moveTo>
                  <a:cubicBezTo>
                    <a:pt x="278792" y="7139094"/>
                    <a:pt x="281823" y="7159407"/>
                    <a:pt x="288500" y="7144291"/>
                  </a:cubicBezTo>
                  <a:lnTo>
                    <a:pt x="288332" y="7140072"/>
                  </a:lnTo>
                  <a:lnTo>
                    <a:pt x="288500" y="7140194"/>
                  </a:lnTo>
                  <a:lnTo>
                    <a:pt x="288286" y="7138938"/>
                  </a:lnTo>
                  <a:lnTo>
                    <a:pt x="288332" y="7140072"/>
                  </a:lnTo>
                  <a:close/>
                  <a:moveTo>
                    <a:pt x="129544" y="7282545"/>
                  </a:moveTo>
                  <a:cubicBezTo>
                    <a:pt x="124986" y="7314037"/>
                    <a:pt x="150909" y="7311515"/>
                    <a:pt x="155751" y="7302382"/>
                  </a:cubicBezTo>
                  <a:cubicBezTo>
                    <a:pt x="150125" y="7282545"/>
                    <a:pt x="137805" y="7280022"/>
                    <a:pt x="129544" y="7282545"/>
                  </a:cubicBezTo>
                  <a:close/>
                  <a:moveTo>
                    <a:pt x="299575" y="7110594"/>
                  </a:moveTo>
                  <a:cubicBezTo>
                    <a:pt x="298043" y="7109885"/>
                    <a:pt x="296762" y="7112325"/>
                    <a:pt x="294198" y="7117205"/>
                  </a:cubicBezTo>
                  <a:lnTo>
                    <a:pt x="294197" y="7129174"/>
                  </a:lnTo>
                  <a:cubicBezTo>
                    <a:pt x="302317" y="7145864"/>
                    <a:pt x="312928" y="7173264"/>
                    <a:pt x="321331" y="7147438"/>
                  </a:cubicBezTo>
                  <a:cubicBezTo>
                    <a:pt x="325319" y="7145236"/>
                    <a:pt x="329735" y="7151535"/>
                    <a:pt x="332939" y="7142399"/>
                  </a:cubicBezTo>
                  <a:cubicBezTo>
                    <a:pt x="332939" y="7100829"/>
                    <a:pt x="312928" y="7132008"/>
                    <a:pt x="306447" y="7122876"/>
                  </a:cubicBezTo>
                  <a:cubicBezTo>
                    <a:pt x="302886" y="7115161"/>
                    <a:pt x="301106" y="7111303"/>
                    <a:pt x="299575" y="7110594"/>
                  </a:cubicBezTo>
                  <a:close/>
                  <a:moveTo>
                    <a:pt x="182271" y="7212302"/>
                  </a:moveTo>
                  <a:cubicBezTo>
                    <a:pt x="180204" y="7215133"/>
                    <a:pt x="178257" y="7219700"/>
                    <a:pt x="176547" y="7225858"/>
                  </a:cubicBezTo>
                  <a:cubicBezTo>
                    <a:pt x="178755" y="7233414"/>
                    <a:pt x="181586" y="7234279"/>
                    <a:pt x="184533" y="7233650"/>
                  </a:cubicBezTo>
                  <a:lnTo>
                    <a:pt x="193030" y="7232494"/>
                  </a:lnTo>
                  <a:lnTo>
                    <a:pt x="192998" y="7233416"/>
                  </a:lnTo>
                  <a:lnTo>
                    <a:pt x="193212" y="7232470"/>
                  </a:lnTo>
                  <a:lnTo>
                    <a:pt x="193030" y="7232494"/>
                  </a:lnTo>
                  <a:lnTo>
                    <a:pt x="193425" y="7220818"/>
                  </a:lnTo>
                  <a:cubicBezTo>
                    <a:pt x="191823" y="7216487"/>
                    <a:pt x="189366" y="7212314"/>
                    <a:pt x="188725" y="7209164"/>
                  </a:cubicBezTo>
                  <a:cubicBezTo>
                    <a:pt x="186528" y="7208377"/>
                    <a:pt x="184339" y="7209472"/>
                    <a:pt x="182271" y="7212302"/>
                  </a:cubicBezTo>
                  <a:close/>
                  <a:moveTo>
                    <a:pt x="297545" y="7042239"/>
                  </a:moveTo>
                  <a:cubicBezTo>
                    <a:pt x="289684" y="7047883"/>
                    <a:pt x="281912" y="7056662"/>
                    <a:pt x="274257" y="7069968"/>
                  </a:cubicBezTo>
                  <a:cubicBezTo>
                    <a:pt x="275681" y="7136415"/>
                    <a:pt x="299111" y="7075321"/>
                    <a:pt x="307515" y="7062095"/>
                  </a:cubicBezTo>
                  <a:cubicBezTo>
                    <a:pt x="328438" y="7059983"/>
                    <a:pt x="349348" y="7067700"/>
                    <a:pt x="369901" y="7085084"/>
                  </a:cubicBezTo>
                  <a:cubicBezTo>
                    <a:pt x="379658" y="7073430"/>
                    <a:pt x="379302" y="7051386"/>
                    <a:pt x="369758" y="7037215"/>
                  </a:cubicBezTo>
                  <a:lnTo>
                    <a:pt x="369972" y="7038474"/>
                  </a:lnTo>
                  <a:cubicBezTo>
                    <a:pt x="345510" y="7036585"/>
                    <a:pt x="321127" y="7025306"/>
                    <a:pt x="297545" y="7042239"/>
                  </a:cubicBezTo>
                  <a:close/>
                  <a:moveTo>
                    <a:pt x="202043" y="7132636"/>
                  </a:moveTo>
                  <a:cubicBezTo>
                    <a:pt x="191930" y="7211369"/>
                    <a:pt x="257949" y="7166651"/>
                    <a:pt x="264429" y="7129488"/>
                  </a:cubicBezTo>
                  <a:lnTo>
                    <a:pt x="264357" y="7126969"/>
                  </a:lnTo>
                  <a:lnTo>
                    <a:pt x="264357" y="7115317"/>
                  </a:lnTo>
                  <a:cubicBezTo>
                    <a:pt x="261224" y="7100829"/>
                    <a:pt x="254671" y="7110907"/>
                    <a:pt x="251538" y="7120042"/>
                  </a:cubicBezTo>
                  <a:cubicBezTo>
                    <a:pt x="242480" y="7122277"/>
                    <a:pt x="233506" y="7128827"/>
                    <a:pt x="224761" y="7139566"/>
                  </a:cubicBezTo>
                  <a:cubicBezTo>
                    <a:pt x="217212" y="7154682"/>
                    <a:pt x="211230" y="7123190"/>
                    <a:pt x="202043" y="7132636"/>
                  </a:cubicBezTo>
                  <a:close/>
                  <a:moveTo>
                    <a:pt x="153228" y="7101283"/>
                  </a:moveTo>
                  <a:cubicBezTo>
                    <a:pt x="152062" y="7102345"/>
                    <a:pt x="152672" y="7106655"/>
                    <a:pt x="156250" y="7117205"/>
                  </a:cubicBezTo>
                  <a:lnTo>
                    <a:pt x="151906" y="7129802"/>
                  </a:lnTo>
                  <a:cubicBezTo>
                    <a:pt x="150695" y="7160349"/>
                    <a:pt x="164796" y="7144291"/>
                    <a:pt x="168072" y="7146179"/>
                  </a:cubicBezTo>
                  <a:lnTo>
                    <a:pt x="168072" y="7147124"/>
                  </a:lnTo>
                  <a:lnTo>
                    <a:pt x="181674" y="7117523"/>
                  </a:lnTo>
                  <a:lnTo>
                    <a:pt x="179466" y="7098624"/>
                  </a:lnTo>
                  <a:cubicBezTo>
                    <a:pt x="176208" y="7124133"/>
                    <a:pt x="156726" y="7098094"/>
                    <a:pt x="153228" y="7101283"/>
                  </a:cubicBezTo>
                  <a:close/>
                  <a:moveTo>
                    <a:pt x="203253" y="7035010"/>
                  </a:moveTo>
                  <a:cubicBezTo>
                    <a:pt x="199692" y="7047293"/>
                    <a:pt x="199692" y="7047293"/>
                    <a:pt x="203254" y="7059573"/>
                  </a:cubicBezTo>
                  <a:lnTo>
                    <a:pt x="212868" y="7059573"/>
                  </a:lnTo>
                  <a:cubicBezTo>
                    <a:pt x="216500" y="7049812"/>
                    <a:pt x="216500" y="7049812"/>
                    <a:pt x="212939" y="7037529"/>
                  </a:cubicBezTo>
                  <a:lnTo>
                    <a:pt x="212868" y="7035010"/>
                  </a:lnTo>
                  <a:close/>
                  <a:moveTo>
                    <a:pt x="202006" y="6985813"/>
                  </a:moveTo>
                  <a:cubicBezTo>
                    <a:pt x="198184" y="6991472"/>
                    <a:pt x="195740" y="6998244"/>
                    <a:pt x="195918" y="7005409"/>
                  </a:cubicBezTo>
                  <a:lnTo>
                    <a:pt x="195704" y="7006351"/>
                  </a:lnTo>
                  <a:cubicBezTo>
                    <a:pt x="209236" y="7026192"/>
                    <a:pt x="227609" y="7002572"/>
                    <a:pt x="240073" y="6984308"/>
                  </a:cubicBezTo>
                  <a:cubicBezTo>
                    <a:pt x="237348" y="6961868"/>
                    <a:pt x="213473" y="6968836"/>
                    <a:pt x="202006" y="6985813"/>
                  </a:cubicBezTo>
                  <a:close/>
                  <a:moveTo>
                    <a:pt x="299325" y="6885105"/>
                  </a:moveTo>
                  <a:cubicBezTo>
                    <a:pt x="299610" y="6894237"/>
                    <a:pt x="297615" y="6904632"/>
                    <a:pt x="300393" y="6913132"/>
                  </a:cubicBezTo>
                  <a:lnTo>
                    <a:pt x="300607" y="6913132"/>
                  </a:lnTo>
                  <a:cubicBezTo>
                    <a:pt x="311717" y="6922582"/>
                    <a:pt x="323326" y="6905577"/>
                    <a:pt x="333438" y="6898016"/>
                  </a:cubicBezTo>
                  <a:cubicBezTo>
                    <a:pt x="324536" y="6868728"/>
                    <a:pt x="309794" y="6875973"/>
                    <a:pt x="299325" y="6885105"/>
                  </a:cubicBezTo>
                  <a:close/>
                  <a:moveTo>
                    <a:pt x="175034" y="6977458"/>
                  </a:moveTo>
                  <a:cubicBezTo>
                    <a:pt x="173876" y="6977773"/>
                    <a:pt x="172773" y="6978953"/>
                    <a:pt x="171633" y="6982416"/>
                  </a:cubicBezTo>
                  <a:cubicBezTo>
                    <a:pt x="170849" y="7005409"/>
                    <a:pt x="170921" y="7005409"/>
                    <a:pt x="173912" y="7013909"/>
                  </a:cubicBezTo>
                  <a:cubicBezTo>
                    <a:pt x="188582" y="7015486"/>
                    <a:pt x="196346" y="7014855"/>
                    <a:pt x="178613" y="6976749"/>
                  </a:cubicBezTo>
                  <a:lnTo>
                    <a:pt x="178755" y="6977695"/>
                  </a:lnTo>
                  <a:cubicBezTo>
                    <a:pt x="177401" y="6977695"/>
                    <a:pt x="176191" y="6977144"/>
                    <a:pt x="175034" y="6977458"/>
                  </a:cubicBezTo>
                  <a:close/>
                  <a:moveTo>
                    <a:pt x="183099" y="6881326"/>
                  </a:moveTo>
                  <a:lnTo>
                    <a:pt x="171277" y="6910613"/>
                  </a:lnTo>
                  <a:cubicBezTo>
                    <a:pt x="169781" y="6942106"/>
                    <a:pt x="181888" y="6925415"/>
                    <a:pt x="186018" y="6910613"/>
                  </a:cubicBezTo>
                  <a:cubicBezTo>
                    <a:pt x="186163" y="6902519"/>
                    <a:pt x="186116" y="6894394"/>
                    <a:pt x="185876" y="6886364"/>
                  </a:cubicBezTo>
                  <a:lnTo>
                    <a:pt x="185876" y="6887310"/>
                  </a:lnTo>
                  <a:cubicBezTo>
                    <a:pt x="185877" y="6885105"/>
                    <a:pt x="184024" y="6883217"/>
                    <a:pt x="183099" y="6881326"/>
                  </a:cubicBezTo>
                  <a:close/>
                  <a:moveTo>
                    <a:pt x="338565" y="6723548"/>
                  </a:moveTo>
                  <a:cubicBezTo>
                    <a:pt x="338566" y="6747482"/>
                    <a:pt x="336215" y="6755041"/>
                    <a:pt x="345687" y="6755041"/>
                  </a:cubicBezTo>
                  <a:lnTo>
                    <a:pt x="350032" y="6743072"/>
                  </a:lnTo>
                  <a:cubicBezTo>
                    <a:pt x="352951" y="6747168"/>
                    <a:pt x="360856" y="6745277"/>
                    <a:pt x="355302" y="6732366"/>
                  </a:cubicBezTo>
                  <a:lnTo>
                    <a:pt x="355230" y="6729846"/>
                  </a:lnTo>
                  <a:cubicBezTo>
                    <a:pt x="353450" y="6726067"/>
                    <a:pt x="351812" y="6721974"/>
                    <a:pt x="350174" y="6718195"/>
                  </a:cubicBezTo>
                  <a:cubicBezTo>
                    <a:pt x="346328" y="6720397"/>
                    <a:pt x="342055" y="6714098"/>
                    <a:pt x="338565" y="6723548"/>
                  </a:cubicBezTo>
                  <a:close/>
                  <a:moveTo>
                    <a:pt x="94889" y="6940802"/>
                  </a:moveTo>
                  <a:cubicBezTo>
                    <a:pt x="93611" y="6943150"/>
                    <a:pt x="92725" y="6948562"/>
                    <a:pt x="92511" y="6958482"/>
                  </a:cubicBezTo>
                  <a:lnTo>
                    <a:pt x="87739" y="6971711"/>
                  </a:lnTo>
                  <a:cubicBezTo>
                    <a:pt x="86956" y="6996905"/>
                    <a:pt x="96285" y="6990606"/>
                    <a:pt x="99918" y="6976749"/>
                  </a:cubicBezTo>
                  <a:cubicBezTo>
                    <a:pt x="108249" y="6976749"/>
                    <a:pt x="116440" y="6977063"/>
                    <a:pt x="124559" y="6976118"/>
                  </a:cubicBezTo>
                  <a:cubicBezTo>
                    <a:pt x="134244" y="6933288"/>
                    <a:pt x="112950" y="6966668"/>
                    <a:pt x="109461" y="6963521"/>
                  </a:cubicBezTo>
                  <a:cubicBezTo>
                    <a:pt x="106096" y="6954309"/>
                    <a:pt x="98725" y="6933761"/>
                    <a:pt x="94889" y="6940802"/>
                  </a:cubicBezTo>
                  <a:close/>
                  <a:moveTo>
                    <a:pt x="134137" y="6892683"/>
                  </a:moveTo>
                  <a:cubicBezTo>
                    <a:pt x="132709" y="6895695"/>
                    <a:pt x="131876" y="6903765"/>
                    <a:pt x="131965" y="6921008"/>
                  </a:cubicBezTo>
                  <a:lnTo>
                    <a:pt x="131823" y="6922264"/>
                  </a:lnTo>
                  <a:cubicBezTo>
                    <a:pt x="140581" y="6940029"/>
                    <a:pt x="150545" y="6942294"/>
                    <a:pt x="159669" y="6928566"/>
                  </a:cubicBezTo>
                  <a:lnTo>
                    <a:pt x="161734" y="6912818"/>
                  </a:lnTo>
                  <a:lnTo>
                    <a:pt x="154327" y="6891089"/>
                  </a:lnTo>
                  <a:cubicBezTo>
                    <a:pt x="148078" y="6920139"/>
                    <a:pt x="138423" y="6883648"/>
                    <a:pt x="134137" y="6892683"/>
                  </a:cubicBezTo>
                  <a:close/>
                  <a:moveTo>
                    <a:pt x="321189" y="6635368"/>
                  </a:moveTo>
                  <a:cubicBezTo>
                    <a:pt x="317699" y="6647334"/>
                    <a:pt x="317699" y="6647334"/>
                    <a:pt x="321189" y="6659930"/>
                  </a:cubicBezTo>
                  <a:cubicBezTo>
                    <a:pt x="330747" y="6670042"/>
                    <a:pt x="340574" y="6674198"/>
                    <a:pt x="350387" y="6672214"/>
                  </a:cubicBezTo>
                  <a:lnTo>
                    <a:pt x="350459" y="6672214"/>
                  </a:lnTo>
                  <a:cubicBezTo>
                    <a:pt x="354162" y="6660245"/>
                    <a:pt x="354162" y="6660245"/>
                    <a:pt x="350459" y="6647651"/>
                  </a:cubicBezTo>
                  <a:cubicBezTo>
                    <a:pt x="339990" y="6654892"/>
                    <a:pt x="331373" y="6632849"/>
                    <a:pt x="321189" y="6635368"/>
                  </a:cubicBezTo>
                  <a:close/>
                  <a:moveTo>
                    <a:pt x="308940" y="6553487"/>
                  </a:moveTo>
                  <a:cubicBezTo>
                    <a:pt x="306447" y="6618992"/>
                    <a:pt x="318411" y="6553487"/>
                    <a:pt x="323183" y="6582460"/>
                  </a:cubicBezTo>
                  <a:cubicBezTo>
                    <a:pt x="323183" y="6599465"/>
                    <a:pt x="327242" y="6599465"/>
                    <a:pt x="330304" y="6599151"/>
                  </a:cubicBezTo>
                  <a:lnTo>
                    <a:pt x="347610" y="6556007"/>
                  </a:lnTo>
                  <a:cubicBezTo>
                    <a:pt x="334812" y="6547126"/>
                    <a:pt x="321794" y="6546273"/>
                    <a:pt x="308940" y="6553487"/>
                  </a:cubicBezTo>
                  <a:close/>
                  <a:moveTo>
                    <a:pt x="164013" y="6659931"/>
                  </a:moveTo>
                  <a:cubicBezTo>
                    <a:pt x="160452" y="6671900"/>
                    <a:pt x="160452" y="6672214"/>
                    <a:pt x="164013" y="6684183"/>
                  </a:cubicBezTo>
                  <a:lnTo>
                    <a:pt x="173627" y="6684183"/>
                  </a:lnTo>
                  <a:cubicBezTo>
                    <a:pt x="177046" y="6672214"/>
                    <a:pt x="177046" y="6672214"/>
                    <a:pt x="173627" y="6659931"/>
                  </a:cubicBezTo>
                  <a:close/>
                  <a:moveTo>
                    <a:pt x="307010" y="6500983"/>
                  </a:moveTo>
                  <a:cubicBezTo>
                    <a:pt x="303358" y="6504319"/>
                    <a:pt x="306376" y="6524749"/>
                    <a:pt x="312998" y="6509397"/>
                  </a:cubicBezTo>
                  <a:cubicBezTo>
                    <a:pt x="312928" y="6508138"/>
                    <a:pt x="313070" y="6506246"/>
                    <a:pt x="312785" y="6505304"/>
                  </a:cubicBezTo>
                  <a:lnTo>
                    <a:pt x="312999" y="6505304"/>
                  </a:lnTo>
                  <a:cubicBezTo>
                    <a:pt x="310185" y="6500659"/>
                    <a:pt x="308227" y="6499871"/>
                    <a:pt x="307010" y="6500983"/>
                  </a:cubicBezTo>
                  <a:close/>
                  <a:moveTo>
                    <a:pt x="163942" y="6562305"/>
                  </a:moveTo>
                  <a:lnTo>
                    <a:pt x="156820" y="6580883"/>
                  </a:lnTo>
                  <a:cubicBezTo>
                    <a:pt x="159669" y="6593798"/>
                    <a:pt x="173627" y="6615527"/>
                    <a:pt x="170565" y="6578995"/>
                  </a:cubicBezTo>
                  <a:close/>
                  <a:moveTo>
                    <a:pt x="198340" y="6196989"/>
                  </a:moveTo>
                  <a:lnTo>
                    <a:pt x="198126" y="6197932"/>
                  </a:lnTo>
                  <a:cubicBezTo>
                    <a:pt x="193069" y="6206436"/>
                    <a:pt x="201046" y="6215568"/>
                    <a:pt x="202541" y="6223443"/>
                  </a:cubicBezTo>
                  <a:lnTo>
                    <a:pt x="209663" y="6205176"/>
                  </a:lnTo>
                  <a:cubicBezTo>
                    <a:pt x="207099" y="6190691"/>
                    <a:pt x="202257" y="6198881"/>
                    <a:pt x="198340" y="6196989"/>
                  </a:cubicBezTo>
                  <a:close/>
                  <a:moveTo>
                    <a:pt x="419610" y="5210006"/>
                  </a:moveTo>
                  <a:cubicBezTo>
                    <a:pt x="415979" y="5221657"/>
                    <a:pt x="415979" y="5221657"/>
                    <a:pt x="419610" y="5234257"/>
                  </a:cubicBezTo>
                  <a:lnTo>
                    <a:pt x="429296" y="5234258"/>
                  </a:lnTo>
                  <a:cubicBezTo>
                    <a:pt x="430969" y="5228432"/>
                    <a:pt x="431806" y="5225519"/>
                    <a:pt x="431789" y="5222487"/>
                  </a:cubicBezTo>
                  <a:lnTo>
                    <a:pt x="429154" y="5210006"/>
                  </a:lnTo>
                  <a:lnTo>
                    <a:pt x="429225" y="5210006"/>
                  </a:lnTo>
                  <a:lnTo>
                    <a:pt x="429154" y="5210006"/>
                  </a:lnTo>
                  <a:lnTo>
                    <a:pt x="429154" y="5210006"/>
                  </a:lnTo>
                  <a:close/>
                  <a:moveTo>
                    <a:pt x="392264" y="5127179"/>
                  </a:moveTo>
                  <a:lnTo>
                    <a:pt x="399456" y="5148912"/>
                  </a:lnTo>
                  <a:cubicBezTo>
                    <a:pt x="409355" y="5146392"/>
                    <a:pt x="418329" y="5158989"/>
                    <a:pt x="426305" y="5131904"/>
                  </a:cubicBezTo>
                  <a:cubicBezTo>
                    <a:pt x="416548" y="5115528"/>
                    <a:pt x="402590" y="5126237"/>
                    <a:pt x="392264" y="5127179"/>
                  </a:cubicBezTo>
                  <a:close/>
                  <a:moveTo>
                    <a:pt x="400589" y="5051337"/>
                  </a:moveTo>
                  <a:cubicBezTo>
                    <a:pt x="399452" y="5051874"/>
                    <a:pt x="398352" y="5053723"/>
                    <a:pt x="397319" y="5057581"/>
                  </a:cubicBezTo>
                  <a:lnTo>
                    <a:pt x="397319" y="5070496"/>
                  </a:lnTo>
                  <a:cubicBezTo>
                    <a:pt x="403174" y="5086680"/>
                    <a:pt x="410181" y="5092601"/>
                    <a:pt x="416975" y="5087186"/>
                  </a:cubicBezTo>
                  <a:lnTo>
                    <a:pt x="416975" y="5070178"/>
                  </a:lnTo>
                  <a:cubicBezTo>
                    <a:pt x="415060" y="5065486"/>
                    <a:pt x="412902" y="5063092"/>
                    <a:pt x="410708" y="5063252"/>
                  </a:cubicBezTo>
                  <a:lnTo>
                    <a:pt x="411065" y="5063251"/>
                  </a:lnTo>
                  <a:cubicBezTo>
                    <a:pt x="407753" y="5059943"/>
                    <a:pt x="404001" y="5049728"/>
                    <a:pt x="400589" y="5051337"/>
                  </a:cubicBezTo>
                  <a:close/>
                  <a:moveTo>
                    <a:pt x="360886" y="5016109"/>
                  </a:moveTo>
                  <a:cubicBezTo>
                    <a:pt x="358391" y="5019317"/>
                    <a:pt x="357812" y="5025852"/>
                    <a:pt x="360572" y="5038686"/>
                  </a:cubicBezTo>
                  <a:lnTo>
                    <a:pt x="389700" y="5039317"/>
                  </a:lnTo>
                  <a:cubicBezTo>
                    <a:pt x="401664" y="5012863"/>
                    <a:pt x="415979" y="5041522"/>
                    <a:pt x="426732" y="4996801"/>
                  </a:cubicBezTo>
                  <a:cubicBezTo>
                    <a:pt x="419183" y="4996801"/>
                    <a:pt x="398887" y="4953971"/>
                    <a:pt x="396679" y="4996801"/>
                  </a:cubicBezTo>
                  <a:cubicBezTo>
                    <a:pt x="393100" y="5026798"/>
                    <a:pt x="368370" y="5006485"/>
                    <a:pt x="360886" y="5016109"/>
                  </a:cubicBezTo>
                  <a:close/>
                  <a:moveTo>
                    <a:pt x="379444" y="4833353"/>
                  </a:moveTo>
                  <a:lnTo>
                    <a:pt x="375100" y="4857605"/>
                  </a:lnTo>
                  <a:cubicBezTo>
                    <a:pt x="372893" y="4853826"/>
                    <a:pt x="364560" y="4859807"/>
                    <a:pt x="370542" y="4868624"/>
                  </a:cubicBezTo>
                  <a:lnTo>
                    <a:pt x="370186" y="4869885"/>
                  </a:lnTo>
                  <a:cubicBezTo>
                    <a:pt x="382293" y="4863272"/>
                    <a:pt x="395397" y="4865791"/>
                    <a:pt x="406222" y="4840911"/>
                  </a:cubicBezTo>
                  <a:cubicBezTo>
                    <a:pt x="398602" y="4823589"/>
                    <a:pt x="388346" y="4837764"/>
                    <a:pt x="379444" y="4833353"/>
                  </a:cubicBezTo>
                  <a:close/>
                  <a:moveTo>
                    <a:pt x="390127" y="4748638"/>
                  </a:moveTo>
                  <a:lnTo>
                    <a:pt x="377379" y="4776984"/>
                  </a:lnTo>
                  <a:cubicBezTo>
                    <a:pt x="388062" y="4787689"/>
                    <a:pt x="397961" y="4781390"/>
                    <a:pt x="409071" y="4795565"/>
                  </a:cubicBezTo>
                  <a:cubicBezTo>
                    <a:pt x="420943" y="4813704"/>
                    <a:pt x="433776" y="4815591"/>
                    <a:pt x="445890" y="4800918"/>
                  </a:cubicBezTo>
                  <a:cubicBezTo>
                    <a:pt x="428869" y="4762495"/>
                    <a:pt x="407860" y="4773833"/>
                    <a:pt x="390127" y="4748638"/>
                  </a:cubicBezTo>
                  <a:close/>
                  <a:moveTo>
                    <a:pt x="429154" y="4224356"/>
                  </a:moveTo>
                  <a:cubicBezTo>
                    <a:pt x="424849" y="4224356"/>
                    <a:pt x="420544" y="4230316"/>
                    <a:pt x="416905" y="4242235"/>
                  </a:cubicBezTo>
                  <a:lnTo>
                    <a:pt x="416905" y="4254832"/>
                  </a:lnTo>
                  <a:cubicBezTo>
                    <a:pt x="420943" y="4258768"/>
                    <a:pt x="425055" y="4260658"/>
                    <a:pt x="429165" y="4260500"/>
                  </a:cubicBezTo>
                  <a:lnTo>
                    <a:pt x="441403" y="4253887"/>
                  </a:lnTo>
                  <a:lnTo>
                    <a:pt x="441403" y="4255147"/>
                  </a:lnTo>
                  <a:lnTo>
                    <a:pt x="441403" y="4253887"/>
                  </a:lnTo>
                  <a:lnTo>
                    <a:pt x="441403" y="4253887"/>
                  </a:lnTo>
                  <a:lnTo>
                    <a:pt x="441403" y="4242235"/>
                  </a:lnTo>
                  <a:cubicBezTo>
                    <a:pt x="437764" y="4230316"/>
                    <a:pt x="433458" y="4224356"/>
                    <a:pt x="429154" y="4224356"/>
                  </a:cubicBezTo>
                  <a:close/>
                  <a:moveTo>
                    <a:pt x="433711" y="4090125"/>
                  </a:moveTo>
                  <a:cubicBezTo>
                    <a:pt x="417367" y="4117052"/>
                    <a:pt x="438799" y="4120063"/>
                    <a:pt x="447021" y="4112444"/>
                  </a:cubicBezTo>
                  <a:lnTo>
                    <a:pt x="448874" y="4102202"/>
                  </a:lnTo>
                  <a:lnTo>
                    <a:pt x="448952" y="4102408"/>
                  </a:lnTo>
                  <a:lnTo>
                    <a:pt x="448951" y="4101776"/>
                  </a:lnTo>
                  <a:lnTo>
                    <a:pt x="448874" y="4102202"/>
                  </a:lnTo>
                  <a:lnTo>
                    <a:pt x="444323" y="4090124"/>
                  </a:lnTo>
                  <a:close/>
                  <a:moveTo>
                    <a:pt x="415765" y="3944313"/>
                  </a:moveTo>
                  <a:lnTo>
                    <a:pt x="415765" y="3944944"/>
                  </a:lnTo>
                  <a:cubicBezTo>
                    <a:pt x="414440" y="3945952"/>
                    <a:pt x="413159" y="3947969"/>
                    <a:pt x="411991" y="3950928"/>
                  </a:cubicBezTo>
                  <a:lnTo>
                    <a:pt x="411991" y="3962894"/>
                  </a:lnTo>
                  <a:cubicBezTo>
                    <a:pt x="425030" y="3973478"/>
                    <a:pt x="438405" y="3973478"/>
                    <a:pt x="451444" y="3962894"/>
                  </a:cubicBezTo>
                  <a:lnTo>
                    <a:pt x="443824" y="3945572"/>
                  </a:lnTo>
                  <a:cubicBezTo>
                    <a:pt x="434708" y="3941165"/>
                    <a:pt x="424951" y="3944313"/>
                    <a:pt x="415765" y="3944313"/>
                  </a:cubicBezTo>
                  <a:close/>
                  <a:moveTo>
                    <a:pt x="409407" y="3691658"/>
                  </a:moveTo>
                  <a:cubicBezTo>
                    <a:pt x="406764" y="3696524"/>
                    <a:pt x="406168" y="3703315"/>
                    <a:pt x="409569" y="3711266"/>
                  </a:cubicBezTo>
                  <a:lnTo>
                    <a:pt x="409569" y="3712529"/>
                  </a:lnTo>
                  <a:cubicBezTo>
                    <a:pt x="418044" y="3714731"/>
                    <a:pt x="427231" y="3736775"/>
                    <a:pt x="435777" y="3720402"/>
                  </a:cubicBezTo>
                  <a:cubicBezTo>
                    <a:pt x="443682" y="3679776"/>
                    <a:pt x="417336" y="3677059"/>
                    <a:pt x="409407" y="3691658"/>
                  </a:cubicBezTo>
                  <a:close/>
                  <a:moveTo>
                    <a:pt x="404664" y="3480937"/>
                  </a:moveTo>
                  <a:cubicBezTo>
                    <a:pt x="398620" y="3483260"/>
                    <a:pt x="392548" y="3491606"/>
                    <a:pt x="387421" y="3499007"/>
                  </a:cubicBezTo>
                  <a:cubicBezTo>
                    <a:pt x="398032" y="3511888"/>
                    <a:pt x="409049" y="3517083"/>
                    <a:pt x="420038" y="3514438"/>
                  </a:cubicBezTo>
                  <a:lnTo>
                    <a:pt x="420038" y="3515697"/>
                  </a:lnTo>
                  <a:cubicBezTo>
                    <a:pt x="420608" y="3515697"/>
                    <a:pt x="421178" y="3513178"/>
                    <a:pt x="421747" y="3511604"/>
                  </a:cubicBezTo>
                  <a:lnTo>
                    <a:pt x="421747" y="3499007"/>
                  </a:lnTo>
                  <a:cubicBezTo>
                    <a:pt x="416726" y="3482315"/>
                    <a:pt x="410709" y="3478614"/>
                    <a:pt x="404664" y="3480937"/>
                  </a:cubicBezTo>
                  <a:close/>
                  <a:moveTo>
                    <a:pt x="374298" y="3319326"/>
                  </a:moveTo>
                  <a:cubicBezTo>
                    <a:pt x="369981" y="3321072"/>
                    <a:pt x="366055" y="3325954"/>
                    <a:pt x="362851" y="3335559"/>
                  </a:cubicBezTo>
                  <a:lnTo>
                    <a:pt x="362851" y="3336819"/>
                  </a:lnTo>
                  <a:cubicBezTo>
                    <a:pt x="384216" y="3372408"/>
                    <a:pt x="411136" y="3371776"/>
                    <a:pt x="434780" y="3383427"/>
                  </a:cubicBezTo>
                  <a:lnTo>
                    <a:pt x="436988" y="3367683"/>
                  </a:lnTo>
                  <a:cubicBezTo>
                    <a:pt x="433249" y="3354014"/>
                    <a:pt x="428592" y="3346139"/>
                    <a:pt x="423741" y="3345323"/>
                  </a:cubicBezTo>
                  <a:cubicBezTo>
                    <a:pt x="421192" y="3335149"/>
                    <a:pt x="417317" y="3335149"/>
                    <a:pt x="414768" y="3345323"/>
                  </a:cubicBezTo>
                  <a:cubicBezTo>
                    <a:pt x="403712" y="3337055"/>
                    <a:pt x="387247" y="3314086"/>
                    <a:pt x="374298" y="3319326"/>
                  </a:cubicBezTo>
                  <a:close/>
                  <a:moveTo>
                    <a:pt x="421916" y="3236003"/>
                  </a:moveTo>
                  <a:cubicBezTo>
                    <a:pt x="417011" y="3240452"/>
                    <a:pt x="414020" y="3252261"/>
                    <a:pt x="419326" y="3272574"/>
                  </a:cubicBezTo>
                  <a:cubicBezTo>
                    <a:pt x="424596" y="3256511"/>
                    <a:pt x="430863" y="3262495"/>
                    <a:pt x="435991" y="3243600"/>
                  </a:cubicBezTo>
                  <a:cubicBezTo>
                    <a:pt x="433640" y="3234468"/>
                    <a:pt x="426821" y="3231555"/>
                    <a:pt x="421916" y="3236003"/>
                  </a:cubicBezTo>
                  <a:close/>
                  <a:moveTo>
                    <a:pt x="424881" y="3140408"/>
                  </a:moveTo>
                  <a:cubicBezTo>
                    <a:pt x="421902" y="3143620"/>
                    <a:pt x="419066" y="3149423"/>
                    <a:pt x="416549" y="3157626"/>
                  </a:cubicBezTo>
                  <a:lnTo>
                    <a:pt x="429795" y="3184394"/>
                  </a:lnTo>
                  <a:cubicBezTo>
                    <a:pt x="432494" y="3181025"/>
                    <a:pt x="434944" y="3174630"/>
                    <a:pt x="436916" y="3165816"/>
                  </a:cubicBezTo>
                  <a:cubicBezTo>
                    <a:pt x="435705" y="3156994"/>
                    <a:pt x="438269" y="3145974"/>
                    <a:pt x="434068" y="3138730"/>
                  </a:cubicBezTo>
                  <a:cubicBezTo>
                    <a:pt x="430980" y="3136573"/>
                    <a:pt x="427859" y="3137195"/>
                    <a:pt x="424881" y="3140408"/>
                  </a:cubicBezTo>
                  <a:close/>
                  <a:moveTo>
                    <a:pt x="410139" y="3077633"/>
                  </a:moveTo>
                  <a:cubicBezTo>
                    <a:pt x="388774" y="3086768"/>
                    <a:pt x="398388" y="3127393"/>
                    <a:pt x="414341" y="3114168"/>
                  </a:cubicBezTo>
                  <a:cubicBezTo>
                    <a:pt x="417830" y="3101567"/>
                    <a:pt x="417830" y="3098734"/>
                    <a:pt x="414483" y="3089916"/>
                  </a:cubicBezTo>
                  <a:close/>
                  <a:moveTo>
                    <a:pt x="422789" y="3042636"/>
                  </a:moveTo>
                  <a:cubicBezTo>
                    <a:pt x="420697" y="3042597"/>
                    <a:pt x="418792" y="3043463"/>
                    <a:pt x="417189" y="3048345"/>
                  </a:cubicBezTo>
                  <a:cubicBezTo>
                    <a:pt x="417189" y="3052438"/>
                    <a:pt x="417189" y="3056218"/>
                    <a:pt x="417189" y="3060628"/>
                  </a:cubicBezTo>
                  <a:lnTo>
                    <a:pt x="422103" y="3073539"/>
                  </a:lnTo>
                  <a:cubicBezTo>
                    <a:pt x="422103" y="3107238"/>
                    <a:pt x="436988" y="3090861"/>
                    <a:pt x="440619" y="3075427"/>
                  </a:cubicBezTo>
                  <a:lnTo>
                    <a:pt x="429510" y="3042361"/>
                  </a:lnTo>
                  <a:cubicBezTo>
                    <a:pt x="427160" y="3043620"/>
                    <a:pt x="424881" y="3042676"/>
                    <a:pt x="422789" y="3042636"/>
                  </a:cubicBezTo>
                  <a:close/>
                  <a:moveTo>
                    <a:pt x="387514" y="2931242"/>
                  </a:moveTo>
                  <a:cubicBezTo>
                    <a:pt x="382611" y="2935081"/>
                    <a:pt x="377765" y="2940838"/>
                    <a:pt x="373035" y="2948514"/>
                  </a:cubicBezTo>
                  <a:lnTo>
                    <a:pt x="380157" y="2966782"/>
                  </a:lnTo>
                  <a:cubicBezTo>
                    <a:pt x="393901" y="2961111"/>
                    <a:pt x="405937" y="2984100"/>
                    <a:pt x="419468" y="2980007"/>
                  </a:cubicBezTo>
                  <a:lnTo>
                    <a:pt x="431647" y="2948514"/>
                  </a:lnTo>
                  <a:cubicBezTo>
                    <a:pt x="417455" y="2925485"/>
                    <a:pt x="402225" y="2919728"/>
                    <a:pt x="387514" y="2931242"/>
                  </a:cubicBezTo>
                  <a:close/>
                  <a:moveTo>
                    <a:pt x="363144" y="2858459"/>
                  </a:moveTo>
                  <a:cubicBezTo>
                    <a:pt x="361315" y="2858937"/>
                    <a:pt x="359557" y="2860491"/>
                    <a:pt x="357937" y="2864428"/>
                  </a:cubicBezTo>
                  <a:lnTo>
                    <a:pt x="357937" y="2876397"/>
                  </a:lnTo>
                  <a:cubicBezTo>
                    <a:pt x="373533" y="2896866"/>
                    <a:pt x="396180" y="2913556"/>
                    <a:pt x="411991" y="2876396"/>
                  </a:cubicBezTo>
                  <a:cubicBezTo>
                    <a:pt x="411991" y="2856870"/>
                    <a:pt x="411991" y="2856870"/>
                    <a:pt x="409854" y="2847423"/>
                  </a:cubicBezTo>
                  <a:cubicBezTo>
                    <a:pt x="402882" y="2849186"/>
                    <a:pt x="396059" y="2856995"/>
                    <a:pt x="389771" y="2870412"/>
                  </a:cubicBezTo>
                  <a:cubicBezTo>
                    <a:pt x="386587" y="2861406"/>
                    <a:pt x="383197" y="2853910"/>
                    <a:pt x="379658" y="2848052"/>
                  </a:cubicBezTo>
                  <a:cubicBezTo>
                    <a:pt x="374744" y="2865293"/>
                    <a:pt x="368628" y="2857028"/>
                    <a:pt x="363144" y="2858459"/>
                  </a:cubicBezTo>
                  <a:close/>
                  <a:moveTo>
                    <a:pt x="360857" y="2776289"/>
                  </a:moveTo>
                  <a:cubicBezTo>
                    <a:pt x="357296" y="2781367"/>
                    <a:pt x="356691" y="2791523"/>
                    <a:pt x="364418" y="2809946"/>
                  </a:cubicBezTo>
                  <a:cubicBezTo>
                    <a:pt x="377528" y="2813474"/>
                    <a:pt x="390583" y="2820308"/>
                    <a:pt x="403516" y="2830416"/>
                  </a:cubicBezTo>
                  <a:cubicBezTo>
                    <a:pt x="410637" y="2839234"/>
                    <a:pt x="411777" y="2823486"/>
                    <a:pt x="415195" y="2821912"/>
                  </a:cubicBezTo>
                  <a:cubicBezTo>
                    <a:pt x="420964" y="2819396"/>
                    <a:pt x="427017" y="2828842"/>
                    <a:pt x="431646" y="2815613"/>
                  </a:cubicBezTo>
                  <a:lnTo>
                    <a:pt x="431647" y="2803648"/>
                  </a:lnTo>
                  <a:cubicBezTo>
                    <a:pt x="415409" y="2768062"/>
                    <a:pt x="398530" y="2803648"/>
                    <a:pt x="380583" y="2797035"/>
                  </a:cubicBezTo>
                  <a:cubicBezTo>
                    <a:pt x="376382" y="2795144"/>
                    <a:pt x="379017" y="2779713"/>
                    <a:pt x="375029" y="2773101"/>
                  </a:cubicBezTo>
                  <a:cubicBezTo>
                    <a:pt x="370934" y="2771211"/>
                    <a:pt x="364417" y="2771211"/>
                    <a:pt x="360857" y="2776289"/>
                  </a:cubicBezTo>
                  <a:close/>
                  <a:moveTo>
                    <a:pt x="348481" y="2716009"/>
                  </a:moveTo>
                  <a:cubicBezTo>
                    <a:pt x="343355" y="2718223"/>
                    <a:pt x="338405" y="2723184"/>
                    <a:pt x="333794" y="2733418"/>
                  </a:cubicBezTo>
                  <a:cubicBezTo>
                    <a:pt x="367408" y="2764911"/>
                    <a:pt x="400738" y="2740662"/>
                    <a:pt x="435421" y="2736883"/>
                  </a:cubicBezTo>
                  <a:cubicBezTo>
                    <a:pt x="441260" y="2666968"/>
                    <a:pt x="404227" y="2712949"/>
                    <a:pt x="394970" y="2700037"/>
                  </a:cubicBezTo>
                  <a:lnTo>
                    <a:pt x="394970" y="2701925"/>
                  </a:lnTo>
                  <a:cubicBezTo>
                    <a:pt x="380815" y="2727434"/>
                    <a:pt x="363857" y="2709366"/>
                    <a:pt x="348481" y="2716009"/>
                  </a:cubicBezTo>
                  <a:close/>
                  <a:moveTo>
                    <a:pt x="369421" y="2640889"/>
                  </a:moveTo>
                  <a:cubicBezTo>
                    <a:pt x="367057" y="2644490"/>
                    <a:pt x="367978" y="2669173"/>
                    <a:pt x="367978" y="2681456"/>
                  </a:cubicBezTo>
                  <a:cubicBezTo>
                    <a:pt x="373163" y="2689361"/>
                    <a:pt x="378469" y="2695564"/>
                    <a:pt x="383860" y="2700037"/>
                  </a:cubicBezTo>
                  <a:cubicBezTo>
                    <a:pt x="387064" y="2683975"/>
                    <a:pt x="404797" y="2666022"/>
                    <a:pt x="401165" y="2642091"/>
                  </a:cubicBezTo>
                  <a:cubicBezTo>
                    <a:pt x="391907" y="2625715"/>
                    <a:pt x="381367" y="2666653"/>
                    <a:pt x="373035" y="2645555"/>
                  </a:cubicBezTo>
                  <a:cubicBezTo>
                    <a:pt x="371361" y="2640831"/>
                    <a:pt x="370209" y="2639688"/>
                    <a:pt x="369421" y="2640889"/>
                  </a:cubicBezTo>
                  <a:close/>
                  <a:moveTo>
                    <a:pt x="295123" y="2704762"/>
                  </a:moveTo>
                  <a:cubicBezTo>
                    <a:pt x="300892" y="2728726"/>
                    <a:pt x="308776" y="2740064"/>
                    <a:pt x="316631" y="2735623"/>
                  </a:cubicBezTo>
                  <a:lnTo>
                    <a:pt x="316845" y="2735623"/>
                  </a:lnTo>
                  <a:lnTo>
                    <a:pt x="323610" y="2717987"/>
                  </a:lnTo>
                  <a:cubicBezTo>
                    <a:pt x="314914" y="2696698"/>
                    <a:pt x="304631" y="2691910"/>
                    <a:pt x="295123" y="2704762"/>
                  </a:cubicBezTo>
                  <a:close/>
                  <a:moveTo>
                    <a:pt x="299078" y="2569353"/>
                  </a:moveTo>
                  <a:cubicBezTo>
                    <a:pt x="293993" y="2571921"/>
                    <a:pt x="289070" y="2576743"/>
                    <a:pt x="284441" y="2584458"/>
                  </a:cubicBezTo>
                  <a:cubicBezTo>
                    <a:pt x="289141" y="2598001"/>
                    <a:pt x="296476" y="2581624"/>
                    <a:pt x="301105" y="2601463"/>
                  </a:cubicBezTo>
                  <a:cubicBezTo>
                    <a:pt x="304724" y="2599888"/>
                    <a:pt x="308342" y="2604518"/>
                    <a:pt x="311218" y="2614377"/>
                  </a:cubicBezTo>
                  <a:cubicBezTo>
                    <a:pt x="332370" y="2584772"/>
                    <a:pt x="357225" y="2610912"/>
                    <a:pt x="379729" y="2602094"/>
                  </a:cubicBezTo>
                  <a:lnTo>
                    <a:pt x="379801" y="2602094"/>
                  </a:lnTo>
                  <a:cubicBezTo>
                    <a:pt x="391338" y="2563671"/>
                    <a:pt x="349960" y="2573121"/>
                    <a:pt x="345688" y="2589811"/>
                  </a:cubicBezTo>
                  <a:cubicBezTo>
                    <a:pt x="331052" y="2574223"/>
                    <a:pt x="314334" y="2561647"/>
                    <a:pt x="299078" y="2569353"/>
                  </a:cubicBezTo>
                  <a:close/>
                  <a:moveTo>
                    <a:pt x="231882" y="2578791"/>
                  </a:moveTo>
                  <a:lnTo>
                    <a:pt x="225259" y="2595164"/>
                  </a:lnTo>
                  <a:cubicBezTo>
                    <a:pt x="229817" y="2610598"/>
                    <a:pt x="235728" y="2595164"/>
                    <a:pt x="240001" y="2582884"/>
                  </a:cubicBezTo>
                  <a:cubicBezTo>
                    <a:pt x="237544" y="2576712"/>
                    <a:pt x="234597" y="2575673"/>
                    <a:pt x="231954" y="2580048"/>
                  </a:cubicBezTo>
                  <a:close/>
                  <a:moveTo>
                    <a:pt x="319919" y="2455939"/>
                  </a:moveTo>
                  <a:cubicBezTo>
                    <a:pt x="317020" y="2460372"/>
                    <a:pt x="321980" y="2473052"/>
                    <a:pt x="343266" y="2498798"/>
                  </a:cubicBezTo>
                  <a:lnTo>
                    <a:pt x="343265" y="2535644"/>
                  </a:lnTo>
                  <a:cubicBezTo>
                    <a:pt x="363207" y="2552020"/>
                    <a:pt x="385213" y="2565876"/>
                    <a:pt x="404726" y="2529345"/>
                  </a:cubicBezTo>
                  <a:lnTo>
                    <a:pt x="404797" y="2529345"/>
                  </a:lnTo>
                  <a:cubicBezTo>
                    <a:pt x="444110" y="2524938"/>
                    <a:pt x="397035" y="2511709"/>
                    <a:pt x="387492" y="2486829"/>
                  </a:cubicBezTo>
                  <a:cubicBezTo>
                    <a:pt x="387492" y="2476754"/>
                    <a:pt x="387492" y="2476754"/>
                    <a:pt x="385213" y="2467933"/>
                  </a:cubicBezTo>
                  <a:cubicBezTo>
                    <a:pt x="376966" y="2467619"/>
                    <a:pt x="368740" y="2471746"/>
                    <a:pt x="360714" y="2480217"/>
                  </a:cubicBezTo>
                  <a:cubicBezTo>
                    <a:pt x="351411" y="2464078"/>
                    <a:pt x="324749" y="2448552"/>
                    <a:pt x="319919" y="2455939"/>
                  </a:cubicBezTo>
                  <a:close/>
                  <a:moveTo>
                    <a:pt x="320939" y="2361107"/>
                  </a:moveTo>
                  <a:cubicBezTo>
                    <a:pt x="318710" y="2362160"/>
                    <a:pt x="316506" y="2366216"/>
                    <a:pt x="314352" y="2375978"/>
                  </a:cubicBezTo>
                  <a:cubicBezTo>
                    <a:pt x="317486" y="2388571"/>
                    <a:pt x="322613" y="2381645"/>
                    <a:pt x="326174" y="2383219"/>
                  </a:cubicBezTo>
                  <a:cubicBezTo>
                    <a:pt x="332299" y="2404948"/>
                    <a:pt x="338851" y="2386056"/>
                    <a:pt x="345047" y="2405579"/>
                  </a:cubicBezTo>
                  <a:cubicBezTo>
                    <a:pt x="351371" y="2390559"/>
                    <a:pt x="359197" y="2396414"/>
                    <a:pt x="364061" y="2419750"/>
                  </a:cubicBezTo>
                  <a:cubicBezTo>
                    <a:pt x="376310" y="2423216"/>
                    <a:pt x="383361" y="2400223"/>
                    <a:pt x="395611" y="2407470"/>
                  </a:cubicBezTo>
                  <a:lnTo>
                    <a:pt x="397676" y="2392668"/>
                  </a:lnTo>
                  <a:cubicBezTo>
                    <a:pt x="390554" y="2355505"/>
                    <a:pt x="377522" y="2382904"/>
                    <a:pt x="369188" y="2357711"/>
                  </a:cubicBezTo>
                  <a:cubicBezTo>
                    <a:pt x="358436" y="2349520"/>
                    <a:pt x="350957" y="2385110"/>
                    <a:pt x="341129" y="2359599"/>
                  </a:cubicBezTo>
                  <a:cubicBezTo>
                    <a:pt x="334560" y="2381802"/>
                    <a:pt x="327630" y="2357947"/>
                    <a:pt x="320939" y="2361107"/>
                  </a:cubicBezTo>
                  <a:close/>
                  <a:moveTo>
                    <a:pt x="245058" y="2435184"/>
                  </a:moveTo>
                  <a:cubicBezTo>
                    <a:pt x="245058" y="2441483"/>
                    <a:pt x="243349" y="2450298"/>
                    <a:pt x="248048" y="2452189"/>
                  </a:cubicBezTo>
                  <a:cubicBezTo>
                    <a:pt x="255740" y="2430142"/>
                    <a:pt x="258874" y="2476755"/>
                    <a:pt x="266779" y="2468565"/>
                  </a:cubicBezTo>
                  <a:lnTo>
                    <a:pt x="266708" y="2466046"/>
                  </a:lnTo>
                  <a:cubicBezTo>
                    <a:pt x="279242" y="2434553"/>
                    <a:pt x="293201" y="2468879"/>
                    <a:pt x="306518" y="2466045"/>
                  </a:cubicBezTo>
                  <a:cubicBezTo>
                    <a:pt x="314494" y="2422584"/>
                    <a:pt x="287432" y="2447778"/>
                    <a:pt x="280596" y="2441482"/>
                  </a:cubicBezTo>
                  <a:cubicBezTo>
                    <a:pt x="275917" y="2417863"/>
                    <a:pt x="268068" y="2412539"/>
                    <a:pt x="262007" y="2428883"/>
                  </a:cubicBezTo>
                  <a:cubicBezTo>
                    <a:pt x="256317" y="2427153"/>
                    <a:pt x="250598" y="2429263"/>
                    <a:pt x="245058" y="2435184"/>
                  </a:cubicBezTo>
                  <a:close/>
                  <a:moveTo>
                    <a:pt x="247479" y="2357396"/>
                  </a:moveTo>
                  <a:cubicBezTo>
                    <a:pt x="241853" y="2373455"/>
                    <a:pt x="235587" y="2368419"/>
                    <a:pt x="230316" y="2388889"/>
                  </a:cubicBezTo>
                  <a:cubicBezTo>
                    <a:pt x="234161" y="2401169"/>
                    <a:pt x="238933" y="2394556"/>
                    <a:pt x="243420" y="2393297"/>
                  </a:cubicBezTo>
                  <a:lnTo>
                    <a:pt x="243349" y="2392037"/>
                  </a:lnTo>
                  <a:cubicBezTo>
                    <a:pt x="247173" y="2383788"/>
                    <a:pt x="250798" y="2373865"/>
                    <a:pt x="254174" y="2362435"/>
                  </a:cubicBezTo>
                  <a:cubicBezTo>
                    <a:pt x="252393" y="2354877"/>
                    <a:pt x="249616" y="2358342"/>
                    <a:pt x="247479" y="2357396"/>
                  </a:cubicBezTo>
                  <a:close/>
                  <a:moveTo>
                    <a:pt x="378786" y="2203214"/>
                  </a:moveTo>
                  <a:cubicBezTo>
                    <a:pt x="378318" y="2205049"/>
                    <a:pt x="378572" y="2207883"/>
                    <a:pt x="380014" y="2212212"/>
                  </a:cubicBezTo>
                  <a:cubicBezTo>
                    <a:pt x="381794" y="2215992"/>
                    <a:pt x="383219" y="2221034"/>
                    <a:pt x="384572" y="2224496"/>
                  </a:cubicBezTo>
                  <a:cubicBezTo>
                    <a:pt x="388988" y="2228592"/>
                    <a:pt x="396608" y="2215678"/>
                    <a:pt x="389842" y="2200247"/>
                  </a:cubicBezTo>
                  <a:cubicBezTo>
                    <a:pt x="388080" y="2201191"/>
                    <a:pt x="380187" y="2197709"/>
                    <a:pt x="378786" y="2203214"/>
                  </a:cubicBezTo>
                  <a:close/>
                  <a:moveTo>
                    <a:pt x="276108" y="2287798"/>
                  </a:moveTo>
                  <a:lnTo>
                    <a:pt x="276251" y="2287798"/>
                  </a:lnTo>
                  <a:cubicBezTo>
                    <a:pt x="230387" y="2350783"/>
                    <a:pt x="270482" y="2329683"/>
                    <a:pt x="291562" y="2334090"/>
                  </a:cubicBezTo>
                  <a:cubicBezTo>
                    <a:pt x="308156" y="2293151"/>
                    <a:pt x="327812" y="2369048"/>
                    <a:pt x="343124" y="2304489"/>
                  </a:cubicBezTo>
                  <a:lnTo>
                    <a:pt x="343123" y="2292520"/>
                  </a:lnTo>
                  <a:cubicBezTo>
                    <a:pt x="354732" y="2278349"/>
                    <a:pt x="369830" y="2316772"/>
                    <a:pt x="382364" y="2292519"/>
                  </a:cubicBezTo>
                  <a:lnTo>
                    <a:pt x="382365" y="2280554"/>
                  </a:lnTo>
                  <a:lnTo>
                    <a:pt x="375242" y="2262919"/>
                  </a:lnTo>
                  <a:cubicBezTo>
                    <a:pt x="360287" y="2306063"/>
                    <a:pt x="365272" y="2217883"/>
                    <a:pt x="350174" y="2262918"/>
                  </a:cubicBezTo>
                  <a:cubicBezTo>
                    <a:pt x="345260" y="2258194"/>
                    <a:pt x="343623" y="2271418"/>
                    <a:pt x="340346" y="2273625"/>
                  </a:cubicBezTo>
                  <a:cubicBezTo>
                    <a:pt x="326850" y="2257751"/>
                    <a:pt x="312700" y="2256147"/>
                    <a:pt x="299040" y="2268899"/>
                  </a:cubicBezTo>
                  <a:cubicBezTo>
                    <a:pt x="298044" y="2306690"/>
                    <a:pt x="282518" y="2275198"/>
                    <a:pt x="276108" y="2287798"/>
                  </a:cubicBezTo>
                  <a:close/>
                  <a:moveTo>
                    <a:pt x="221129" y="2287481"/>
                  </a:moveTo>
                  <a:cubicBezTo>
                    <a:pt x="221770" y="2306691"/>
                    <a:pt x="229675" y="2295039"/>
                    <a:pt x="232666" y="2297873"/>
                  </a:cubicBezTo>
                  <a:lnTo>
                    <a:pt x="232595" y="2295356"/>
                  </a:lnTo>
                  <a:cubicBezTo>
                    <a:pt x="238719" y="2279922"/>
                    <a:pt x="223052" y="2278977"/>
                    <a:pt x="221129" y="2287481"/>
                  </a:cubicBezTo>
                  <a:close/>
                  <a:moveTo>
                    <a:pt x="220923" y="2204399"/>
                  </a:moveTo>
                  <a:cubicBezTo>
                    <a:pt x="219229" y="2207057"/>
                    <a:pt x="217604" y="2210954"/>
                    <a:pt x="216073" y="2216623"/>
                  </a:cubicBezTo>
                  <a:cubicBezTo>
                    <a:pt x="217212" y="2229534"/>
                    <a:pt x="223622" y="2219143"/>
                    <a:pt x="225402" y="2230165"/>
                  </a:cubicBezTo>
                  <a:lnTo>
                    <a:pt x="225402" y="2243705"/>
                  </a:lnTo>
                  <a:cubicBezTo>
                    <a:pt x="241711" y="2303229"/>
                    <a:pt x="329949" y="2203081"/>
                    <a:pt x="264998" y="2193948"/>
                  </a:cubicBezTo>
                  <a:cubicBezTo>
                    <a:pt x="264999" y="2198042"/>
                    <a:pt x="264999" y="2201820"/>
                    <a:pt x="264999" y="2207487"/>
                  </a:cubicBezTo>
                  <a:lnTo>
                    <a:pt x="252109" y="2234573"/>
                  </a:lnTo>
                  <a:cubicBezTo>
                    <a:pt x="249402" y="2226575"/>
                    <a:pt x="246162" y="2222888"/>
                    <a:pt x="242921" y="2224181"/>
                  </a:cubicBezTo>
                  <a:cubicBezTo>
                    <a:pt x="238292" y="2219142"/>
                    <a:pt x="241640" y="2204340"/>
                    <a:pt x="237438" y="2199616"/>
                  </a:cubicBezTo>
                  <a:cubicBezTo>
                    <a:pt x="231722" y="2199616"/>
                    <a:pt x="226007" y="2196427"/>
                    <a:pt x="220923" y="2204399"/>
                  </a:cubicBezTo>
                  <a:close/>
                  <a:moveTo>
                    <a:pt x="288064" y="2127183"/>
                  </a:moveTo>
                  <a:cubicBezTo>
                    <a:pt x="286773" y="2128364"/>
                    <a:pt x="285722" y="2130726"/>
                    <a:pt x="285082" y="2135056"/>
                  </a:cubicBezTo>
                  <a:lnTo>
                    <a:pt x="285224" y="2135056"/>
                  </a:lnTo>
                  <a:cubicBezTo>
                    <a:pt x="287290" y="2141354"/>
                    <a:pt x="289425" y="2147025"/>
                    <a:pt x="291135" y="2151750"/>
                  </a:cubicBezTo>
                  <a:lnTo>
                    <a:pt x="301604" y="2151750"/>
                  </a:lnTo>
                  <a:cubicBezTo>
                    <a:pt x="305093" y="2139149"/>
                    <a:pt x="305093" y="2139149"/>
                    <a:pt x="301604" y="2127183"/>
                  </a:cubicBezTo>
                  <a:cubicBezTo>
                    <a:pt x="297971" y="2130728"/>
                    <a:pt x="291936" y="2123640"/>
                    <a:pt x="288064" y="2127183"/>
                  </a:cubicBezTo>
                  <a:close/>
                  <a:moveTo>
                    <a:pt x="188512" y="2116160"/>
                  </a:moveTo>
                  <a:cubicBezTo>
                    <a:pt x="185022" y="2128758"/>
                    <a:pt x="185022" y="2128758"/>
                    <a:pt x="188511" y="2140410"/>
                  </a:cubicBezTo>
                  <a:lnTo>
                    <a:pt x="198126" y="2140409"/>
                  </a:lnTo>
                  <a:cubicBezTo>
                    <a:pt x="201544" y="2127815"/>
                    <a:pt x="201544" y="2127815"/>
                    <a:pt x="198126" y="2116161"/>
                  </a:cubicBezTo>
                  <a:close/>
                  <a:moveTo>
                    <a:pt x="276219" y="2026176"/>
                  </a:moveTo>
                  <a:cubicBezTo>
                    <a:pt x="272405" y="2030403"/>
                    <a:pt x="268701" y="2037036"/>
                    <a:pt x="265212" y="2046563"/>
                  </a:cubicBezTo>
                  <a:cubicBezTo>
                    <a:pt x="265212" y="2050342"/>
                    <a:pt x="265212" y="2054121"/>
                    <a:pt x="264714" y="2058846"/>
                  </a:cubicBezTo>
                  <a:lnTo>
                    <a:pt x="260084" y="2072384"/>
                  </a:lnTo>
                  <a:cubicBezTo>
                    <a:pt x="277675" y="2095691"/>
                    <a:pt x="298898" y="2057899"/>
                    <a:pt x="316061" y="2090020"/>
                  </a:cubicBezTo>
                  <a:cubicBezTo>
                    <a:pt x="324393" y="2063253"/>
                    <a:pt x="331800" y="2099470"/>
                    <a:pt x="341414" y="2090021"/>
                  </a:cubicBezTo>
                  <a:lnTo>
                    <a:pt x="343764" y="2074908"/>
                  </a:lnTo>
                  <a:cubicBezTo>
                    <a:pt x="334791" y="2035539"/>
                    <a:pt x="321900" y="2043415"/>
                    <a:pt x="310791" y="2039949"/>
                  </a:cubicBezTo>
                  <a:cubicBezTo>
                    <a:pt x="300108" y="2022470"/>
                    <a:pt x="287663" y="2013495"/>
                    <a:pt x="276219" y="2026176"/>
                  </a:cubicBezTo>
                  <a:close/>
                  <a:moveTo>
                    <a:pt x="339193" y="1953310"/>
                  </a:moveTo>
                  <a:cubicBezTo>
                    <a:pt x="336696" y="1954938"/>
                    <a:pt x="334685" y="1960115"/>
                    <a:pt x="333509" y="1971294"/>
                  </a:cubicBezTo>
                  <a:cubicBezTo>
                    <a:pt x="353094" y="1987670"/>
                    <a:pt x="377023" y="2002787"/>
                    <a:pt x="397604" y="1985782"/>
                  </a:cubicBezTo>
                  <a:cubicBezTo>
                    <a:pt x="397626" y="1978505"/>
                    <a:pt x="397483" y="1971198"/>
                    <a:pt x="397178" y="1964049"/>
                  </a:cubicBezTo>
                  <a:lnTo>
                    <a:pt x="397178" y="1963735"/>
                  </a:lnTo>
                  <a:cubicBezTo>
                    <a:pt x="395681" y="1949565"/>
                    <a:pt x="390981" y="1963736"/>
                    <a:pt x="389343" y="1968146"/>
                  </a:cubicBezTo>
                  <a:cubicBezTo>
                    <a:pt x="379302" y="1961847"/>
                    <a:pt x="373889" y="1996174"/>
                    <a:pt x="365273" y="1968146"/>
                  </a:cubicBezTo>
                  <a:cubicBezTo>
                    <a:pt x="358542" y="1975466"/>
                    <a:pt x="346685" y="1948423"/>
                    <a:pt x="339193" y="1953310"/>
                  </a:cubicBezTo>
                  <a:close/>
                  <a:moveTo>
                    <a:pt x="355701" y="1824265"/>
                  </a:moveTo>
                  <a:cubicBezTo>
                    <a:pt x="352688" y="1826411"/>
                    <a:pt x="349850" y="1833372"/>
                    <a:pt x="347824" y="1844695"/>
                  </a:cubicBezTo>
                  <a:lnTo>
                    <a:pt x="347967" y="1844695"/>
                  </a:lnTo>
                  <a:lnTo>
                    <a:pt x="350174" y="1859179"/>
                  </a:lnTo>
                  <a:cubicBezTo>
                    <a:pt x="360002" y="1856661"/>
                    <a:pt x="369403" y="1869257"/>
                    <a:pt x="377308" y="1842175"/>
                  </a:cubicBezTo>
                  <a:cubicBezTo>
                    <a:pt x="379587" y="1810683"/>
                    <a:pt x="369616" y="1826745"/>
                    <a:pt x="364630" y="1832726"/>
                  </a:cubicBezTo>
                  <a:cubicBezTo>
                    <a:pt x="361903" y="1824789"/>
                    <a:pt x="358715" y="1822120"/>
                    <a:pt x="355701" y="1824265"/>
                  </a:cubicBezTo>
                  <a:close/>
                  <a:moveTo>
                    <a:pt x="255883" y="1924053"/>
                  </a:moveTo>
                  <a:cubicBezTo>
                    <a:pt x="252393" y="1962162"/>
                    <a:pt x="271479" y="1938228"/>
                    <a:pt x="276678" y="1944526"/>
                  </a:cubicBezTo>
                  <a:lnTo>
                    <a:pt x="276821" y="1944526"/>
                  </a:lnTo>
                  <a:cubicBezTo>
                    <a:pt x="286933" y="1909886"/>
                    <a:pt x="260156" y="1917127"/>
                    <a:pt x="255883" y="1924053"/>
                  </a:cubicBezTo>
                  <a:close/>
                  <a:moveTo>
                    <a:pt x="187168" y="1986087"/>
                  </a:moveTo>
                  <a:cubicBezTo>
                    <a:pt x="183429" y="1989639"/>
                    <a:pt x="179983" y="1994520"/>
                    <a:pt x="177045" y="2001527"/>
                  </a:cubicBezTo>
                  <a:cubicBezTo>
                    <a:pt x="193703" y="2016392"/>
                    <a:pt x="210717" y="2021808"/>
                    <a:pt x="227681" y="2017589"/>
                  </a:cubicBezTo>
                  <a:cubicBezTo>
                    <a:pt x="231882" y="2012864"/>
                    <a:pt x="228607" y="1998065"/>
                    <a:pt x="232880" y="1993340"/>
                  </a:cubicBezTo>
                  <a:cubicBezTo>
                    <a:pt x="237152" y="1988616"/>
                    <a:pt x="244346" y="1999008"/>
                    <a:pt x="249117" y="1988930"/>
                  </a:cubicBezTo>
                  <a:cubicBezTo>
                    <a:pt x="241995" y="1961216"/>
                    <a:pt x="231811" y="1931615"/>
                    <a:pt x="223052" y="1968461"/>
                  </a:cubicBezTo>
                  <a:cubicBezTo>
                    <a:pt x="212262" y="1976728"/>
                    <a:pt x="198388" y="1975429"/>
                    <a:pt x="187168" y="1986087"/>
                  </a:cubicBezTo>
                  <a:close/>
                  <a:moveTo>
                    <a:pt x="306518" y="1834299"/>
                  </a:moveTo>
                  <a:lnTo>
                    <a:pt x="306660" y="1834931"/>
                  </a:lnTo>
                  <a:lnTo>
                    <a:pt x="289355" y="1877447"/>
                  </a:lnTo>
                  <a:lnTo>
                    <a:pt x="289355" y="1889730"/>
                  </a:lnTo>
                  <a:cubicBezTo>
                    <a:pt x="308655" y="1906417"/>
                    <a:pt x="367267" y="1822966"/>
                    <a:pt x="306518" y="1834299"/>
                  </a:cubicBezTo>
                  <a:close/>
                  <a:moveTo>
                    <a:pt x="339601" y="1762603"/>
                  </a:moveTo>
                  <a:cubicBezTo>
                    <a:pt x="335721" y="1765323"/>
                    <a:pt x="331946" y="1771000"/>
                    <a:pt x="328452" y="1779504"/>
                  </a:cubicBezTo>
                  <a:cubicBezTo>
                    <a:pt x="336536" y="1790210"/>
                    <a:pt x="345153" y="1790210"/>
                    <a:pt x="353236" y="1779504"/>
                  </a:cubicBezTo>
                  <a:cubicBezTo>
                    <a:pt x="352738" y="1774151"/>
                    <a:pt x="354090" y="1767535"/>
                    <a:pt x="351242" y="1763442"/>
                  </a:cubicBezTo>
                  <a:lnTo>
                    <a:pt x="351384" y="1763442"/>
                  </a:lnTo>
                  <a:cubicBezTo>
                    <a:pt x="347467" y="1760119"/>
                    <a:pt x="343482" y="1759882"/>
                    <a:pt x="339601" y="1762603"/>
                  </a:cubicBezTo>
                  <a:close/>
                  <a:moveTo>
                    <a:pt x="357937" y="1708329"/>
                  </a:moveTo>
                  <a:lnTo>
                    <a:pt x="357937" y="1736674"/>
                  </a:lnTo>
                  <a:cubicBezTo>
                    <a:pt x="362125" y="1734878"/>
                    <a:pt x="366333" y="1739541"/>
                    <a:pt x="369830" y="1749903"/>
                  </a:cubicBezTo>
                  <a:cubicBezTo>
                    <a:pt x="377308" y="1750216"/>
                    <a:pt x="381047" y="1750295"/>
                    <a:pt x="383174" y="1749271"/>
                  </a:cubicBezTo>
                  <a:lnTo>
                    <a:pt x="386564" y="1742591"/>
                  </a:lnTo>
                  <a:lnTo>
                    <a:pt x="386850" y="1743287"/>
                  </a:lnTo>
                  <a:lnTo>
                    <a:pt x="386850" y="1742027"/>
                  </a:lnTo>
                  <a:lnTo>
                    <a:pt x="386564" y="1742591"/>
                  </a:lnTo>
                  <a:lnTo>
                    <a:pt x="372928" y="1709393"/>
                  </a:lnTo>
                  <a:cubicBezTo>
                    <a:pt x="368103" y="1700221"/>
                    <a:pt x="363100" y="1696520"/>
                    <a:pt x="357937" y="1708329"/>
                  </a:cubicBezTo>
                  <a:close/>
                  <a:moveTo>
                    <a:pt x="308868" y="1687308"/>
                  </a:moveTo>
                  <a:cubicBezTo>
                    <a:pt x="303829" y="1695497"/>
                    <a:pt x="301924" y="1708331"/>
                    <a:pt x="310506" y="1725651"/>
                  </a:cubicBezTo>
                  <a:cubicBezTo>
                    <a:pt x="321474" y="1735097"/>
                    <a:pt x="363278" y="1714314"/>
                    <a:pt x="331373" y="1701402"/>
                  </a:cubicBezTo>
                  <a:cubicBezTo>
                    <a:pt x="326743" y="1696363"/>
                    <a:pt x="330162" y="1681561"/>
                    <a:pt x="326032" y="1676836"/>
                  </a:cubicBezTo>
                  <a:cubicBezTo>
                    <a:pt x="322079" y="1675576"/>
                    <a:pt x="313907" y="1679120"/>
                    <a:pt x="308868" y="1687308"/>
                  </a:cubicBezTo>
                  <a:close/>
                  <a:moveTo>
                    <a:pt x="287344" y="1663704"/>
                  </a:moveTo>
                  <a:cubicBezTo>
                    <a:pt x="283675" y="1666877"/>
                    <a:pt x="286667" y="1687545"/>
                    <a:pt x="293343" y="1672429"/>
                  </a:cubicBezTo>
                  <a:cubicBezTo>
                    <a:pt x="293272" y="1670855"/>
                    <a:pt x="293413" y="1669281"/>
                    <a:pt x="293200" y="1668336"/>
                  </a:cubicBezTo>
                  <a:lnTo>
                    <a:pt x="293343" y="1668336"/>
                  </a:lnTo>
                  <a:cubicBezTo>
                    <a:pt x="290530" y="1663533"/>
                    <a:pt x="288567" y="1662646"/>
                    <a:pt x="287344" y="1663704"/>
                  </a:cubicBezTo>
                  <a:close/>
                  <a:moveTo>
                    <a:pt x="306509" y="1606490"/>
                  </a:moveTo>
                  <a:cubicBezTo>
                    <a:pt x="302263" y="1608576"/>
                    <a:pt x="298008" y="1615426"/>
                    <a:pt x="294055" y="1620781"/>
                  </a:cubicBezTo>
                  <a:lnTo>
                    <a:pt x="294055" y="1632432"/>
                  </a:lnTo>
                  <a:cubicBezTo>
                    <a:pt x="297402" y="1645343"/>
                    <a:pt x="303527" y="1636212"/>
                    <a:pt x="306803" y="1626762"/>
                  </a:cubicBezTo>
                  <a:cubicBezTo>
                    <a:pt x="308904" y="1626448"/>
                    <a:pt x="311094" y="1627787"/>
                    <a:pt x="313186" y="1627748"/>
                  </a:cubicBezTo>
                  <a:lnTo>
                    <a:pt x="318844" y="1620638"/>
                  </a:lnTo>
                  <a:lnTo>
                    <a:pt x="318910" y="1620781"/>
                  </a:lnTo>
                  <a:lnTo>
                    <a:pt x="318981" y="1620467"/>
                  </a:lnTo>
                  <a:lnTo>
                    <a:pt x="318844" y="1620638"/>
                  </a:lnTo>
                  <a:lnTo>
                    <a:pt x="312833" y="1607716"/>
                  </a:lnTo>
                  <a:cubicBezTo>
                    <a:pt x="310753" y="1605594"/>
                    <a:pt x="308632" y="1605447"/>
                    <a:pt x="306509" y="1606490"/>
                  </a:cubicBezTo>
                  <a:close/>
                  <a:moveTo>
                    <a:pt x="276678" y="1554331"/>
                  </a:moveTo>
                  <a:lnTo>
                    <a:pt x="276606" y="1554645"/>
                  </a:lnTo>
                  <a:lnTo>
                    <a:pt x="272120" y="1567245"/>
                  </a:lnTo>
                  <a:lnTo>
                    <a:pt x="266993" y="1567245"/>
                  </a:lnTo>
                  <a:cubicBezTo>
                    <a:pt x="263574" y="1579525"/>
                    <a:pt x="263574" y="1579839"/>
                    <a:pt x="266993" y="1591490"/>
                  </a:cubicBezTo>
                  <a:cubicBezTo>
                    <a:pt x="277248" y="1586768"/>
                    <a:pt x="291064" y="1609126"/>
                    <a:pt x="276678" y="1554331"/>
                  </a:cubicBezTo>
                  <a:close/>
                  <a:moveTo>
                    <a:pt x="335991" y="1449633"/>
                  </a:moveTo>
                  <a:cubicBezTo>
                    <a:pt x="332566" y="1451252"/>
                    <a:pt x="329859" y="1455130"/>
                    <a:pt x="329022" y="1461743"/>
                  </a:cubicBezTo>
                  <a:lnTo>
                    <a:pt x="328809" y="1463631"/>
                  </a:lnTo>
                  <a:cubicBezTo>
                    <a:pt x="328810" y="1504887"/>
                    <a:pt x="348251" y="1474969"/>
                    <a:pt x="355159" y="1483155"/>
                  </a:cubicBezTo>
                  <a:cubicBezTo>
                    <a:pt x="363011" y="1460245"/>
                    <a:pt x="346266" y="1444775"/>
                    <a:pt x="335991" y="1449633"/>
                  </a:cubicBezTo>
                  <a:close/>
                  <a:moveTo>
                    <a:pt x="251610" y="1444107"/>
                  </a:moveTo>
                  <a:cubicBezTo>
                    <a:pt x="231669" y="1480325"/>
                    <a:pt x="262862" y="1500163"/>
                    <a:pt x="264571" y="1465519"/>
                  </a:cubicBezTo>
                  <a:cubicBezTo>
                    <a:pt x="266280" y="1430879"/>
                    <a:pt x="256952" y="1446941"/>
                    <a:pt x="251681" y="1445053"/>
                  </a:cubicBezTo>
                  <a:close/>
                  <a:moveTo>
                    <a:pt x="212903" y="1459340"/>
                  </a:moveTo>
                  <a:cubicBezTo>
                    <a:pt x="211443" y="1458749"/>
                    <a:pt x="210304" y="1461269"/>
                    <a:pt x="210517" y="1469930"/>
                  </a:cubicBezTo>
                  <a:cubicBezTo>
                    <a:pt x="212511" y="1490403"/>
                    <a:pt x="224761" y="1483472"/>
                    <a:pt x="230245" y="1475600"/>
                  </a:cubicBezTo>
                  <a:cubicBezTo>
                    <a:pt x="226827" y="1463003"/>
                    <a:pt x="221200" y="1473709"/>
                    <a:pt x="217212" y="1467410"/>
                  </a:cubicBezTo>
                  <a:cubicBezTo>
                    <a:pt x="216143" y="1463632"/>
                    <a:pt x="214363" y="1459931"/>
                    <a:pt x="212903" y="1459340"/>
                  </a:cubicBezTo>
                  <a:close/>
                  <a:moveTo>
                    <a:pt x="289159" y="1359311"/>
                  </a:moveTo>
                  <a:cubicBezTo>
                    <a:pt x="287254" y="1359075"/>
                    <a:pt x="285474" y="1362854"/>
                    <a:pt x="282518" y="1370412"/>
                  </a:cubicBezTo>
                  <a:lnTo>
                    <a:pt x="282304" y="1370730"/>
                  </a:lnTo>
                  <a:cubicBezTo>
                    <a:pt x="270198" y="1402223"/>
                    <a:pt x="304097" y="1423320"/>
                    <a:pt x="308370" y="1391514"/>
                  </a:cubicBezTo>
                  <a:cubicBezTo>
                    <a:pt x="310578" y="1362540"/>
                    <a:pt x="299682" y="1374192"/>
                    <a:pt x="296547" y="1372304"/>
                  </a:cubicBezTo>
                  <a:cubicBezTo>
                    <a:pt x="293094" y="1363800"/>
                    <a:pt x="291064" y="1359548"/>
                    <a:pt x="289159" y="1359311"/>
                  </a:cubicBezTo>
                  <a:close/>
                  <a:moveTo>
                    <a:pt x="337186" y="1274212"/>
                  </a:moveTo>
                  <a:cubicBezTo>
                    <a:pt x="335909" y="1275403"/>
                    <a:pt x="334844" y="1277824"/>
                    <a:pt x="334150" y="1282233"/>
                  </a:cubicBezTo>
                  <a:lnTo>
                    <a:pt x="333937" y="1284124"/>
                  </a:lnTo>
                  <a:cubicBezTo>
                    <a:pt x="338921" y="1296404"/>
                    <a:pt x="338708" y="1320024"/>
                    <a:pt x="345901" y="1312780"/>
                  </a:cubicBezTo>
                  <a:cubicBezTo>
                    <a:pt x="348750" y="1302389"/>
                    <a:pt x="356868" y="1294516"/>
                    <a:pt x="350245" y="1276252"/>
                  </a:cubicBezTo>
                  <a:cubicBezTo>
                    <a:pt x="346774" y="1278139"/>
                    <a:pt x="341018" y="1270640"/>
                    <a:pt x="337186" y="1274212"/>
                  </a:cubicBezTo>
                  <a:close/>
                  <a:moveTo>
                    <a:pt x="290423" y="1300501"/>
                  </a:moveTo>
                  <a:lnTo>
                    <a:pt x="284227" y="1317505"/>
                  </a:lnTo>
                  <a:cubicBezTo>
                    <a:pt x="283302" y="1345218"/>
                    <a:pt x="295052" y="1337346"/>
                    <a:pt x="298471" y="1330416"/>
                  </a:cubicBezTo>
                  <a:cubicBezTo>
                    <a:pt x="298470" y="1326323"/>
                    <a:pt x="298470" y="1322544"/>
                    <a:pt x="298471" y="1318450"/>
                  </a:cubicBezTo>
                  <a:cubicBezTo>
                    <a:pt x="296078" y="1310198"/>
                    <a:pt x="293343" y="1304091"/>
                    <a:pt x="290423" y="1300501"/>
                  </a:cubicBezTo>
                  <a:close/>
                  <a:moveTo>
                    <a:pt x="259132" y="1188110"/>
                  </a:moveTo>
                  <a:lnTo>
                    <a:pt x="255836" y="1196592"/>
                  </a:lnTo>
                  <a:lnTo>
                    <a:pt x="255526" y="1196259"/>
                  </a:lnTo>
                  <a:lnTo>
                    <a:pt x="255598" y="1197205"/>
                  </a:lnTo>
                  <a:lnTo>
                    <a:pt x="255836" y="1196592"/>
                  </a:lnTo>
                  <a:lnTo>
                    <a:pt x="260031" y="1201101"/>
                  </a:lnTo>
                  <a:cubicBezTo>
                    <a:pt x="261990" y="1200983"/>
                    <a:pt x="263823" y="1198622"/>
                    <a:pt x="263787" y="1192480"/>
                  </a:cubicBezTo>
                  <a:cubicBezTo>
                    <a:pt x="262933" y="1189960"/>
                    <a:pt x="260939" y="1187913"/>
                    <a:pt x="259132" y="1188110"/>
                  </a:cubicBezTo>
                  <a:close/>
                  <a:moveTo>
                    <a:pt x="291633" y="1128549"/>
                  </a:moveTo>
                  <a:cubicBezTo>
                    <a:pt x="288144" y="1140514"/>
                    <a:pt x="288144" y="1140514"/>
                    <a:pt x="291634" y="1152797"/>
                  </a:cubicBezTo>
                  <a:lnTo>
                    <a:pt x="297117" y="1152797"/>
                  </a:lnTo>
                  <a:lnTo>
                    <a:pt x="302942" y="1132316"/>
                  </a:lnTo>
                  <a:lnTo>
                    <a:pt x="302957" y="1132328"/>
                  </a:lnTo>
                  <a:lnTo>
                    <a:pt x="303028" y="1132014"/>
                  </a:lnTo>
                  <a:lnTo>
                    <a:pt x="302942" y="1132316"/>
                  </a:lnTo>
                  <a:lnTo>
                    <a:pt x="297536" y="1128076"/>
                  </a:lnTo>
                  <a:cubicBezTo>
                    <a:pt x="295497" y="1128470"/>
                    <a:pt x="293378" y="1129651"/>
                    <a:pt x="291633" y="1128549"/>
                  </a:cubicBezTo>
                  <a:close/>
                  <a:moveTo>
                    <a:pt x="290735" y="1054841"/>
                  </a:moveTo>
                  <a:cubicBezTo>
                    <a:pt x="288460" y="1055388"/>
                    <a:pt x="286257" y="1057218"/>
                    <a:pt x="284227" y="1061784"/>
                  </a:cubicBezTo>
                  <a:lnTo>
                    <a:pt x="284227" y="1073749"/>
                  </a:lnTo>
                  <a:cubicBezTo>
                    <a:pt x="295529" y="1083986"/>
                    <a:pt x="307180" y="1083986"/>
                    <a:pt x="318482" y="1073749"/>
                  </a:cubicBezTo>
                  <a:lnTo>
                    <a:pt x="318482" y="1062098"/>
                  </a:lnTo>
                  <a:cubicBezTo>
                    <a:pt x="316118" y="1053723"/>
                    <a:pt x="313334" y="1047990"/>
                    <a:pt x="310364" y="1045408"/>
                  </a:cubicBezTo>
                  <a:cubicBezTo>
                    <a:pt x="305023" y="1063123"/>
                    <a:pt x="297558" y="1053203"/>
                    <a:pt x="290735" y="1054841"/>
                  </a:cubicBezTo>
                  <a:close/>
                  <a:moveTo>
                    <a:pt x="213153" y="1103985"/>
                  </a:moveTo>
                  <a:cubicBezTo>
                    <a:pt x="209591" y="1115638"/>
                    <a:pt x="209591" y="1115638"/>
                    <a:pt x="213153" y="1128235"/>
                  </a:cubicBezTo>
                  <a:lnTo>
                    <a:pt x="217995" y="1128235"/>
                  </a:lnTo>
                  <a:cubicBezTo>
                    <a:pt x="221414" y="1116269"/>
                    <a:pt x="221414" y="1116269"/>
                    <a:pt x="217996" y="1103986"/>
                  </a:cubicBezTo>
                  <a:close/>
                  <a:moveTo>
                    <a:pt x="240944" y="901487"/>
                  </a:moveTo>
                  <a:cubicBezTo>
                    <a:pt x="238688" y="905029"/>
                    <a:pt x="236636" y="909753"/>
                    <a:pt x="235230" y="914712"/>
                  </a:cubicBezTo>
                  <a:cubicBezTo>
                    <a:pt x="240998" y="919755"/>
                    <a:pt x="249473" y="943372"/>
                    <a:pt x="254814" y="926995"/>
                  </a:cubicBezTo>
                  <a:cubicBezTo>
                    <a:pt x="256310" y="890858"/>
                    <a:pt x="247710" y="890859"/>
                    <a:pt x="240944" y="901487"/>
                  </a:cubicBezTo>
                  <a:close/>
                  <a:moveTo>
                    <a:pt x="35385" y="420617"/>
                  </a:moveTo>
                  <a:lnTo>
                    <a:pt x="456002" y="0"/>
                  </a:lnTo>
                  <a:lnTo>
                    <a:pt x="456002" y="49292"/>
                  </a:lnTo>
                  <a:lnTo>
                    <a:pt x="451160" y="62521"/>
                  </a:lnTo>
                  <a:cubicBezTo>
                    <a:pt x="451224" y="66426"/>
                    <a:pt x="451345" y="70330"/>
                    <a:pt x="451516" y="74172"/>
                  </a:cubicBezTo>
                  <a:lnTo>
                    <a:pt x="455717" y="86456"/>
                  </a:lnTo>
                  <a:lnTo>
                    <a:pt x="455717" y="111332"/>
                  </a:lnTo>
                  <a:lnTo>
                    <a:pt x="451444" y="121727"/>
                  </a:lnTo>
                  <a:cubicBezTo>
                    <a:pt x="450448" y="146293"/>
                    <a:pt x="451943" y="172429"/>
                    <a:pt x="450661" y="196996"/>
                  </a:cubicBezTo>
                  <a:lnTo>
                    <a:pt x="446459" y="207387"/>
                  </a:lnTo>
                  <a:lnTo>
                    <a:pt x="446460" y="244233"/>
                  </a:lnTo>
                  <a:lnTo>
                    <a:pt x="450946" y="256516"/>
                  </a:lnTo>
                  <a:lnTo>
                    <a:pt x="446317" y="269113"/>
                  </a:lnTo>
                  <a:lnTo>
                    <a:pt x="446317" y="341862"/>
                  </a:lnTo>
                  <a:lnTo>
                    <a:pt x="450946" y="354773"/>
                  </a:lnTo>
                  <a:cubicBezTo>
                    <a:pt x="437985" y="380281"/>
                    <a:pt x="457285" y="383746"/>
                    <a:pt x="446246" y="402956"/>
                  </a:cubicBezTo>
                  <a:cubicBezTo>
                    <a:pt x="448240" y="443895"/>
                    <a:pt x="441189" y="515702"/>
                    <a:pt x="451089" y="536799"/>
                  </a:cubicBezTo>
                  <a:lnTo>
                    <a:pt x="451089" y="596951"/>
                  </a:lnTo>
                  <a:lnTo>
                    <a:pt x="432287" y="643560"/>
                  </a:lnTo>
                  <a:cubicBezTo>
                    <a:pt x="435278" y="664033"/>
                    <a:pt x="446530" y="643561"/>
                    <a:pt x="451018" y="670646"/>
                  </a:cubicBezTo>
                  <a:lnTo>
                    <a:pt x="441546" y="695526"/>
                  </a:lnTo>
                  <a:cubicBezTo>
                    <a:pt x="440193" y="727019"/>
                    <a:pt x="452584" y="734891"/>
                    <a:pt x="451160" y="754101"/>
                  </a:cubicBezTo>
                  <a:cubicBezTo>
                    <a:pt x="448083" y="764115"/>
                    <a:pt x="444814" y="772967"/>
                    <a:pt x="441403" y="780555"/>
                  </a:cubicBezTo>
                  <a:lnTo>
                    <a:pt x="451232" y="805749"/>
                  </a:lnTo>
                  <a:cubicBezTo>
                    <a:pt x="450589" y="822125"/>
                    <a:pt x="450519" y="822125"/>
                    <a:pt x="446530" y="823385"/>
                  </a:cubicBezTo>
                  <a:cubicBezTo>
                    <a:pt x="439409" y="823385"/>
                    <a:pt x="439836" y="849521"/>
                    <a:pt x="443967" y="859916"/>
                  </a:cubicBezTo>
                  <a:lnTo>
                    <a:pt x="449308" y="859916"/>
                  </a:lnTo>
                  <a:lnTo>
                    <a:pt x="451587" y="875661"/>
                  </a:lnTo>
                  <a:cubicBezTo>
                    <a:pt x="449735" y="880700"/>
                    <a:pt x="448169" y="885111"/>
                    <a:pt x="446531" y="890149"/>
                  </a:cubicBezTo>
                  <a:lnTo>
                    <a:pt x="451159" y="902747"/>
                  </a:lnTo>
                  <a:lnTo>
                    <a:pt x="451160" y="1060210"/>
                  </a:lnTo>
                  <a:lnTo>
                    <a:pt x="456073" y="1073439"/>
                  </a:lnTo>
                  <a:cubicBezTo>
                    <a:pt x="456073" y="1077529"/>
                    <a:pt x="456074" y="1081625"/>
                    <a:pt x="456073" y="1085091"/>
                  </a:cubicBezTo>
                  <a:lnTo>
                    <a:pt x="451373" y="1098316"/>
                  </a:lnTo>
                  <a:cubicBezTo>
                    <a:pt x="451373" y="1103041"/>
                    <a:pt x="451801" y="1106819"/>
                    <a:pt x="451943" y="1109967"/>
                  </a:cubicBezTo>
                  <a:lnTo>
                    <a:pt x="455361" y="1120048"/>
                  </a:lnTo>
                  <a:cubicBezTo>
                    <a:pt x="457213" y="1137053"/>
                    <a:pt x="456929" y="1148704"/>
                    <a:pt x="451444" y="1157522"/>
                  </a:cubicBezTo>
                  <a:cubicBezTo>
                    <a:pt x="451872" y="1180828"/>
                    <a:pt x="449309" y="1210429"/>
                    <a:pt x="456216" y="1218619"/>
                  </a:cubicBezTo>
                  <a:lnTo>
                    <a:pt x="456216" y="1439069"/>
                  </a:lnTo>
                  <a:lnTo>
                    <a:pt x="451445" y="1451662"/>
                  </a:lnTo>
                  <a:lnTo>
                    <a:pt x="451444" y="1475600"/>
                  </a:lnTo>
                  <a:lnTo>
                    <a:pt x="456216" y="1488197"/>
                  </a:lnTo>
                  <a:lnTo>
                    <a:pt x="456216" y="1536380"/>
                  </a:lnTo>
                  <a:lnTo>
                    <a:pt x="451730" y="1549609"/>
                  </a:lnTo>
                  <a:lnTo>
                    <a:pt x="455504" y="1559055"/>
                  </a:lnTo>
                  <a:cubicBezTo>
                    <a:pt x="456679" y="1625284"/>
                    <a:pt x="456679" y="1691860"/>
                    <a:pt x="455504" y="1758089"/>
                  </a:cubicBezTo>
                  <a:lnTo>
                    <a:pt x="451516" y="1768166"/>
                  </a:lnTo>
                  <a:cubicBezTo>
                    <a:pt x="449878" y="1802807"/>
                    <a:pt x="455931" y="1860440"/>
                    <a:pt x="446744" y="1877447"/>
                  </a:cubicBezTo>
                  <a:lnTo>
                    <a:pt x="446744" y="2034911"/>
                  </a:lnTo>
                  <a:lnTo>
                    <a:pt x="441688" y="2048450"/>
                  </a:lnTo>
                  <a:lnTo>
                    <a:pt x="441688" y="2060105"/>
                  </a:lnTo>
                  <a:lnTo>
                    <a:pt x="446602" y="2073330"/>
                  </a:lnTo>
                  <a:cubicBezTo>
                    <a:pt x="446601" y="2077424"/>
                    <a:pt x="446602" y="2081517"/>
                    <a:pt x="446602" y="2085614"/>
                  </a:cubicBezTo>
                  <a:cubicBezTo>
                    <a:pt x="440620" y="2095373"/>
                    <a:pt x="440762" y="2110494"/>
                    <a:pt x="446175" y="2119312"/>
                  </a:cubicBezTo>
                  <a:cubicBezTo>
                    <a:pt x="450020" y="2154583"/>
                    <a:pt x="441617" y="2213790"/>
                    <a:pt x="451872" y="2230794"/>
                  </a:cubicBezTo>
                  <a:cubicBezTo>
                    <a:pt x="453438" y="2265120"/>
                    <a:pt x="447385" y="2323384"/>
                    <a:pt x="456643" y="2340075"/>
                  </a:cubicBezTo>
                  <a:lnTo>
                    <a:pt x="451872" y="2352986"/>
                  </a:lnTo>
                  <a:lnTo>
                    <a:pt x="451872" y="2389203"/>
                  </a:lnTo>
                  <a:lnTo>
                    <a:pt x="456786" y="2402115"/>
                  </a:lnTo>
                  <a:cubicBezTo>
                    <a:pt x="456786" y="2406525"/>
                    <a:pt x="456786" y="2410618"/>
                    <a:pt x="456786" y="2414080"/>
                  </a:cubicBezTo>
                  <a:lnTo>
                    <a:pt x="452014" y="2427626"/>
                  </a:lnTo>
                  <a:cubicBezTo>
                    <a:pt x="452726" y="2443999"/>
                    <a:pt x="451445" y="2459118"/>
                    <a:pt x="452798" y="2476123"/>
                  </a:cubicBezTo>
                  <a:cubicBezTo>
                    <a:pt x="456999" y="2486515"/>
                    <a:pt x="456999" y="2486515"/>
                    <a:pt x="452228" y="2499112"/>
                  </a:cubicBezTo>
                  <a:cubicBezTo>
                    <a:pt x="452940" y="2524620"/>
                    <a:pt x="449450" y="2562098"/>
                    <a:pt x="456999" y="2571544"/>
                  </a:cubicBezTo>
                  <a:lnTo>
                    <a:pt x="452299" y="2584458"/>
                  </a:lnTo>
                  <a:lnTo>
                    <a:pt x="452299" y="2596109"/>
                  </a:lnTo>
                  <a:cubicBezTo>
                    <a:pt x="453866" y="2600834"/>
                    <a:pt x="455433" y="2604928"/>
                    <a:pt x="456929" y="2609021"/>
                  </a:cubicBezTo>
                  <a:cubicBezTo>
                    <a:pt x="451232" y="2617839"/>
                    <a:pt x="453368" y="2635161"/>
                    <a:pt x="448026" y="2643350"/>
                  </a:cubicBezTo>
                  <a:cubicBezTo>
                    <a:pt x="447670" y="2674843"/>
                    <a:pt x="443753" y="2729007"/>
                    <a:pt x="452228" y="2742553"/>
                  </a:cubicBezTo>
                  <a:cubicBezTo>
                    <a:pt x="454293" y="2783492"/>
                    <a:pt x="447100" y="2855296"/>
                    <a:pt x="457071" y="2876396"/>
                  </a:cubicBezTo>
                  <a:lnTo>
                    <a:pt x="457071" y="3033860"/>
                  </a:lnTo>
                  <a:lnTo>
                    <a:pt x="452157" y="3046771"/>
                  </a:lnTo>
                  <a:lnTo>
                    <a:pt x="452157" y="3143455"/>
                  </a:lnTo>
                  <a:cubicBezTo>
                    <a:pt x="444465" y="3159831"/>
                    <a:pt x="447171" y="3165815"/>
                    <a:pt x="452157" y="3184707"/>
                  </a:cubicBezTo>
                  <a:cubicBezTo>
                    <a:pt x="451444" y="3202030"/>
                    <a:pt x="453012" y="3221239"/>
                    <a:pt x="447385" y="3228170"/>
                  </a:cubicBezTo>
                  <a:lnTo>
                    <a:pt x="451729" y="3241394"/>
                  </a:lnTo>
                  <a:lnTo>
                    <a:pt x="451729" y="3301861"/>
                  </a:lnTo>
                  <a:lnTo>
                    <a:pt x="447101" y="3314458"/>
                  </a:lnTo>
                  <a:lnTo>
                    <a:pt x="447101" y="3325795"/>
                  </a:lnTo>
                  <a:lnTo>
                    <a:pt x="442329" y="3339024"/>
                  </a:lnTo>
                  <a:lnTo>
                    <a:pt x="446815" y="3351307"/>
                  </a:lnTo>
                  <a:lnTo>
                    <a:pt x="446816" y="3377443"/>
                  </a:lnTo>
                  <a:cubicBezTo>
                    <a:pt x="437059" y="3395079"/>
                    <a:pt x="445391" y="3402009"/>
                    <a:pt x="447243" y="3423110"/>
                  </a:cubicBezTo>
                  <a:cubicBezTo>
                    <a:pt x="447243" y="3427831"/>
                    <a:pt x="449878" y="3432557"/>
                    <a:pt x="451516" y="3437595"/>
                  </a:cubicBezTo>
                  <a:lnTo>
                    <a:pt x="447029" y="3450192"/>
                  </a:lnTo>
                  <a:lnTo>
                    <a:pt x="447029" y="3498378"/>
                  </a:lnTo>
                  <a:lnTo>
                    <a:pt x="442186" y="3511290"/>
                  </a:lnTo>
                  <a:lnTo>
                    <a:pt x="442187" y="3522941"/>
                  </a:lnTo>
                  <a:lnTo>
                    <a:pt x="447243" y="3537112"/>
                  </a:lnTo>
                  <a:lnTo>
                    <a:pt x="447243" y="3560419"/>
                  </a:lnTo>
                  <a:cubicBezTo>
                    <a:pt x="453652" y="3570179"/>
                    <a:pt x="452157" y="3584353"/>
                    <a:pt x="451159" y="3598210"/>
                  </a:cubicBezTo>
                  <a:lnTo>
                    <a:pt x="447029" y="3608288"/>
                  </a:lnTo>
                  <a:cubicBezTo>
                    <a:pt x="448810" y="3644819"/>
                    <a:pt x="442400" y="3710638"/>
                    <a:pt x="451587" y="3729219"/>
                  </a:cubicBezTo>
                  <a:cubicBezTo>
                    <a:pt x="451587" y="3733313"/>
                    <a:pt x="451587" y="3737092"/>
                    <a:pt x="451587" y="3741499"/>
                  </a:cubicBezTo>
                  <a:lnTo>
                    <a:pt x="456430" y="3754728"/>
                  </a:lnTo>
                  <a:lnTo>
                    <a:pt x="456430" y="3766379"/>
                  </a:lnTo>
                  <a:lnTo>
                    <a:pt x="451658" y="3779294"/>
                  </a:lnTo>
                  <a:lnTo>
                    <a:pt x="451658" y="3815194"/>
                  </a:lnTo>
                  <a:cubicBezTo>
                    <a:pt x="459279" y="3833144"/>
                    <a:pt x="456501" y="3834721"/>
                    <a:pt x="452371" y="3853931"/>
                  </a:cubicBezTo>
                  <a:lnTo>
                    <a:pt x="456216" y="3863691"/>
                  </a:lnTo>
                  <a:cubicBezTo>
                    <a:pt x="457499" y="3880071"/>
                    <a:pt x="455148" y="3898335"/>
                    <a:pt x="457213" y="3914711"/>
                  </a:cubicBezTo>
                  <a:lnTo>
                    <a:pt x="461201" y="3924789"/>
                  </a:lnTo>
                  <a:lnTo>
                    <a:pt x="461201" y="4265224"/>
                  </a:lnTo>
                  <a:lnTo>
                    <a:pt x="466329" y="4278767"/>
                  </a:lnTo>
                  <a:lnTo>
                    <a:pt x="466329" y="4314670"/>
                  </a:lnTo>
                  <a:lnTo>
                    <a:pt x="461558" y="4327581"/>
                  </a:lnTo>
                  <a:lnTo>
                    <a:pt x="461558" y="4351516"/>
                  </a:lnTo>
                  <a:lnTo>
                    <a:pt x="466045" y="4364113"/>
                  </a:lnTo>
                  <a:cubicBezTo>
                    <a:pt x="467468" y="4388048"/>
                    <a:pt x="463053" y="4391195"/>
                    <a:pt x="462270" y="4402533"/>
                  </a:cubicBezTo>
                  <a:cubicBezTo>
                    <a:pt x="464762" y="4407885"/>
                    <a:pt x="467112" y="4413242"/>
                    <a:pt x="466116" y="4423948"/>
                  </a:cubicBezTo>
                  <a:lnTo>
                    <a:pt x="461558" y="4437176"/>
                  </a:lnTo>
                  <a:lnTo>
                    <a:pt x="461558" y="4484728"/>
                  </a:lnTo>
                  <a:lnTo>
                    <a:pt x="456501" y="4497956"/>
                  </a:lnTo>
                  <a:lnTo>
                    <a:pt x="456501" y="4631485"/>
                  </a:lnTo>
                  <a:lnTo>
                    <a:pt x="461273" y="4644396"/>
                  </a:lnTo>
                  <a:lnTo>
                    <a:pt x="461273" y="5058213"/>
                  </a:lnTo>
                  <a:lnTo>
                    <a:pt x="456786" y="5070810"/>
                  </a:lnTo>
                  <a:lnTo>
                    <a:pt x="456786" y="5133795"/>
                  </a:lnTo>
                  <a:lnTo>
                    <a:pt x="460917" y="5143872"/>
                  </a:lnTo>
                  <a:cubicBezTo>
                    <a:pt x="461629" y="5160722"/>
                    <a:pt x="461629" y="5178040"/>
                    <a:pt x="460917" y="5194889"/>
                  </a:cubicBezTo>
                  <a:lnTo>
                    <a:pt x="456929" y="5204970"/>
                  </a:lnTo>
                  <a:cubicBezTo>
                    <a:pt x="455361" y="5230161"/>
                    <a:pt x="457854" y="5256615"/>
                    <a:pt x="455646" y="5281181"/>
                  </a:cubicBezTo>
                  <a:lnTo>
                    <a:pt x="451729" y="5290945"/>
                  </a:lnTo>
                  <a:lnTo>
                    <a:pt x="456501" y="5303855"/>
                  </a:lnTo>
                  <a:lnTo>
                    <a:pt x="456501" y="5315507"/>
                  </a:lnTo>
                  <a:lnTo>
                    <a:pt x="461130" y="5328104"/>
                  </a:lnTo>
                  <a:cubicBezTo>
                    <a:pt x="459421" y="5332829"/>
                    <a:pt x="457854" y="5337236"/>
                    <a:pt x="456216" y="5342275"/>
                  </a:cubicBezTo>
                  <a:lnTo>
                    <a:pt x="456216" y="5547294"/>
                  </a:lnTo>
                  <a:cubicBezTo>
                    <a:pt x="454792" y="5553278"/>
                    <a:pt x="451943" y="5554538"/>
                    <a:pt x="452442" y="5561465"/>
                  </a:cubicBezTo>
                  <a:lnTo>
                    <a:pt x="456216" y="5570914"/>
                  </a:lnTo>
                  <a:lnTo>
                    <a:pt x="456216" y="5656574"/>
                  </a:lnTo>
                  <a:lnTo>
                    <a:pt x="451801" y="5668858"/>
                  </a:lnTo>
                  <a:cubicBezTo>
                    <a:pt x="451801" y="5672319"/>
                    <a:pt x="451801" y="5676416"/>
                    <a:pt x="451801" y="5680509"/>
                  </a:cubicBezTo>
                  <a:lnTo>
                    <a:pt x="456643" y="5693734"/>
                  </a:lnTo>
                  <a:lnTo>
                    <a:pt x="456643" y="5717668"/>
                  </a:lnTo>
                  <a:lnTo>
                    <a:pt x="452014" y="5730580"/>
                  </a:lnTo>
                  <a:cubicBezTo>
                    <a:pt x="457213" y="5743808"/>
                    <a:pt x="467183" y="5759870"/>
                    <a:pt x="456929" y="5778134"/>
                  </a:cubicBezTo>
                  <a:lnTo>
                    <a:pt x="456928" y="5875764"/>
                  </a:lnTo>
                  <a:lnTo>
                    <a:pt x="461487" y="5888675"/>
                  </a:lnTo>
                  <a:lnTo>
                    <a:pt x="461487" y="5896865"/>
                  </a:lnTo>
                  <a:lnTo>
                    <a:pt x="456715" y="5909461"/>
                  </a:lnTo>
                  <a:lnTo>
                    <a:pt x="456715" y="6117314"/>
                  </a:lnTo>
                  <a:cubicBezTo>
                    <a:pt x="458495" y="6121721"/>
                    <a:pt x="460061" y="6126132"/>
                    <a:pt x="461415" y="6129911"/>
                  </a:cubicBezTo>
                  <a:lnTo>
                    <a:pt x="461415" y="6153842"/>
                  </a:lnTo>
                  <a:lnTo>
                    <a:pt x="456715" y="6167388"/>
                  </a:lnTo>
                  <a:cubicBezTo>
                    <a:pt x="456280" y="6212232"/>
                    <a:pt x="456494" y="6257141"/>
                    <a:pt x="457356" y="6301859"/>
                  </a:cubicBezTo>
                  <a:cubicBezTo>
                    <a:pt x="471599" y="6360120"/>
                    <a:pt x="451373" y="6634108"/>
                    <a:pt x="466258" y="6689218"/>
                  </a:cubicBezTo>
                  <a:lnTo>
                    <a:pt x="461700" y="6702447"/>
                  </a:lnTo>
                  <a:lnTo>
                    <a:pt x="461700" y="6993754"/>
                  </a:lnTo>
                  <a:lnTo>
                    <a:pt x="456643" y="7007296"/>
                  </a:lnTo>
                  <a:lnTo>
                    <a:pt x="456643" y="7311200"/>
                  </a:lnTo>
                  <a:lnTo>
                    <a:pt x="451943" y="7323798"/>
                  </a:lnTo>
                  <a:lnTo>
                    <a:pt x="451943" y="7396547"/>
                  </a:lnTo>
                  <a:lnTo>
                    <a:pt x="456715" y="7410089"/>
                  </a:lnTo>
                  <a:cubicBezTo>
                    <a:pt x="457284" y="7475594"/>
                    <a:pt x="455575" y="7542673"/>
                    <a:pt x="457356" y="7605344"/>
                  </a:cubicBezTo>
                  <a:cubicBezTo>
                    <a:pt x="463409" y="7621720"/>
                    <a:pt x="463338" y="7622663"/>
                    <a:pt x="456928" y="7639985"/>
                  </a:cubicBezTo>
                  <a:lnTo>
                    <a:pt x="456929" y="7676516"/>
                  </a:lnTo>
                  <a:lnTo>
                    <a:pt x="461487" y="7689427"/>
                  </a:lnTo>
                  <a:lnTo>
                    <a:pt x="461486" y="7737614"/>
                  </a:lnTo>
                  <a:lnTo>
                    <a:pt x="456643" y="7750525"/>
                  </a:lnTo>
                  <a:lnTo>
                    <a:pt x="456643" y="8115526"/>
                  </a:lnTo>
                  <a:lnTo>
                    <a:pt x="451587" y="8129069"/>
                  </a:lnTo>
                  <a:lnTo>
                    <a:pt x="451587" y="8188589"/>
                  </a:lnTo>
                  <a:lnTo>
                    <a:pt x="446886" y="8202132"/>
                  </a:lnTo>
                  <a:cubicBezTo>
                    <a:pt x="446480" y="8226632"/>
                    <a:pt x="446694" y="8251228"/>
                    <a:pt x="447527" y="8275509"/>
                  </a:cubicBezTo>
                  <a:lnTo>
                    <a:pt x="451017" y="8284327"/>
                  </a:lnTo>
                  <a:cubicBezTo>
                    <a:pt x="452477" y="8297113"/>
                    <a:pt x="452477" y="8312166"/>
                    <a:pt x="451017" y="8324952"/>
                  </a:cubicBezTo>
                  <a:lnTo>
                    <a:pt x="447100" y="8335030"/>
                  </a:lnTo>
                  <a:cubicBezTo>
                    <a:pt x="447101" y="8358332"/>
                    <a:pt x="445106" y="8387623"/>
                    <a:pt x="451943" y="8395496"/>
                  </a:cubicBezTo>
                  <a:lnTo>
                    <a:pt x="451943" y="8650903"/>
                  </a:lnTo>
                  <a:lnTo>
                    <a:pt x="456715" y="8663814"/>
                  </a:lnTo>
                  <a:lnTo>
                    <a:pt x="452228" y="8676725"/>
                  </a:lnTo>
                  <a:cubicBezTo>
                    <a:pt x="453723" y="8681450"/>
                    <a:pt x="455931" y="8682395"/>
                    <a:pt x="456216" y="8689954"/>
                  </a:cubicBezTo>
                  <a:lnTo>
                    <a:pt x="452442" y="8699400"/>
                  </a:lnTo>
                  <a:cubicBezTo>
                    <a:pt x="451765" y="8716153"/>
                    <a:pt x="451765" y="8733349"/>
                    <a:pt x="452442" y="8750102"/>
                  </a:cubicBezTo>
                  <a:lnTo>
                    <a:pt x="456643" y="8760811"/>
                  </a:lnTo>
                  <a:lnTo>
                    <a:pt x="452085" y="8773723"/>
                  </a:lnTo>
                  <a:lnTo>
                    <a:pt x="452085" y="8821909"/>
                  </a:lnTo>
                  <a:lnTo>
                    <a:pt x="456857" y="8834820"/>
                  </a:lnTo>
                  <a:lnTo>
                    <a:pt x="456857" y="8846472"/>
                  </a:lnTo>
                  <a:lnTo>
                    <a:pt x="452228" y="8859069"/>
                  </a:lnTo>
                  <a:lnTo>
                    <a:pt x="452228" y="8895286"/>
                  </a:lnTo>
                  <a:lnTo>
                    <a:pt x="456929" y="8909143"/>
                  </a:lnTo>
                  <a:cubicBezTo>
                    <a:pt x="453368" y="9043932"/>
                    <a:pt x="464051" y="9217772"/>
                    <a:pt x="452727" y="9332091"/>
                  </a:cubicBezTo>
                  <a:cubicBezTo>
                    <a:pt x="451295" y="9345002"/>
                    <a:pt x="451295" y="9360116"/>
                    <a:pt x="452727" y="9373030"/>
                  </a:cubicBezTo>
                  <a:lnTo>
                    <a:pt x="456430" y="9382162"/>
                  </a:lnTo>
                  <a:lnTo>
                    <a:pt x="451801" y="9395077"/>
                  </a:lnTo>
                  <a:lnTo>
                    <a:pt x="451801" y="9443260"/>
                  </a:lnTo>
                  <a:lnTo>
                    <a:pt x="456572" y="9456171"/>
                  </a:lnTo>
                  <a:lnTo>
                    <a:pt x="456572" y="9480105"/>
                  </a:lnTo>
                  <a:cubicBezTo>
                    <a:pt x="443041" y="9509079"/>
                    <a:pt x="465973" y="9513172"/>
                    <a:pt x="451658" y="9543091"/>
                  </a:cubicBezTo>
                  <a:cubicBezTo>
                    <a:pt x="452085" y="9556319"/>
                    <a:pt x="450804" y="9568602"/>
                    <a:pt x="452798" y="9580254"/>
                  </a:cubicBezTo>
                  <a:cubicBezTo>
                    <a:pt x="455433" y="9585289"/>
                    <a:pt x="457427" y="9591274"/>
                    <a:pt x="456430" y="9601351"/>
                  </a:cubicBezTo>
                  <a:lnTo>
                    <a:pt x="451801" y="9614263"/>
                  </a:lnTo>
                  <a:lnTo>
                    <a:pt x="451801" y="9625603"/>
                  </a:lnTo>
                  <a:lnTo>
                    <a:pt x="446887" y="9638829"/>
                  </a:lnTo>
                  <a:lnTo>
                    <a:pt x="446886" y="9675992"/>
                  </a:lnTo>
                  <a:cubicBezTo>
                    <a:pt x="448382" y="9680558"/>
                    <a:pt x="450163" y="9684179"/>
                    <a:pt x="451801" y="9688115"/>
                  </a:cubicBezTo>
                  <a:lnTo>
                    <a:pt x="455117" y="9699561"/>
                  </a:lnTo>
                  <a:lnTo>
                    <a:pt x="20706" y="10133972"/>
                  </a:lnTo>
                  <a:lnTo>
                    <a:pt x="23644" y="10126022"/>
                  </a:lnTo>
                  <a:lnTo>
                    <a:pt x="23644" y="10114367"/>
                  </a:lnTo>
                  <a:lnTo>
                    <a:pt x="19015" y="10101773"/>
                  </a:lnTo>
                  <a:lnTo>
                    <a:pt x="19015" y="9979582"/>
                  </a:lnTo>
                  <a:cubicBezTo>
                    <a:pt x="25425" y="9962260"/>
                    <a:pt x="25496" y="9961314"/>
                    <a:pt x="19585" y="9945566"/>
                  </a:cubicBezTo>
                  <a:cubicBezTo>
                    <a:pt x="18161" y="9933601"/>
                    <a:pt x="19086" y="9921632"/>
                    <a:pt x="18801" y="9908720"/>
                  </a:cubicBezTo>
                  <a:lnTo>
                    <a:pt x="23502" y="9894550"/>
                  </a:lnTo>
                  <a:lnTo>
                    <a:pt x="23502" y="9809835"/>
                  </a:lnTo>
                  <a:lnTo>
                    <a:pt x="18873" y="9797238"/>
                  </a:lnTo>
                  <a:lnTo>
                    <a:pt x="18873" y="9761335"/>
                  </a:lnTo>
                  <a:lnTo>
                    <a:pt x="23644" y="9748423"/>
                  </a:lnTo>
                  <a:lnTo>
                    <a:pt x="23644" y="9639143"/>
                  </a:lnTo>
                  <a:lnTo>
                    <a:pt x="18873" y="9626232"/>
                  </a:lnTo>
                  <a:cubicBezTo>
                    <a:pt x="18303" y="9616468"/>
                    <a:pt x="19514" y="9609541"/>
                    <a:pt x="22504" y="9606076"/>
                  </a:cubicBezTo>
                  <a:cubicBezTo>
                    <a:pt x="24065" y="9597668"/>
                    <a:pt x="24264" y="9585828"/>
                    <a:pt x="23003" y="9576475"/>
                  </a:cubicBezTo>
                  <a:cubicBezTo>
                    <a:pt x="11751" y="9470028"/>
                    <a:pt x="22291" y="9304378"/>
                    <a:pt x="18801" y="9177461"/>
                  </a:cubicBezTo>
                  <a:lnTo>
                    <a:pt x="23502" y="9163604"/>
                  </a:lnTo>
                  <a:lnTo>
                    <a:pt x="23502" y="8957012"/>
                  </a:lnTo>
                  <a:lnTo>
                    <a:pt x="18873" y="8944101"/>
                  </a:lnTo>
                  <a:lnTo>
                    <a:pt x="18873" y="8920166"/>
                  </a:lnTo>
                  <a:lnTo>
                    <a:pt x="23644" y="8907255"/>
                  </a:lnTo>
                  <a:lnTo>
                    <a:pt x="23644" y="8895600"/>
                  </a:lnTo>
                  <a:lnTo>
                    <a:pt x="19015" y="8883003"/>
                  </a:lnTo>
                  <a:lnTo>
                    <a:pt x="19015" y="8809940"/>
                  </a:lnTo>
                  <a:cubicBezTo>
                    <a:pt x="25496" y="8792618"/>
                    <a:pt x="25496" y="8791673"/>
                    <a:pt x="19514" y="8775614"/>
                  </a:cubicBezTo>
                  <a:cubicBezTo>
                    <a:pt x="17591" y="8692787"/>
                    <a:pt x="19514" y="8604922"/>
                    <a:pt x="18801" y="8519261"/>
                  </a:cubicBezTo>
                  <a:lnTo>
                    <a:pt x="23359" y="8506036"/>
                  </a:lnTo>
                  <a:lnTo>
                    <a:pt x="18873" y="8493439"/>
                  </a:lnTo>
                  <a:lnTo>
                    <a:pt x="18873" y="8140403"/>
                  </a:lnTo>
                  <a:lnTo>
                    <a:pt x="23644" y="8127809"/>
                  </a:lnTo>
                  <a:lnTo>
                    <a:pt x="23644" y="7945466"/>
                  </a:lnTo>
                  <a:lnTo>
                    <a:pt x="18801" y="7932237"/>
                  </a:lnTo>
                  <a:cubicBezTo>
                    <a:pt x="18637" y="7925152"/>
                    <a:pt x="19491" y="7918350"/>
                    <a:pt x="20938" y="7915233"/>
                  </a:cubicBezTo>
                  <a:cubicBezTo>
                    <a:pt x="30766" y="7892558"/>
                    <a:pt x="9970" y="7883740"/>
                    <a:pt x="23502" y="7860434"/>
                  </a:cubicBezTo>
                  <a:lnTo>
                    <a:pt x="23502" y="7835871"/>
                  </a:lnTo>
                  <a:lnTo>
                    <a:pt x="18873" y="7823274"/>
                  </a:lnTo>
                  <a:lnTo>
                    <a:pt x="18873" y="7774773"/>
                  </a:lnTo>
                  <a:lnTo>
                    <a:pt x="23787" y="7761548"/>
                  </a:lnTo>
                  <a:lnTo>
                    <a:pt x="23787" y="7665179"/>
                  </a:lnTo>
                  <a:lnTo>
                    <a:pt x="28630" y="7651636"/>
                  </a:lnTo>
                  <a:cubicBezTo>
                    <a:pt x="28629" y="7630852"/>
                    <a:pt x="22647" y="7629279"/>
                    <a:pt x="19086" y="7616996"/>
                  </a:cubicBezTo>
                  <a:lnTo>
                    <a:pt x="23573" y="7604084"/>
                  </a:lnTo>
                  <a:lnTo>
                    <a:pt x="23573" y="7580150"/>
                  </a:lnTo>
                  <a:lnTo>
                    <a:pt x="18801" y="7567553"/>
                  </a:lnTo>
                  <a:lnTo>
                    <a:pt x="18801" y="7482521"/>
                  </a:lnTo>
                  <a:lnTo>
                    <a:pt x="23573" y="7469924"/>
                  </a:lnTo>
                  <a:lnTo>
                    <a:pt x="23573" y="7445989"/>
                  </a:lnTo>
                  <a:lnTo>
                    <a:pt x="19086" y="7432764"/>
                  </a:lnTo>
                  <a:cubicBezTo>
                    <a:pt x="29199" y="7420167"/>
                    <a:pt x="18232" y="7361275"/>
                    <a:pt x="28344" y="7348992"/>
                  </a:cubicBezTo>
                  <a:lnTo>
                    <a:pt x="28345" y="7191528"/>
                  </a:lnTo>
                  <a:lnTo>
                    <a:pt x="24000" y="7179245"/>
                  </a:lnTo>
                  <a:cubicBezTo>
                    <a:pt x="24000" y="7175783"/>
                    <a:pt x="24001" y="7171687"/>
                    <a:pt x="24000" y="7167594"/>
                  </a:cubicBezTo>
                  <a:lnTo>
                    <a:pt x="28914" y="7154368"/>
                  </a:lnTo>
                  <a:lnTo>
                    <a:pt x="28914" y="7045088"/>
                  </a:lnTo>
                  <a:lnTo>
                    <a:pt x="24143" y="7032491"/>
                  </a:lnTo>
                  <a:lnTo>
                    <a:pt x="24143" y="7007928"/>
                  </a:lnTo>
                  <a:cubicBezTo>
                    <a:pt x="32332" y="6997219"/>
                    <a:pt x="27846" y="6950924"/>
                    <a:pt x="28915" y="6924155"/>
                  </a:cubicBezTo>
                  <a:cubicBezTo>
                    <a:pt x="16024" y="6907465"/>
                    <a:pt x="18659" y="6914392"/>
                    <a:pt x="28915" y="6886996"/>
                  </a:cubicBezTo>
                  <a:lnTo>
                    <a:pt x="28915" y="6862430"/>
                  </a:lnTo>
                  <a:lnTo>
                    <a:pt x="24142" y="6849519"/>
                  </a:lnTo>
                  <a:lnTo>
                    <a:pt x="24143" y="6801332"/>
                  </a:lnTo>
                  <a:lnTo>
                    <a:pt x="19229" y="6788421"/>
                  </a:lnTo>
                  <a:cubicBezTo>
                    <a:pt x="19229" y="6784014"/>
                    <a:pt x="19229" y="6779917"/>
                    <a:pt x="19229" y="6776138"/>
                  </a:cubicBezTo>
                  <a:lnTo>
                    <a:pt x="22718" y="6767324"/>
                  </a:lnTo>
                  <a:cubicBezTo>
                    <a:pt x="24926" y="6748425"/>
                    <a:pt x="23360" y="6723230"/>
                    <a:pt x="23787" y="6704338"/>
                  </a:cubicBezTo>
                  <a:cubicBezTo>
                    <a:pt x="32689" y="6690481"/>
                    <a:pt x="27347" y="6641353"/>
                    <a:pt x="28700" y="6609860"/>
                  </a:cubicBezTo>
                  <a:cubicBezTo>
                    <a:pt x="23787" y="6593166"/>
                    <a:pt x="21009" y="6586554"/>
                    <a:pt x="28700" y="6570177"/>
                  </a:cubicBezTo>
                  <a:lnTo>
                    <a:pt x="28700" y="6522623"/>
                  </a:lnTo>
                  <a:lnTo>
                    <a:pt x="33614" y="6509397"/>
                  </a:lnTo>
                  <a:lnTo>
                    <a:pt x="33614" y="6495226"/>
                  </a:lnTo>
                  <a:lnTo>
                    <a:pt x="28559" y="6481684"/>
                  </a:lnTo>
                  <a:lnTo>
                    <a:pt x="28558" y="6287374"/>
                  </a:lnTo>
                  <a:lnTo>
                    <a:pt x="24570" y="6277611"/>
                  </a:lnTo>
                  <a:cubicBezTo>
                    <a:pt x="22219" y="6249583"/>
                    <a:pt x="25353" y="6217773"/>
                    <a:pt x="23217" y="6188800"/>
                  </a:cubicBezTo>
                  <a:cubicBezTo>
                    <a:pt x="11751" y="6070704"/>
                    <a:pt x="22505" y="5892454"/>
                    <a:pt x="18944" y="5753258"/>
                  </a:cubicBezTo>
                  <a:lnTo>
                    <a:pt x="14386" y="5740029"/>
                  </a:lnTo>
                  <a:lnTo>
                    <a:pt x="18873" y="5727118"/>
                  </a:lnTo>
                  <a:lnTo>
                    <a:pt x="18873" y="5715780"/>
                  </a:lnTo>
                  <a:lnTo>
                    <a:pt x="13958" y="5702552"/>
                  </a:lnTo>
                  <a:lnTo>
                    <a:pt x="13958" y="5557057"/>
                  </a:lnTo>
                  <a:lnTo>
                    <a:pt x="9187" y="5544143"/>
                  </a:lnTo>
                  <a:cubicBezTo>
                    <a:pt x="8617" y="5534383"/>
                    <a:pt x="9828" y="5527452"/>
                    <a:pt x="12748" y="5524305"/>
                  </a:cubicBezTo>
                  <a:cubicBezTo>
                    <a:pt x="15882" y="5346055"/>
                    <a:pt x="13958" y="5151431"/>
                    <a:pt x="13389" y="4970347"/>
                  </a:cubicBezTo>
                  <a:lnTo>
                    <a:pt x="9472" y="4960584"/>
                  </a:lnTo>
                  <a:lnTo>
                    <a:pt x="13816" y="4947672"/>
                  </a:lnTo>
                  <a:lnTo>
                    <a:pt x="13816" y="4912714"/>
                  </a:lnTo>
                  <a:lnTo>
                    <a:pt x="18730" y="4899175"/>
                  </a:lnTo>
                  <a:lnTo>
                    <a:pt x="13958" y="4885947"/>
                  </a:lnTo>
                  <a:lnTo>
                    <a:pt x="13959" y="4813829"/>
                  </a:lnTo>
                  <a:lnTo>
                    <a:pt x="8903" y="4799972"/>
                  </a:lnTo>
                  <a:lnTo>
                    <a:pt x="8903" y="4605663"/>
                  </a:lnTo>
                  <a:cubicBezTo>
                    <a:pt x="7193" y="4594640"/>
                    <a:pt x="0" y="4605663"/>
                    <a:pt x="0" y="4591488"/>
                  </a:cubicBezTo>
                  <a:lnTo>
                    <a:pt x="8902" y="4569446"/>
                  </a:lnTo>
                  <a:lnTo>
                    <a:pt x="8903" y="4398753"/>
                  </a:lnTo>
                  <a:lnTo>
                    <a:pt x="4273" y="4386156"/>
                  </a:lnTo>
                  <a:lnTo>
                    <a:pt x="4273" y="4325690"/>
                  </a:lnTo>
                  <a:lnTo>
                    <a:pt x="9044" y="4312779"/>
                  </a:lnTo>
                  <a:lnTo>
                    <a:pt x="9045" y="4180510"/>
                  </a:lnTo>
                  <a:lnTo>
                    <a:pt x="4487" y="4167598"/>
                  </a:lnTo>
                  <a:lnTo>
                    <a:pt x="8190" y="4158463"/>
                  </a:lnTo>
                  <a:cubicBezTo>
                    <a:pt x="9407" y="4075828"/>
                    <a:pt x="9407" y="3992939"/>
                    <a:pt x="8190" y="3910300"/>
                  </a:cubicBezTo>
                  <a:lnTo>
                    <a:pt x="4701" y="3901800"/>
                  </a:lnTo>
                  <a:cubicBezTo>
                    <a:pt x="2920" y="3843222"/>
                    <a:pt x="4701" y="3779922"/>
                    <a:pt x="4060" y="3718828"/>
                  </a:cubicBezTo>
                  <a:lnTo>
                    <a:pt x="8689" y="3705282"/>
                  </a:lnTo>
                  <a:lnTo>
                    <a:pt x="4131" y="3692688"/>
                  </a:lnTo>
                  <a:lnTo>
                    <a:pt x="4131" y="3681037"/>
                  </a:lnTo>
                  <a:cubicBezTo>
                    <a:pt x="5697" y="3676626"/>
                    <a:pt x="7336" y="3672215"/>
                    <a:pt x="8902" y="3668436"/>
                  </a:cubicBezTo>
                  <a:lnTo>
                    <a:pt x="8902" y="3632222"/>
                  </a:lnTo>
                  <a:lnTo>
                    <a:pt x="4202" y="3618994"/>
                  </a:lnTo>
                  <a:cubicBezTo>
                    <a:pt x="3490" y="3608916"/>
                    <a:pt x="5056" y="3602617"/>
                    <a:pt x="7834" y="3599152"/>
                  </a:cubicBezTo>
                  <a:cubicBezTo>
                    <a:pt x="10968" y="3529240"/>
                    <a:pt x="7834" y="3447987"/>
                    <a:pt x="8974" y="3376187"/>
                  </a:cubicBezTo>
                  <a:lnTo>
                    <a:pt x="13602" y="3364846"/>
                  </a:lnTo>
                  <a:lnTo>
                    <a:pt x="9116" y="3351621"/>
                  </a:lnTo>
                  <a:lnTo>
                    <a:pt x="9116" y="3314458"/>
                  </a:lnTo>
                  <a:lnTo>
                    <a:pt x="13887" y="3301547"/>
                  </a:lnTo>
                  <a:lnTo>
                    <a:pt x="13887" y="3254623"/>
                  </a:lnTo>
                  <a:lnTo>
                    <a:pt x="8831" y="3241394"/>
                  </a:lnTo>
                  <a:lnTo>
                    <a:pt x="8831" y="3205809"/>
                  </a:lnTo>
                  <a:lnTo>
                    <a:pt x="4344" y="3192584"/>
                  </a:lnTo>
                  <a:lnTo>
                    <a:pt x="8119" y="3183452"/>
                  </a:lnTo>
                  <a:cubicBezTo>
                    <a:pt x="8618" y="3176522"/>
                    <a:pt x="5769" y="3174948"/>
                    <a:pt x="4345" y="3168963"/>
                  </a:cubicBezTo>
                  <a:lnTo>
                    <a:pt x="4345" y="3120777"/>
                  </a:lnTo>
                  <a:lnTo>
                    <a:pt x="8831" y="3107866"/>
                  </a:lnTo>
                  <a:lnTo>
                    <a:pt x="8831" y="3023151"/>
                  </a:lnTo>
                  <a:lnTo>
                    <a:pt x="4060" y="3010554"/>
                  </a:lnTo>
                  <a:lnTo>
                    <a:pt x="4060" y="2986619"/>
                  </a:lnTo>
                  <a:lnTo>
                    <a:pt x="9116" y="2973077"/>
                  </a:lnTo>
                  <a:lnTo>
                    <a:pt x="9116" y="2815613"/>
                  </a:lnTo>
                  <a:cubicBezTo>
                    <a:pt x="16237" y="2807113"/>
                    <a:pt x="12677" y="2776880"/>
                    <a:pt x="14457" y="2752628"/>
                  </a:cubicBezTo>
                  <a:cubicBezTo>
                    <a:pt x="20582" y="2736255"/>
                    <a:pt x="20582" y="2735623"/>
                    <a:pt x="14457" y="2718302"/>
                  </a:cubicBezTo>
                  <a:lnTo>
                    <a:pt x="14457" y="2486515"/>
                  </a:lnTo>
                  <a:lnTo>
                    <a:pt x="18944" y="2473918"/>
                  </a:lnTo>
                  <a:lnTo>
                    <a:pt x="18944" y="2304171"/>
                  </a:lnTo>
                  <a:lnTo>
                    <a:pt x="24001" y="2290946"/>
                  </a:lnTo>
                  <a:lnTo>
                    <a:pt x="24001" y="2279294"/>
                  </a:lnTo>
                  <a:lnTo>
                    <a:pt x="19229" y="2266380"/>
                  </a:lnTo>
                  <a:lnTo>
                    <a:pt x="19229" y="2229849"/>
                  </a:lnTo>
                  <a:lnTo>
                    <a:pt x="22861" y="2220716"/>
                  </a:lnTo>
                  <a:cubicBezTo>
                    <a:pt x="24414" y="2150487"/>
                    <a:pt x="24581" y="2079755"/>
                    <a:pt x="23359" y="2009399"/>
                  </a:cubicBezTo>
                  <a:lnTo>
                    <a:pt x="19941" y="2000896"/>
                  </a:lnTo>
                  <a:cubicBezTo>
                    <a:pt x="18730" y="1942320"/>
                    <a:pt x="18801" y="1682507"/>
                    <a:pt x="19941" y="1630858"/>
                  </a:cubicBezTo>
                  <a:lnTo>
                    <a:pt x="23644" y="1621726"/>
                  </a:lnTo>
                  <a:lnTo>
                    <a:pt x="23644" y="1511818"/>
                  </a:lnTo>
                  <a:lnTo>
                    <a:pt x="19229" y="1499217"/>
                  </a:lnTo>
                  <a:lnTo>
                    <a:pt x="23928" y="1486624"/>
                  </a:lnTo>
                  <a:lnTo>
                    <a:pt x="23929" y="1461112"/>
                  </a:lnTo>
                  <a:cubicBezTo>
                    <a:pt x="21934" y="1457964"/>
                    <a:pt x="11324" y="1455759"/>
                    <a:pt x="16237" y="1445367"/>
                  </a:cubicBezTo>
                  <a:cubicBezTo>
                    <a:pt x="21579" y="1447255"/>
                    <a:pt x="25994" y="1437806"/>
                    <a:pt x="23359" y="1413874"/>
                  </a:cubicBezTo>
                  <a:lnTo>
                    <a:pt x="19656" y="1404739"/>
                  </a:lnTo>
                  <a:cubicBezTo>
                    <a:pt x="19007" y="1388743"/>
                    <a:pt x="18792" y="1372462"/>
                    <a:pt x="19015" y="1356242"/>
                  </a:cubicBezTo>
                  <a:lnTo>
                    <a:pt x="23573" y="1342699"/>
                  </a:lnTo>
                  <a:lnTo>
                    <a:pt x="19015" y="1330416"/>
                  </a:lnTo>
                  <a:lnTo>
                    <a:pt x="19015" y="1246019"/>
                  </a:lnTo>
                  <a:lnTo>
                    <a:pt x="23787" y="1233104"/>
                  </a:lnTo>
                  <a:lnTo>
                    <a:pt x="23787" y="1160356"/>
                  </a:lnTo>
                  <a:lnTo>
                    <a:pt x="19015" y="1147444"/>
                  </a:lnTo>
                  <a:cubicBezTo>
                    <a:pt x="18445" y="1137680"/>
                    <a:pt x="19656" y="1130754"/>
                    <a:pt x="22718" y="1127289"/>
                  </a:cubicBezTo>
                  <a:cubicBezTo>
                    <a:pt x="25567" y="1091703"/>
                    <a:pt x="22718" y="1050447"/>
                    <a:pt x="24214" y="1012969"/>
                  </a:cubicBezTo>
                  <a:cubicBezTo>
                    <a:pt x="30553" y="996279"/>
                    <a:pt x="30552" y="995334"/>
                    <a:pt x="24214" y="978643"/>
                  </a:cubicBezTo>
                  <a:lnTo>
                    <a:pt x="23787" y="966992"/>
                  </a:lnTo>
                  <a:cubicBezTo>
                    <a:pt x="25278" y="961576"/>
                    <a:pt x="26902" y="956944"/>
                    <a:pt x="28630" y="953134"/>
                  </a:cubicBezTo>
                  <a:lnTo>
                    <a:pt x="28629" y="892983"/>
                  </a:lnTo>
                  <a:lnTo>
                    <a:pt x="33543" y="879757"/>
                  </a:lnTo>
                  <a:lnTo>
                    <a:pt x="33543" y="867475"/>
                  </a:lnTo>
                  <a:cubicBezTo>
                    <a:pt x="29199" y="855191"/>
                    <a:pt x="20795" y="846374"/>
                    <a:pt x="24498" y="817401"/>
                  </a:cubicBezTo>
                  <a:lnTo>
                    <a:pt x="33259" y="795040"/>
                  </a:lnTo>
                  <a:cubicBezTo>
                    <a:pt x="34398" y="698673"/>
                    <a:pt x="33258" y="600103"/>
                    <a:pt x="33686" y="502473"/>
                  </a:cubicBezTo>
                  <a:lnTo>
                    <a:pt x="38386" y="489562"/>
                  </a:lnTo>
                  <a:lnTo>
                    <a:pt x="33757" y="476965"/>
                  </a:lnTo>
                  <a:lnTo>
                    <a:pt x="33757" y="465314"/>
                  </a:lnTo>
                  <a:cubicBezTo>
                    <a:pt x="35537" y="460275"/>
                    <a:pt x="37105" y="455864"/>
                    <a:pt x="38386" y="452716"/>
                  </a:cubicBezTo>
                  <a:lnTo>
                    <a:pt x="38386" y="42783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1" name="Google Shape;171;p9"/>
            <p:cNvSpPr/>
            <p:nvPr/>
          </p:nvSpPr>
          <p:spPr>
            <a:xfrm rot="2700000">
              <a:off x="11548226" y="5644131"/>
              <a:ext cx="461314" cy="1610127"/>
            </a:xfrm>
            <a:custGeom>
              <a:avLst/>
              <a:gdLst/>
              <a:ahLst/>
              <a:cxnLst/>
              <a:rect l="l" t="t" r="r" b="b"/>
              <a:pathLst>
                <a:path w="461058" h="1609232" extrusionOk="0">
                  <a:moveTo>
                    <a:pt x="9827" y="0"/>
                  </a:moveTo>
                  <a:lnTo>
                    <a:pt x="456102" y="446274"/>
                  </a:lnTo>
                  <a:lnTo>
                    <a:pt x="456846" y="486514"/>
                  </a:lnTo>
                  <a:cubicBezTo>
                    <a:pt x="457106" y="504199"/>
                    <a:pt x="457142" y="521186"/>
                    <a:pt x="456501" y="536145"/>
                  </a:cubicBezTo>
                  <a:lnTo>
                    <a:pt x="461058" y="549371"/>
                  </a:lnTo>
                  <a:lnTo>
                    <a:pt x="456572" y="562282"/>
                  </a:lnTo>
                  <a:lnTo>
                    <a:pt x="456571" y="890124"/>
                  </a:lnTo>
                  <a:lnTo>
                    <a:pt x="451658" y="903349"/>
                  </a:lnTo>
                  <a:lnTo>
                    <a:pt x="451658" y="950904"/>
                  </a:lnTo>
                  <a:lnTo>
                    <a:pt x="456287" y="963815"/>
                  </a:lnTo>
                  <a:lnTo>
                    <a:pt x="456286" y="1085061"/>
                  </a:lnTo>
                  <a:lnTo>
                    <a:pt x="451942" y="1098290"/>
                  </a:lnTo>
                  <a:lnTo>
                    <a:pt x="455788" y="1107736"/>
                  </a:lnTo>
                  <a:lnTo>
                    <a:pt x="456111" y="1157749"/>
                  </a:lnTo>
                  <a:lnTo>
                    <a:pt x="4629" y="1609232"/>
                  </a:lnTo>
                  <a:lnTo>
                    <a:pt x="4628" y="1427074"/>
                  </a:lnTo>
                  <a:lnTo>
                    <a:pt x="0" y="1414473"/>
                  </a:lnTo>
                  <a:lnTo>
                    <a:pt x="0" y="1402821"/>
                  </a:lnTo>
                  <a:cubicBezTo>
                    <a:pt x="1495" y="1398414"/>
                    <a:pt x="3133" y="1394007"/>
                    <a:pt x="4842" y="1389596"/>
                  </a:cubicBezTo>
                  <a:lnTo>
                    <a:pt x="4842" y="1146787"/>
                  </a:lnTo>
                  <a:lnTo>
                    <a:pt x="9543" y="1133876"/>
                  </a:lnTo>
                  <a:lnTo>
                    <a:pt x="9542" y="999715"/>
                  </a:lnTo>
                  <a:lnTo>
                    <a:pt x="5839" y="990583"/>
                  </a:lnTo>
                  <a:cubicBezTo>
                    <a:pt x="4643" y="970018"/>
                    <a:pt x="4280" y="948698"/>
                    <a:pt x="4771" y="927598"/>
                  </a:cubicBezTo>
                  <a:lnTo>
                    <a:pt x="8972" y="917206"/>
                  </a:lnTo>
                  <a:cubicBezTo>
                    <a:pt x="10397" y="905236"/>
                    <a:pt x="9471" y="893271"/>
                    <a:pt x="9756" y="880360"/>
                  </a:cubicBezTo>
                  <a:lnTo>
                    <a:pt x="5056" y="866503"/>
                  </a:lnTo>
                  <a:lnTo>
                    <a:pt x="5056" y="709039"/>
                  </a:lnTo>
                  <a:lnTo>
                    <a:pt x="9614" y="696442"/>
                  </a:lnTo>
                  <a:lnTo>
                    <a:pt x="9614" y="635977"/>
                  </a:lnTo>
                  <a:lnTo>
                    <a:pt x="4842" y="623376"/>
                  </a:lnTo>
                  <a:lnTo>
                    <a:pt x="4842" y="611411"/>
                  </a:lnTo>
                  <a:lnTo>
                    <a:pt x="9899" y="597868"/>
                  </a:lnTo>
                  <a:lnTo>
                    <a:pt x="9899" y="561968"/>
                  </a:lnTo>
                  <a:cubicBezTo>
                    <a:pt x="22433" y="493629"/>
                    <a:pt x="9899" y="357267"/>
                    <a:pt x="15312" y="268456"/>
                  </a:cubicBezTo>
                  <a:lnTo>
                    <a:pt x="19157" y="259009"/>
                  </a:lnTo>
                  <a:lnTo>
                    <a:pt x="14884" y="245781"/>
                  </a:lnTo>
                  <a:lnTo>
                    <a:pt x="14883" y="40448"/>
                  </a:lnTo>
                  <a:lnTo>
                    <a:pt x="9827" y="2627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2" name="Google Shape;172;p9"/>
            <p:cNvSpPr/>
            <p:nvPr/>
          </p:nvSpPr>
          <p:spPr>
            <a:xfrm rot="2700000">
              <a:off x="9828971" y="1531705"/>
              <a:ext cx="476114" cy="6429065"/>
            </a:xfrm>
            <a:custGeom>
              <a:avLst/>
              <a:gdLst/>
              <a:ahLst/>
              <a:cxnLst/>
              <a:rect l="l" t="t" r="r" b="b"/>
              <a:pathLst>
                <a:path w="475849" h="6425492" extrusionOk="0">
                  <a:moveTo>
                    <a:pt x="416303" y="5993429"/>
                  </a:moveTo>
                  <a:cubicBezTo>
                    <a:pt x="413167" y="5995129"/>
                    <a:pt x="410139" y="6000782"/>
                    <a:pt x="407623" y="6010167"/>
                  </a:cubicBezTo>
                  <a:lnTo>
                    <a:pt x="407195" y="6009853"/>
                  </a:lnTo>
                  <a:cubicBezTo>
                    <a:pt x="413206" y="6023647"/>
                    <a:pt x="420506" y="6019901"/>
                    <a:pt x="425640" y="6000407"/>
                  </a:cubicBezTo>
                  <a:cubicBezTo>
                    <a:pt x="422685" y="5993981"/>
                    <a:pt x="419439" y="5991728"/>
                    <a:pt x="416303" y="5993429"/>
                  </a:cubicBezTo>
                  <a:close/>
                  <a:moveTo>
                    <a:pt x="433189" y="5688627"/>
                  </a:moveTo>
                  <a:lnTo>
                    <a:pt x="421082" y="5720120"/>
                  </a:lnTo>
                  <a:cubicBezTo>
                    <a:pt x="421082" y="5723899"/>
                    <a:pt x="421652" y="5729566"/>
                    <a:pt x="421937" y="5734291"/>
                  </a:cubicBezTo>
                  <a:cubicBezTo>
                    <a:pt x="427578" y="5737756"/>
                    <a:pt x="433275" y="5738920"/>
                    <a:pt x="438958" y="5737756"/>
                  </a:cubicBezTo>
                  <a:lnTo>
                    <a:pt x="438531" y="5737442"/>
                  </a:lnTo>
                  <a:lnTo>
                    <a:pt x="445653" y="5718229"/>
                  </a:lnTo>
                  <a:cubicBezTo>
                    <a:pt x="438887" y="5707837"/>
                    <a:pt x="441451" y="5680127"/>
                    <a:pt x="433189" y="5688627"/>
                  </a:cubicBezTo>
                  <a:close/>
                  <a:moveTo>
                    <a:pt x="392076" y="3043207"/>
                  </a:moveTo>
                  <a:cubicBezTo>
                    <a:pt x="387189" y="3043317"/>
                    <a:pt x="382309" y="3049631"/>
                    <a:pt x="378068" y="3062135"/>
                  </a:cubicBezTo>
                  <a:lnTo>
                    <a:pt x="377640" y="3061820"/>
                  </a:lnTo>
                  <a:cubicBezTo>
                    <a:pt x="383558" y="3090760"/>
                    <a:pt x="393123" y="3098636"/>
                    <a:pt x="400999" y="3081030"/>
                  </a:cubicBezTo>
                  <a:cubicBezTo>
                    <a:pt x="404917" y="3081030"/>
                    <a:pt x="407693" y="3075991"/>
                    <a:pt x="406127" y="3061506"/>
                  </a:cubicBezTo>
                  <a:cubicBezTo>
                    <a:pt x="401858" y="3049192"/>
                    <a:pt x="396963" y="3043098"/>
                    <a:pt x="392076" y="3043207"/>
                  </a:cubicBezTo>
                  <a:close/>
                  <a:moveTo>
                    <a:pt x="388510" y="2958642"/>
                  </a:moveTo>
                  <a:cubicBezTo>
                    <a:pt x="386400" y="2958446"/>
                    <a:pt x="384371" y="2959626"/>
                    <a:pt x="382768" y="2965768"/>
                  </a:cubicBezTo>
                  <a:lnTo>
                    <a:pt x="382055" y="2965451"/>
                  </a:lnTo>
                  <a:lnTo>
                    <a:pt x="382056" y="2976788"/>
                  </a:lnTo>
                  <a:cubicBezTo>
                    <a:pt x="385189" y="2984664"/>
                    <a:pt x="391243" y="2984032"/>
                    <a:pt x="394233" y="2992851"/>
                  </a:cubicBezTo>
                  <a:lnTo>
                    <a:pt x="401854" y="2977419"/>
                  </a:lnTo>
                  <a:lnTo>
                    <a:pt x="394732" y="2959784"/>
                  </a:lnTo>
                  <a:cubicBezTo>
                    <a:pt x="392809" y="2960414"/>
                    <a:pt x="390619" y="2958839"/>
                    <a:pt x="388510" y="2958642"/>
                  </a:cubicBezTo>
                  <a:close/>
                  <a:moveTo>
                    <a:pt x="364688" y="2692214"/>
                  </a:moveTo>
                  <a:cubicBezTo>
                    <a:pt x="363237" y="2694143"/>
                    <a:pt x="362649" y="2697608"/>
                    <a:pt x="365320" y="2703749"/>
                  </a:cubicBezTo>
                  <a:lnTo>
                    <a:pt x="364607" y="2702486"/>
                  </a:lnTo>
                  <a:cubicBezTo>
                    <a:pt x="366387" y="2705954"/>
                    <a:pt x="367955" y="2710361"/>
                    <a:pt x="369592" y="2714140"/>
                  </a:cubicBezTo>
                  <a:cubicBezTo>
                    <a:pt x="372726" y="2701543"/>
                    <a:pt x="372726" y="2701543"/>
                    <a:pt x="369236" y="2689892"/>
                  </a:cubicBezTo>
                  <a:cubicBezTo>
                    <a:pt x="368453" y="2689892"/>
                    <a:pt x="366139" y="2690285"/>
                    <a:pt x="364688" y="2692214"/>
                  </a:cubicBezTo>
                  <a:close/>
                  <a:moveTo>
                    <a:pt x="395246" y="2606331"/>
                  </a:moveTo>
                  <a:cubicBezTo>
                    <a:pt x="389525" y="2615055"/>
                    <a:pt x="393558" y="2643044"/>
                    <a:pt x="403919" y="2642337"/>
                  </a:cubicBezTo>
                  <a:cubicBezTo>
                    <a:pt x="406626" y="2635721"/>
                    <a:pt x="410329" y="2631942"/>
                    <a:pt x="411254" y="2623756"/>
                  </a:cubicBezTo>
                  <a:lnTo>
                    <a:pt x="410543" y="2623441"/>
                  </a:lnTo>
                  <a:lnTo>
                    <a:pt x="404347" y="2605802"/>
                  </a:lnTo>
                  <a:cubicBezTo>
                    <a:pt x="400145" y="2602654"/>
                    <a:pt x="397154" y="2603422"/>
                    <a:pt x="395246" y="2606331"/>
                  </a:cubicBezTo>
                  <a:close/>
                  <a:moveTo>
                    <a:pt x="362115" y="2537781"/>
                  </a:moveTo>
                  <a:cubicBezTo>
                    <a:pt x="362649" y="2543291"/>
                    <a:pt x="362471" y="2549590"/>
                    <a:pt x="362525" y="2555062"/>
                  </a:cubicBezTo>
                  <a:lnTo>
                    <a:pt x="364103" y="2565876"/>
                  </a:lnTo>
                  <a:lnTo>
                    <a:pt x="363610" y="2565809"/>
                  </a:lnTo>
                  <a:lnTo>
                    <a:pt x="364322" y="2567383"/>
                  </a:lnTo>
                  <a:lnTo>
                    <a:pt x="364103" y="2565876"/>
                  </a:lnTo>
                  <a:lnTo>
                    <a:pt x="379732" y="2568014"/>
                  </a:lnTo>
                  <a:cubicBezTo>
                    <a:pt x="382608" y="2567620"/>
                    <a:pt x="383943" y="2565966"/>
                    <a:pt x="386613" y="2562658"/>
                  </a:cubicBezTo>
                  <a:cubicBezTo>
                    <a:pt x="379990" y="2546285"/>
                    <a:pt x="369308" y="2522350"/>
                    <a:pt x="362115" y="2537781"/>
                  </a:cubicBezTo>
                  <a:close/>
                  <a:moveTo>
                    <a:pt x="347871" y="2324221"/>
                  </a:moveTo>
                  <a:cubicBezTo>
                    <a:pt x="345859" y="2324260"/>
                    <a:pt x="343954" y="2325362"/>
                    <a:pt x="342387" y="2330558"/>
                  </a:cubicBezTo>
                  <a:lnTo>
                    <a:pt x="342388" y="2343154"/>
                  </a:lnTo>
                  <a:lnTo>
                    <a:pt x="355384" y="2373102"/>
                  </a:lnTo>
                  <a:lnTo>
                    <a:pt x="355206" y="2373074"/>
                  </a:lnTo>
                  <a:lnTo>
                    <a:pt x="355919" y="2374333"/>
                  </a:lnTo>
                  <a:lnTo>
                    <a:pt x="355384" y="2373102"/>
                  </a:lnTo>
                  <a:lnTo>
                    <a:pt x="363964" y="2374447"/>
                  </a:lnTo>
                  <a:cubicBezTo>
                    <a:pt x="374974" y="2375967"/>
                    <a:pt x="389249" y="2374255"/>
                    <a:pt x="375361" y="2336228"/>
                  </a:cubicBezTo>
                  <a:cubicBezTo>
                    <a:pt x="366673" y="2334651"/>
                    <a:pt x="360548" y="2342841"/>
                    <a:pt x="353996" y="2324262"/>
                  </a:cubicBezTo>
                  <a:cubicBezTo>
                    <a:pt x="352002" y="2325206"/>
                    <a:pt x="349884" y="2324182"/>
                    <a:pt x="347871" y="2324221"/>
                  </a:cubicBezTo>
                  <a:close/>
                  <a:moveTo>
                    <a:pt x="328002" y="2336606"/>
                  </a:moveTo>
                  <a:cubicBezTo>
                    <a:pt x="326296" y="2336606"/>
                    <a:pt x="324590" y="2338685"/>
                    <a:pt x="323088" y="2342841"/>
                  </a:cubicBezTo>
                  <a:lnTo>
                    <a:pt x="323088" y="2354492"/>
                  </a:lnTo>
                  <a:cubicBezTo>
                    <a:pt x="326065" y="2363310"/>
                    <a:pt x="329938" y="2363310"/>
                    <a:pt x="332916" y="2354492"/>
                  </a:cubicBezTo>
                  <a:lnTo>
                    <a:pt x="332916" y="2342841"/>
                  </a:lnTo>
                  <a:cubicBezTo>
                    <a:pt x="331413" y="2338685"/>
                    <a:pt x="329708" y="2336607"/>
                    <a:pt x="328002" y="2336606"/>
                  </a:cubicBezTo>
                  <a:close/>
                  <a:moveTo>
                    <a:pt x="322233" y="2257181"/>
                  </a:moveTo>
                  <a:cubicBezTo>
                    <a:pt x="328429" y="2269777"/>
                    <a:pt x="331918" y="2283949"/>
                    <a:pt x="339112" y="2271351"/>
                  </a:cubicBezTo>
                  <a:lnTo>
                    <a:pt x="338685" y="2270091"/>
                  </a:lnTo>
                  <a:cubicBezTo>
                    <a:pt x="332845" y="2258754"/>
                    <a:pt x="329355" y="2244269"/>
                    <a:pt x="322233" y="2257181"/>
                  </a:cubicBezTo>
                  <a:close/>
                  <a:moveTo>
                    <a:pt x="313260" y="2165497"/>
                  </a:moveTo>
                  <a:cubicBezTo>
                    <a:pt x="311560" y="2165496"/>
                    <a:pt x="309860" y="2167504"/>
                    <a:pt x="308346" y="2171520"/>
                  </a:cubicBezTo>
                  <a:lnTo>
                    <a:pt x="315040" y="2188211"/>
                  </a:lnTo>
                  <a:cubicBezTo>
                    <a:pt x="320097" y="2189470"/>
                    <a:pt x="318174" y="2179710"/>
                    <a:pt x="318673" y="2172780"/>
                  </a:cubicBezTo>
                  <a:lnTo>
                    <a:pt x="318174" y="2171520"/>
                  </a:lnTo>
                  <a:cubicBezTo>
                    <a:pt x="316661" y="2167504"/>
                    <a:pt x="314960" y="2165497"/>
                    <a:pt x="313260" y="2165497"/>
                  </a:cubicBezTo>
                  <a:close/>
                  <a:moveTo>
                    <a:pt x="337830" y="2120501"/>
                  </a:moveTo>
                  <a:cubicBezTo>
                    <a:pt x="338258" y="2133729"/>
                    <a:pt x="336476" y="2146958"/>
                    <a:pt x="339397" y="2151993"/>
                  </a:cubicBezTo>
                  <a:cubicBezTo>
                    <a:pt x="358056" y="2157977"/>
                    <a:pt x="358056" y="2156089"/>
                    <a:pt x="362756" y="2149474"/>
                  </a:cubicBezTo>
                  <a:lnTo>
                    <a:pt x="362329" y="2148217"/>
                  </a:lnTo>
                  <a:lnTo>
                    <a:pt x="362329" y="2136249"/>
                  </a:lnTo>
                  <a:cubicBezTo>
                    <a:pt x="355207" y="2111685"/>
                    <a:pt x="347515" y="2115466"/>
                    <a:pt x="337830" y="2120501"/>
                  </a:cubicBezTo>
                  <a:close/>
                  <a:moveTo>
                    <a:pt x="337830" y="2051534"/>
                  </a:moveTo>
                  <a:cubicBezTo>
                    <a:pt x="339111" y="2060980"/>
                    <a:pt x="336619" y="2071689"/>
                    <a:pt x="340749" y="2082395"/>
                  </a:cubicBezTo>
                  <a:lnTo>
                    <a:pt x="340607" y="2084915"/>
                  </a:lnTo>
                  <a:cubicBezTo>
                    <a:pt x="351419" y="2088535"/>
                    <a:pt x="362286" y="2082236"/>
                    <a:pt x="372513" y="2066336"/>
                  </a:cubicBezTo>
                  <a:cubicBezTo>
                    <a:pt x="367171" y="2052162"/>
                    <a:pt x="360476" y="2069170"/>
                    <a:pt x="355207" y="2047754"/>
                  </a:cubicBezTo>
                  <a:cubicBezTo>
                    <a:pt x="349402" y="2047249"/>
                    <a:pt x="343598" y="2048509"/>
                    <a:pt x="337830" y="2051534"/>
                  </a:cubicBezTo>
                  <a:close/>
                  <a:moveTo>
                    <a:pt x="303672" y="1824668"/>
                  </a:moveTo>
                  <a:cubicBezTo>
                    <a:pt x="302470" y="1824707"/>
                    <a:pt x="301224" y="1826990"/>
                    <a:pt x="298732" y="1831399"/>
                  </a:cubicBezTo>
                  <a:cubicBezTo>
                    <a:pt x="301723" y="1843050"/>
                    <a:pt x="309842" y="1862260"/>
                    <a:pt x="308773" y="1832659"/>
                  </a:cubicBezTo>
                  <a:lnTo>
                    <a:pt x="308346" y="1831399"/>
                  </a:lnTo>
                  <a:cubicBezTo>
                    <a:pt x="306032" y="1826833"/>
                    <a:pt x="304874" y="1824628"/>
                    <a:pt x="303672" y="1824668"/>
                  </a:cubicBezTo>
                  <a:close/>
                  <a:moveTo>
                    <a:pt x="295812" y="1470808"/>
                  </a:moveTo>
                  <a:cubicBezTo>
                    <a:pt x="289687" y="1484979"/>
                    <a:pt x="286412" y="1498204"/>
                    <a:pt x="295812" y="1496002"/>
                  </a:cubicBezTo>
                  <a:cubicBezTo>
                    <a:pt x="300014" y="1489390"/>
                    <a:pt x="300013" y="1481200"/>
                    <a:pt x="296239" y="1472065"/>
                  </a:cubicBezTo>
                  <a:close/>
                  <a:moveTo>
                    <a:pt x="55169" y="1681493"/>
                  </a:moveTo>
                  <a:lnTo>
                    <a:pt x="55097" y="1684958"/>
                  </a:lnTo>
                  <a:lnTo>
                    <a:pt x="47976" y="1701963"/>
                  </a:lnTo>
                  <a:cubicBezTo>
                    <a:pt x="51038" y="1710183"/>
                    <a:pt x="54884" y="1710183"/>
                    <a:pt x="57947" y="1701963"/>
                  </a:cubicBezTo>
                  <a:cubicBezTo>
                    <a:pt x="57875" y="1691885"/>
                    <a:pt x="59727" y="1683067"/>
                    <a:pt x="55169" y="1681493"/>
                  </a:cubicBezTo>
                  <a:close/>
                  <a:moveTo>
                    <a:pt x="127027" y="1546845"/>
                  </a:moveTo>
                  <a:cubicBezTo>
                    <a:pt x="125316" y="1546845"/>
                    <a:pt x="123605" y="1549002"/>
                    <a:pt x="122113" y="1553317"/>
                  </a:cubicBezTo>
                  <a:lnTo>
                    <a:pt x="122113" y="1565286"/>
                  </a:lnTo>
                  <a:cubicBezTo>
                    <a:pt x="125097" y="1573912"/>
                    <a:pt x="128957" y="1573912"/>
                    <a:pt x="131941" y="1565286"/>
                  </a:cubicBezTo>
                  <a:lnTo>
                    <a:pt x="131941" y="1553317"/>
                  </a:lnTo>
                  <a:cubicBezTo>
                    <a:pt x="130449" y="1549002"/>
                    <a:pt x="128738" y="1546845"/>
                    <a:pt x="127027" y="1546845"/>
                  </a:cubicBezTo>
                  <a:close/>
                  <a:moveTo>
                    <a:pt x="195609" y="1463878"/>
                  </a:moveTo>
                  <a:cubicBezTo>
                    <a:pt x="194611" y="1495371"/>
                    <a:pt x="206220" y="1488127"/>
                    <a:pt x="210564" y="1478995"/>
                  </a:cubicBezTo>
                  <a:cubicBezTo>
                    <a:pt x="210209" y="1473327"/>
                    <a:pt x="211846" y="1466712"/>
                    <a:pt x="208713" y="1462618"/>
                  </a:cubicBezTo>
                  <a:lnTo>
                    <a:pt x="208713" y="1463878"/>
                  </a:lnTo>
                  <a:cubicBezTo>
                    <a:pt x="204384" y="1460287"/>
                    <a:pt x="199939" y="1460287"/>
                    <a:pt x="195609" y="1463878"/>
                  </a:cubicBezTo>
                  <a:close/>
                  <a:moveTo>
                    <a:pt x="245906" y="1388178"/>
                  </a:moveTo>
                  <a:cubicBezTo>
                    <a:pt x="243823" y="1388060"/>
                    <a:pt x="241865" y="1389398"/>
                    <a:pt x="240405" y="1396168"/>
                  </a:cubicBezTo>
                  <a:cubicBezTo>
                    <a:pt x="243659" y="1408044"/>
                    <a:pt x="247797" y="1414121"/>
                    <a:pt x="252013" y="1413176"/>
                  </a:cubicBezTo>
                  <a:cubicBezTo>
                    <a:pt x="255716" y="1400265"/>
                    <a:pt x="255717" y="1399947"/>
                    <a:pt x="252298" y="1387668"/>
                  </a:cubicBezTo>
                  <a:lnTo>
                    <a:pt x="252155" y="1388927"/>
                  </a:lnTo>
                  <a:cubicBezTo>
                    <a:pt x="250197" y="1389870"/>
                    <a:pt x="247989" y="1388296"/>
                    <a:pt x="245906" y="1388178"/>
                  </a:cubicBezTo>
                  <a:close/>
                  <a:moveTo>
                    <a:pt x="131985" y="1491750"/>
                  </a:moveTo>
                  <a:cubicBezTo>
                    <a:pt x="127917" y="1497498"/>
                    <a:pt x="125460" y="1507497"/>
                    <a:pt x="129520" y="1522770"/>
                  </a:cubicBezTo>
                  <a:cubicBezTo>
                    <a:pt x="134291" y="1524976"/>
                    <a:pt x="152309" y="1515526"/>
                    <a:pt x="144120" y="1484979"/>
                  </a:cubicBezTo>
                  <a:lnTo>
                    <a:pt x="144119" y="1486239"/>
                  </a:lnTo>
                  <a:cubicBezTo>
                    <a:pt x="141733" y="1484506"/>
                    <a:pt x="136054" y="1486002"/>
                    <a:pt x="131985" y="1491750"/>
                  </a:cubicBezTo>
                  <a:close/>
                  <a:moveTo>
                    <a:pt x="392051" y="1204859"/>
                  </a:moveTo>
                  <a:cubicBezTo>
                    <a:pt x="390407" y="1204914"/>
                    <a:pt x="388768" y="1206960"/>
                    <a:pt x="387326" y="1210990"/>
                  </a:cubicBezTo>
                  <a:lnTo>
                    <a:pt x="386898" y="1210677"/>
                  </a:lnTo>
                  <a:cubicBezTo>
                    <a:pt x="389918" y="1219210"/>
                    <a:pt x="393778" y="1219210"/>
                    <a:pt x="396797" y="1210677"/>
                  </a:cubicBezTo>
                  <a:cubicBezTo>
                    <a:pt x="395341" y="1206741"/>
                    <a:pt x="393694" y="1204804"/>
                    <a:pt x="392051" y="1204859"/>
                  </a:cubicBezTo>
                  <a:close/>
                  <a:moveTo>
                    <a:pt x="51038" y="1330035"/>
                  </a:moveTo>
                  <a:cubicBezTo>
                    <a:pt x="47477" y="1341686"/>
                    <a:pt x="47477" y="1341686"/>
                    <a:pt x="50683" y="1354283"/>
                  </a:cubicBezTo>
                  <a:cubicBezTo>
                    <a:pt x="52658" y="1340112"/>
                    <a:pt x="57960" y="1342416"/>
                    <a:pt x="60667" y="1338075"/>
                  </a:cubicBezTo>
                  <a:lnTo>
                    <a:pt x="61638" y="1333642"/>
                  </a:lnTo>
                  <a:lnTo>
                    <a:pt x="62219" y="1334131"/>
                  </a:lnTo>
                  <a:lnTo>
                    <a:pt x="62291" y="1330663"/>
                  </a:lnTo>
                  <a:lnTo>
                    <a:pt x="61638" y="1333642"/>
                  </a:lnTo>
                  <a:lnTo>
                    <a:pt x="56843" y="1329602"/>
                  </a:lnTo>
                  <a:cubicBezTo>
                    <a:pt x="54884" y="1329957"/>
                    <a:pt x="52854" y="1331137"/>
                    <a:pt x="51038" y="1330035"/>
                  </a:cubicBezTo>
                  <a:close/>
                  <a:moveTo>
                    <a:pt x="377581" y="962203"/>
                  </a:moveTo>
                  <a:cubicBezTo>
                    <a:pt x="375897" y="961767"/>
                    <a:pt x="374186" y="963429"/>
                    <a:pt x="372655" y="967239"/>
                  </a:cubicBezTo>
                  <a:lnTo>
                    <a:pt x="372512" y="969758"/>
                  </a:lnTo>
                  <a:lnTo>
                    <a:pt x="372513" y="981727"/>
                  </a:lnTo>
                  <a:cubicBezTo>
                    <a:pt x="375497" y="990353"/>
                    <a:pt x="379356" y="990353"/>
                    <a:pt x="382340" y="981727"/>
                  </a:cubicBezTo>
                  <a:lnTo>
                    <a:pt x="382341" y="969758"/>
                  </a:lnTo>
                  <a:cubicBezTo>
                    <a:pt x="380919" y="965176"/>
                    <a:pt x="379264" y="962641"/>
                    <a:pt x="377581" y="962203"/>
                  </a:cubicBezTo>
                  <a:close/>
                  <a:moveTo>
                    <a:pt x="411539" y="896695"/>
                  </a:moveTo>
                  <a:cubicBezTo>
                    <a:pt x="412252" y="899843"/>
                    <a:pt x="411255" y="906458"/>
                    <a:pt x="413676" y="910551"/>
                  </a:cubicBezTo>
                  <a:lnTo>
                    <a:pt x="413320" y="913071"/>
                  </a:lnTo>
                  <a:cubicBezTo>
                    <a:pt x="417736" y="913071"/>
                    <a:pt x="422507" y="920315"/>
                    <a:pt x="426282" y="908664"/>
                  </a:cubicBezTo>
                  <a:lnTo>
                    <a:pt x="426282" y="896695"/>
                  </a:lnTo>
                  <a:cubicBezTo>
                    <a:pt x="421617" y="886931"/>
                    <a:pt x="416205" y="886931"/>
                    <a:pt x="411539" y="896695"/>
                  </a:cubicBezTo>
                  <a:close/>
                  <a:moveTo>
                    <a:pt x="318651" y="974261"/>
                  </a:moveTo>
                  <a:cubicBezTo>
                    <a:pt x="316951" y="973819"/>
                    <a:pt x="315222" y="975552"/>
                    <a:pt x="313687" y="979521"/>
                  </a:cubicBezTo>
                  <a:lnTo>
                    <a:pt x="313616" y="982041"/>
                  </a:lnTo>
                  <a:cubicBezTo>
                    <a:pt x="316614" y="990512"/>
                    <a:pt x="320445" y="990512"/>
                    <a:pt x="323444" y="982041"/>
                  </a:cubicBezTo>
                  <a:cubicBezTo>
                    <a:pt x="322023" y="977316"/>
                    <a:pt x="320351" y="974702"/>
                    <a:pt x="318651" y="974261"/>
                  </a:cubicBezTo>
                  <a:close/>
                  <a:moveTo>
                    <a:pt x="237200" y="1024239"/>
                  </a:moveTo>
                  <a:cubicBezTo>
                    <a:pt x="235846" y="1031798"/>
                    <a:pt x="231360" y="1034003"/>
                    <a:pt x="230862" y="1041875"/>
                  </a:cubicBezTo>
                  <a:lnTo>
                    <a:pt x="237128" y="1060771"/>
                  </a:lnTo>
                  <a:lnTo>
                    <a:pt x="252156" y="1059511"/>
                  </a:lnTo>
                  <a:cubicBezTo>
                    <a:pt x="252725" y="1059511"/>
                    <a:pt x="253295" y="1056992"/>
                    <a:pt x="253865" y="1055732"/>
                  </a:cubicBezTo>
                  <a:cubicBezTo>
                    <a:pt x="254983" y="1045592"/>
                    <a:pt x="254797" y="1033593"/>
                    <a:pt x="253366" y="1024239"/>
                  </a:cubicBezTo>
                  <a:close/>
                  <a:moveTo>
                    <a:pt x="336191" y="891970"/>
                  </a:moveTo>
                  <a:cubicBezTo>
                    <a:pt x="333086" y="895531"/>
                    <a:pt x="330260" y="902709"/>
                    <a:pt x="328001" y="912757"/>
                  </a:cubicBezTo>
                  <a:lnTo>
                    <a:pt x="330209" y="926928"/>
                  </a:lnTo>
                  <a:cubicBezTo>
                    <a:pt x="345877" y="926928"/>
                    <a:pt x="362898" y="890711"/>
                    <a:pt x="377142" y="932598"/>
                  </a:cubicBezTo>
                  <a:cubicBezTo>
                    <a:pt x="377142" y="936688"/>
                    <a:pt x="377141" y="940470"/>
                    <a:pt x="377142" y="944564"/>
                  </a:cubicBezTo>
                  <a:cubicBezTo>
                    <a:pt x="379691" y="951305"/>
                    <a:pt x="382832" y="952155"/>
                    <a:pt x="385546" y="946769"/>
                  </a:cubicBezTo>
                  <a:lnTo>
                    <a:pt x="385403" y="949289"/>
                  </a:lnTo>
                  <a:cubicBezTo>
                    <a:pt x="392525" y="929447"/>
                    <a:pt x="411469" y="903308"/>
                    <a:pt x="394162" y="878745"/>
                  </a:cubicBezTo>
                  <a:cubicBezTo>
                    <a:pt x="377996" y="885672"/>
                    <a:pt x="360049" y="859218"/>
                    <a:pt x="346305" y="900474"/>
                  </a:cubicBezTo>
                  <a:cubicBezTo>
                    <a:pt x="342822" y="905195"/>
                    <a:pt x="339040" y="902018"/>
                    <a:pt x="336191" y="891970"/>
                  </a:cubicBezTo>
                  <a:close/>
                  <a:moveTo>
                    <a:pt x="188060" y="1035577"/>
                  </a:moveTo>
                  <a:cubicBezTo>
                    <a:pt x="185211" y="1051008"/>
                    <a:pt x="179871" y="1044081"/>
                    <a:pt x="177021" y="1051640"/>
                  </a:cubicBezTo>
                  <a:cubicBezTo>
                    <a:pt x="173105" y="1079984"/>
                    <a:pt x="184642" y="1070534"/>
                    <a:pt x="189413" y="1072108"/>
                  </a:cubicBezTo>
                  <a:cubicBezTo>
                    <a:pt x="191286" y="1067103"/>
                    <a:pt x="193095" y="1061654"/>
                    <a:pt x="194826" y="1055732"/>
                  </a:cubicBezTo>
                  <a:cubicBezTo>
                    <a:pt x="198671" y="1038414"/>
                    <a:pt x="191549" y="1033061"/>
                    <a:pt x="188060" y="1035577"/>
                  </a:cubicBezTo>
                  <a:close/>
                  <a:moveTo>
                    <a:pt x="393796" y="813209"/>
                  </a:moveTo>
                  <a:cubicBezTo>
                    <a:pt x="380974" y="828002"/>
                    <a:pt x="389853" y="856700"/>
                    <a:pt x="415599" y="836857"/>
                  </a:cubicBezTo>
                  <a:cubicBezTo>
                    <a:pt x="416738" y="824263"/>
                    <a:pt x="418733" y="812612"/>
                    <a:pt x="414388" y="803790"/>
                  </a:cubicBezTo>
                  <a:lnTo>
                    <a:pt x="414032" y="805365"/>
                  </a:lnTo>
                  <a:cubicBezTo>
                    <a:pt x="404756" y="804892"/>
                    <a:pt x="398071" y="808278"/>
                    <a:pt x="393796" y="813209"/>
                  </a:cubicBezTo>
                  <a:close/>
                  <a:moveTo>
                    <a:pt x="180867" y="968181"/>
                  </a:moveTo>
                  <a:lnTo>
                    <a:pt x="193046" y="997157"/>
                  </a:lnTo>
                  <a:cubicBezTo>
                    <a:pt x="195830" y="993408"/>
                    <a:pt x="198436" y="987424"/>
                    <a:pt x="200737" y="979521"/>
                  </a:cubicBezTo>
                  <a:cubicBezTo>
                    <a:pt x="200523" y="972905"/>
                    <a:pt x="201449" y="966293"/>
                    <a:pt x="198743" y="961254"/>
                  </a:cubicBezTo>
                  <a:lnTo>
                    <a:pt x="198742" y="963774"/>
                  </a:lnTo>
                  <a:cubicBezTo>
                    <a:pt x="192775" y="960058"/>
                    <a:pt x="186700" y="961539"/>
                    <a:pt x="180867" y="968181"/>
                  </a:cubicBezTo>
                  <a:close/>
                  <a:moveTo>
                    <a:pt x="92629" y="1053844"/>
                  </a:moveTo>
                  <a:cubicBezTo>
                    <a:pt x="92629" y="1059197"/>
                    <a:pt x="91489" y="1067070"/>
                    <a:pt x="94338" y="1069589"/>
                  </a:cubicBezTo>
                  <a:cubicBezTo>
                    <a:pt x="103753" y="1058913"/>
                    <a:pt x="113489" y="1055104"/>
                    <a:pt x="123181" y="1058252"/>
                  </a:cubicBezTo>
                  <a:lnTo>
                    <a:pt x="123181" y="1059512"/>
                  </a:lnTo>
                  <a:cubicBezTo>
                    <a:pt x="124520" y="1058536"/>
                    <a:pt x="125823" y="1056616"/>
                    <a:pt x="127027" y="1053844"/>
                  </a:cubicBezTo>
                  <a:cubicBezTo>
                    <a:pt x="127597" y="1018886"/>
                    <a:pt x="112285" y="1040933"/>
                    <a:pt x="108440" y="1047228"/>
                  </a:cubicBezTo>
                  <a:cubicBezTo>
                    <a:pt x="103241" y="1050379"/>
                    <a:pt x="97472" y="1042507"/>
                    <a:pt x="92629" y="1053844"/>
                  </a:cubicBezTo>
                  <a:close/>
                  <a:moveTo>
                    <a:pt x="399290" y="739349"/>
                  </a:moveTo>
                  <a:cubicBezTo>
                    <a:pt x="395177" y="740019"/>
                    <a:pt x="391741" y="745530"/>
                    <a:pt x="392240" y="762851"/>
                  </a:cubicBezTo>
                  <a:lnTo>
                    <a:pt x="391813" y="762537"/>
                  </a:lnTo>
                  <a:cubicBezTo>
                    <a:pt x="391385" y="780173"/>
                    <a:pt x="396228" y="778283"/>
                    <a:pt x="399789" y="777968"/>
                  </a:cubicBezTo>
                  <a:cubicBezTo>
                    <a:pt x="402353" y="767573"/>
                    <a:pt x="410187" y="759073"/>
                    <a:pt x="410401" y="744901"/>
                  </a:cubicBezTo>
                  <a:cubicBezTo>
                    <a:pt x="408192" y="742853"/>
                    <a:pt x="403403" y="738680"/>
                    <a:pt x="399290" y="739349"/>
                  </a:cubicBezTo>
                  <a:close/>
                  <a:moveTo>
                    <a:pt x="96492" y="1001724"/>
                  </a:moveTo>
                  <a:cubicBezTo>
                    <a:pt x="95015" y="1002511"/>
                    <a:pt x="93662" y="1004086"/>
                    <a:pt x="92629" y="1007235"/>
                  </a:cubicBezTo>
                  <a:cubicBezTo>
                    <a:pt x="97293" y="1016526"/>
                    <a:pt x="102635" y="1016526"/>
                    <a:pt x="107300" y="1007235"/>
                  </a:cubicBezTo>
                  <a:cubicBezTo>
                    <a:pt x="105583" y="1000874"/>
                    <a:pt x="103411" y="997409"/>
                    <a:pt x="101175" y="997472"/>
                  </a:cubicBezTo>
                  <a:lnTo>
                    <a:pt x="101104" y="1000936"/>
                  </a:lnTo>
                  <a:cubicBezTo>
                    <a:pt x="99573" y="1000937"/>
                    <a:pt x="97970" y="1000937"/>
                    <a:pt x="96492" y="1001724"/>
                  </a:cubicBezTo>
                  <a:close/>
                  <a:moveTo>
                    <a:pt x="384406" y="680656"/>
                  </a:moveTo>
                  <a:lnTo>
                    <a:pt x="384898" y="704905"/>
                  </a:lnTo>
                  <a:lnTo>
                    <a:pt x="384691" y="704905"/>
                  </a:lnTo>
                  <a:lnTo>
                    <a:pt x="384904" y="705219"/>
                  </a:lnTo>
                  <a:lnTo>
                    <a:pt x="384898" y="704905"/>
                  </a:lnTo>
                  <a:lnTo>
                    <a:pt x="389890" y="704905"/>
                  </a:lnTo>
                  <a:cubicBezTo>
                    <a:pt x="402424" y="677505"/>
                    <a:pt x="392026" y="680025"/>
                    <a:pt x="384406" y="680656"/>
                  </a:cubicBezTo>
                  <a:close/>
                  <a:moveTo>
                    <a:pt x="215407" y="770725"/>
                  </a:moveTo>
                  <a:lnTo>
                    <a:pt x="215407" y="811349"/>
                  </a:lnTo>
                  <a:cubicBezTo>
                    <a:pt x="218313" y="821381"/>
                    <a:pt x="221824" y="826066"/>
                    <a:pt x="225292" y="825507"/>
                  </a:cubicBezTo>
                  <a:lnTo>
                    <a:pt x="234904" y="808232"/>
                  </a:lnTo>
                  <a:lnTo>
                    <a:pt x="234921" y="809461"/>
                  </a:lnTo>
                  <a:lnTo>
                    <a:pt x="234921" y="808201"/>
                  </a:lnTo>
                  <a:lnTo>
                    <a:pt x="234904" y="808232"/>
                  </a:lnTo>
                  <a:lnTo>
                    <a:pt x="234496" y="778431"/>
                  </a:lnTo>
                  <a:cubicBezTo>
                    <a:pt x="231779" y="758501"/>
                    <a:pt x="222992" y="767890"/>
                    <a:pt x="215407" y="770725"/>
                  </a:cubicBezTo>
                  <a:close/>
                  <a:moveTo>
                    <a:pt x="239550" y="744584"/>
                  </a:moveTo>
                  <a:cubicBezTo>
                    <a:pt x="240761" y="789306"/>
                    <a:pt x="274090" y="764740"/>
                    <a:pt x="283776" y="761906"/>
                  </a:cubicBezTo>
                  <a:cubicBezTo>
                    <a:pt x="284061" y="756867"/>
                    <a:pt x="284132" y="752774"/>
                    <a:pt x="284204" y="748995"/>
                  </a:cubicBezTo>
                  <a:lnTo>
                    <a:pt x="284061" y="750254"/>
                  </a:lnTo>
                  <a:cubicBezTo>
                    <a:pt x="281703" y="741529"/>
                    <a:pt x="278883" y="735578"/>
                    <a:pt x="275871" y="732933"/>
                  </a:cubicBezTo>
                  <a:cubicBezTo>
                    <a:pt x="265331" y="755922"/>
                    <a:pt x="253224" y="736398"/>
                    <a:pt x="239550" y="744584"/>
                  </a:cubicBezTo>
                  <a:close/>
                  <a:moveTo>
                    <a:pt x="119265" y="815128"/>
                  </a:moveTo>
                  <a:lnTo>
                    <a:pt x="112143" y="832764"/>
                  </a:lnTo>
                  <a:cubicBezTo>
                    <a:pt x="114208" y="838434"/>
                    <a:pt x="116344" y="844105"/>
                    <a:pt x="119264" y="851346"/>
                  </a:cubicBezTo>
                  <a:cubicBezTo>
                    <a:pt x="137923" y="858272"/>
                    <a:pt x="161211" y="835915"/>
                    <a:pt x="178659" y="862683"/>
                  </a:cubicBezTo>
                  <a:cubicBezTo>
                    <a:pt x="188060" y="835283"/>
                    <a:pt x="200381" y="865202"/>
                    <a:pt x="210208" y="845047"/>
                  </a:cubicBezTo>
                  <a:lnTo>
                    <a:pt x="210209" y="833078"/>
                  </a:lnTo>
                  <a:cubicBezTo>
                    <a:pt x="193857" y="800990"/>
                    <a:pt x="175319" y="798626"/>
                    <a:pt x="158576" y="826465"/>
                  </a:cubicBezTo>
                  <a:cubicBezTo>
                    <a:pt x="146968" y="801272"/>
                    <a:pt x="132225" y="821113"/>
                    <a:pt x="119265" y="815128"/>
                  </a:cubicBezTo>
                  <a:close/>
                  <a:moveTo>
                    <a:pt x="251729" y="511538"/>
                  </a:moveTo>
                  <a:lnTo>
                    <a:pt x="243324" y="536104"/>
                  </a:lnTo>
                  <a:cubicBezTo>
                    <a:pt x="234208" y="536104"/>
                    <a:pt x="227586" y="529806"/>
                    <a:pt x="220678" y="553422"/>
                  </a:cubicBezTo>
                  <a:cubicBezTo>
                    <a:pt x="220122" y="560320"/>
                    <a:pt x="220934" y="567877"/>
                    <a:pt x="222494" y="570305"/>
                  </a:cubicBezTo>
                  <a:cubicBezTo>
                    <a:pt x="222871" y="570903"/>
                    <a:pt x="223270" y="571155"/>
                    <a:pt x="223669" y="571059"/>
                  </a:cubicBezTo>
                  <a:lnTo>
                    <a:pt x="223669" y="572322"/>
                  </a:lnTo>
                  <a:cubicBezTo>
                    <a:pt x="235491" y="582396"/>
                    <a:pt x="239978" y="550274"/>
                    <a:pt x="251585" y="570431"/>
                  </a:cubicBezTo>
                  <a:cubicBezTo>
                    <a:pt x="255261" y="575089"/>
                    <a:pt x="259220" y="571313"/>
                    <a:pt x="262126" y="560352"/>
                  </a:cubicBezTo>
                  <a:cubicBezTo>
                    <a:pt x="265331" y="562558"/>
                    <a:pt x="279859" y="560352"/>
                    <a:pt x="272310" y="536732"/>
                  </a:cubicBezTo>
                  <a:cubicBezTo>
                    <a:pt x="254577" y="543976"/>
                    <a:pt x="264690" y="508073"/>
                    <a:pt x="251729" y="511538"/>
                  </a:cubicBezTo>
                  <a:close/>
                  <a:moveTo>
                    <a:pt x="90350" y="669316"/>
                  </a:moveTo>
                  <a:cubicBezTo>
                    <a:pt x="88071" y="675932"/>
                    <a:pt x="84439" y="680025"/>
                    <a:pt x="83727" y="688215"/>
                  </a:cubicBezTo>
                  <a:lnTo>
                    <a:pt x="89923" y="705851"/>
                  </a:lnTo>
                  <a:cubicBezTo>
                    <a:pt x="94225" y="707173"/>
                    <a:pt x="98475" y="701219"/>
                    <a:pt x="101816" y="689157"/>
                  </a:cubicBezTo>
                  <a:cubicBezTo>
                    <a:pt x="102314" y="677820"/>
                    <a:pt x="102314" y="677820"/>
                    <a:pt x="99822" y="669316"/>
                  </a:cubicBezTo>
                  <a:close/>
                  <a:moveTo>
                    <a:pt x="326245" y="424863"/>
                  </a:moveTo>
                  <a:cubicBezTo>
                    <a:pt x="322936" y="427492"/>
                    <a:pt x="320203" y="432964"/>
                    <a:pt x="318459" y="443199"/>
                  </a:cubicBezTo>
                  <a:cubicBezTo>
                    <a:pt x="320923" y="450758"/>
                    <a:pt x="323608" y="456805"/>
                    <a:pt x="326435" y="461150"/>
                  </a:cubicBezTo>
                  <a:lnTo>
                    <a:pt x="326364" y="463669"/>
                  </a:lnTo>
                  <a:cubicBezTo>
                    <a:pt x="333486" y="463669"/>
                    <a:pt x="335977" y="444774"/>
                    <a:pt x="341961" y="463669"/>
                  </a:cubicBezTo>
                  <a:cubicBezTo>
                    <a:pt x="350414" y="460458"/>
                    <a:pt x="358782" y="453813"/>
                    <a:pt x="366958" y="443831"/>
                  </a:cubicBezTo>
                  <a:lnTo>
                    <a:pt x="360405" y="426196"/>
                  </a:lnTo>
                  <a:cubicBezTo>
                    <a:pt x="351272" y="434696"/>
                    <a:pt x="336170" y="416980"/>
                    <a:pt x="326245" y="424863"/>
                  </a:cubicBezTo>
                  <a:close/>
                  <a:moveTo>
                    <a:pt x="270530" y="478785"/>
                  </a:moveTo>
                  <a:cubicBezTo>
                    <a:pt x="268536" y="487918"/>
                    <a:pt x="268963" y="494848"/>
                    <a:pt x="272239" y="501460"/>
                  </a:cubicBezTo>
                  <a:cubicBezTo>
                    <a:pt x="275586" y="497997"/>
                    <a:pt x="279094" y="498312"/>
                    <a:pt x="282583" y="498627"/>
                  </a:cubicBezTo>
                  <a:lnTo>
                    <a:pt x="292497" y="495879"/>
                  </a:lnTo>
                  <a:lnTo>
                    <a:pt x="292678" y="498313"/>
                  </a:lnTo>
                  <a:lnTo>
                    <a:pt x="292821" y="495790"/>
                  </a:lnTo>
                  <a:lnTo>
                    <a:pt x="292497" y="495879"/>
                  </a:lnTo>
                  <a:lnTo>
                    <a:pt x="290968" y="475324"/>
                  </a:lnTo>
                  <a:cubicBezTo>
                    <a:pt x="284417" y="480045"/>
                    <a:pt x="277082" y="471859"/>
                    <a:pt x="270530" y="478785"/>
                  </a:cubicBezTo>
                  <a:close/>
                  <a:moveTo>
                    <a:pt x="85507" y="632788"/>
                  </a:moveTo>
                  <a:cubicBezTo>
                    <a:pt x="81733" y="640029"/>
                    <a:pt x="81733" y="648218"/>
                    <a:pt x="85507" y="657036"/>
                  </a:cubicBezTo>
                  <a:lnTo>
                    <a:pt x="85507" y="657664"/>
                  </a:lnTo>
                  <a:cubicBezTo>
                    <a:pt x="91632" y="643493"/>
                    <a:pt x="94908" y="630265"/>
                    <a:pt x="85507" y="632788"/>
                  </a:cubicBezTo>
                  <a:close/>
                  <a:moveTo>
                    <a:pt x="108648" y="603012"/>
                  </a:moveTo>
                  <a:cubicBezTo>
                    <a:pt x="101198" y="610053"/>
                    <a:pt x="92344" y="624047"/>
                    <a:pt x="105163" y="623338"/>
                  </a:cubicBezTo>
                  <a:lnTo>
                    <a:pt x="109365" y="635618"/>
                  </a:lnTo>
                  <a:cubicBezTo>
                    <a:pt x="119336" y="641288"/>
                    <a:pt x="118695" y="614520"/>
                    <a:pt x="114777" y="599090"/>
                  </a:cubicBezTo>
                  <a:cubicBezTo>
                    <a:pt x="113459" y="599090"/>
                    <a:pt x="111132" y="600664"/>
                    <a:pt x="108648" y="603012"/>
                  </a:cubicBezTo>
                  <a:close/>
                  <a:moveTo>
                    <a:pt x="156511" y="416118"/>
                  </a:moveTo>
                  <a:cubicBezTo>
                    <a:pt x="157009" y="423360"/>
                    <a:pt x="155051" y="430996"/>
                    <a:pt x="153689" y="437137"/>
                  </a:cubicBezTo>
                  <a:lnTo>
                    <a:pt x="154402" y="448501"/>
                  </a:lnTo>
                  <a:lnTo>
                    <a:pt x="153449" y="448867"/>
                  </a:lnTo>
                  <a:lnTo>
                    <a:pt x="154445" y="449184"/>
                  </a:lnTo>
                  <a:lnTo>
                    <a:pt x="154402" y="448501"/>
                  </a:lnTo>
                  <a:lnTo>
                    <a:pt x="168762" y="442987"/>
                  </a:lnTo>
                  <a:cubicBezTo>
                    <a:pt x="184419" y="434558"/>
                    <a:pt x="200737" y="423516"/>
                    <a:pt x="214410" y="455166"/>
                  </a:cubicBezTo>
                  <a:lnTo>
                    <a:pt x="214411" y="467134"/>
                  </a:lnTo>
                  <a:cubicBezTo>
                    <a:pt x="218114" y="482251"/>
                    <a:pt x="225164" y="467134"/>
                    <a:pt x="228654" y="456742"/>
                  </a:cubicBezTo>
                  <a:lnTo>
                    <a:pt x="231218" y="435956"/>
                  </a:lnTo>
                  <a:cubicBezTo>
                    <a:pt x="235833" y="448268"/>
                    <a:pt x="241281" y="452963"/>
                    <a:pt x="246601" y="449184"/>
                  </a:cubicBezTo>
                  <a:cubicBezTo>
                    <a:pt x="250731" y="444146"/>
                    <a:pt x="247383" y="429029"/>
                    <a:pt x="252084" y="424304"/>
                  </a:cubicBezTo>
                  <a:cubicBezTo>
                    <a:pt x="262575" y="424304"/>
                    <a:pt x="273030" y="418604"/>
                    <a:pt x="283206" y="407296"/>
                  </a:cubicBezTo>
                  <a:lnTo>
                    <a:pt x="283206" y="395331"/>
                  </a:lnTo>
                  <a:cubicBezTo>
                    <a:pt x="262624" y="385881"/>
                    <a:pt x="240120" y="420211"/>
                    <a:pt x="217829" y="412338"/>
                  </a:cubicBezTo>
                  <a:cubicBezTo>
                    <a:pt x="198671" y="380845"/>
                    <a:pt x="176309" y="412338"/>
                    <a:pt x="156511" y="416118"/>
                  </a:cubicBezTo>
                  <a:close/>
                  <a:moveTo>
                    <a:pt x="43560" y="495790"/>
                  </a:moveTo>
                  <a:cubicBezTo>
                    <a:pt x="54599" y="541771"/>
                    <a:pt x="69057" y="483196"/>
                    <a:pt x="80308" y="513743"/>
                  </a:cubicBezTo>
                  <a:lnTo>
                    <a:pt x="87217" y="496422"/>
                  </a:lnTo>
                  <a:cubicBezTo>
                    <a:pt x="82161" y="481305"/>
                    <a:pt x="74754" y="496421"/>
                    <a:pt x="70124" y="478154"/>
                  </a:cubicBezTo>
                  <a:cubicBezTo>
                    <a:pt x="63003" y="503352"/>
                    <a:pt x="51892" y="478155"/>
                    <a:pt x="43560" y="495790"/>
                  </a:cubicBezTo>
                  <a:close/>
                  <a:moveTo>
                    <a:pt x="202957" y="331451"/>
                  </a:moveTo>
                  <a:lnTo>
                    <a:pt x="203214" y="350726"/>
                  </a:lnTo>
                  <a:lnTo>
                    <a:pt x="202233" y="351555"/>
                  </a:lnTo>
                  <a:lnTo>
                    <a:pt x="203229" y="351873"/>
                  </a:lnTo>
                  <a:lnTo>
                    <a:pt x="203214" y="350726"/>
                  </a:lnTo>
                  <a:lnTo>
                    <a:pt x="214677" y="341045"/>
                  </a:lnTo>
                  <a:cubicBezTo>
                    <a:pt x="218808" y="337541"/>
                    <a:pt x="222885" y="337541"/>
                    <a:pt x="226802" y="351555"/>
                  </a:cubicBezTo>
                  <a:cubicBezTo>
                    <a:pt x="237912" y="324392"/>
                    <a:pt x="211045" y="317780"/>
                    <a:pt x="202957" y="331451"/>
                  </a:cubicBezTo>
                  <a:close/>
                  <a:moveTo>
                    <a:pt x="223072" y="274005"/>
                  </a:moveTo>
                  <a:cubicBezTo>
                    <a:pt x="217900" y="284240"/>
                    <a:pt x="226766" y="297231"/>
                    <a:pt x="262126" y="291089"/>
                  </a:cubicBezTo>
                  <a:lnTo>
                    <a:pt x="261129" y="290775"/>
                  </a:lnTo>
                  <a:lnTo>
                    <a:pt x="268251" y="273453"/>
                  </a:lnTo>
                  <a:cubicBezTo>
                    <a:pt x="247456" y="256290"/>
                    <a:pt x="228245" y="263769"/>
                    <a:pt x="223072" y="274005"/>
                  </a:cubicBezTo>
                  <a:close/>
                  <a:moveTo>
                    <a:pt x="51038" y="425564"/>
                  </a:moveTo>
                  <a:lnTo>
                    <a:pt x="51038" y="425878"/>
                  </a:lnTo>
                  <a:lnTo>
                    <a:pt x="51131" y="425874"/>
                  </a:lnTo>
                  <a:lnTo>
                    <a:pt x="54361" y="436748"/>
                  </a:lnTo>
                  <a:cubicBezTo>
                    <a:pt x="65504" y="447746"/>
                    <a:pt x="95015" y="455244"/>
                    <a:pt x="97045" y="432804"/>
                  </a:cubicBezTo>
                  <a:cubicBezTo>
                    <a:pt x="94986" y="423832"/>
                    <a:pt x="92395" y="417595"/>
                    <a:pt x="89566" y="414858"/>
                  </a:cubicBezTo>
                  <a:lnTo>
                    <a:pt x="80380" y="437847"/>
                  </a:lnTo>
                  <a:lnTo>
                    <a:pt x="70623" y="413595"/>
                  </a:lnTo>
                  <a:cubicBezTo>
                    <a:pt x="67774" y="422572"/>
                    <a:pt x="64551" y="425013"/>
                    <a:pt x="61205" y="425524"/>
                  </a:cubicBezTo>
                  <a:lnTo>
                    <a:pt x="51131" y="425874"/>
                  </a:lnTo>
                  <a:close/>
                  <a:moveTo>
                    <a:pt x="67762" y="126761"/>
                  </a:moveTo>
                  <a:cubicBezTo>
                    <a:pt x="66025" y="129787"/>
                    <a:pt x="64481" y="134570"/>
                    <a:pt x="63287" y="142443"/>
                  </a:cubicBezTo>
                  <a:cubicBezTo>
                    <a:pt x="63857" y="158506"/>
                    <a:pt x="64071" y="158506"/>
                    <a:pt x="70409" y="158192"/>
                  </a:cubicBezTo>
                  <a:cubicBezTo>
                    <a:pt x="74861" y="143075"/>
                    <a:pt x="81056" y="143075"/>
                    <a:pt x="85507" y="158192"/>
                  </a:cubicBezTo>
                  <a:cubicBezTo>
                    <a:pt x="90279" y="139296"/>
                    <a:pt x="97187" y="154095"/>
                    <a:pt x="102458" y="140238"/>
                  </a:cubicBezTo>
                  <a:lnTo>
                    <a:pt x="102457" y="116304"/>
                  </a:lnTo>
                  <a:cubicBezTo>
                    <a:pt x="97899" y="107172"/>
                    <a:pt x="97899" y="107172"/>
                    <a:pt x="84297" y="110950"/>
                  </a:cubicBezTo>
                  <a:cubicBezTo>
                    <a:pt x="79916" y="124416"/>
                    <a:pt x="72973" y="117683"/>
                    <a:pt x="67762" y="126761"/>
                  </a:cubicBezTo>
                  <a:close/>
                  <a:moveTo>
                    <a:pt x="28689" y="0"/>
                  </a:moveTo>
                  <a:lnTo>
                    <a:pt x="75465" y="46776"/>
                  </a:lnTo>
                  <a:lnTo>
                    <a:pt x="221812" y="193123"/>
                  </a:lnTo>
                  <a:lnTo>
                    <a:pt x="221817" y="193146"/>
                  </a:lnTo>
                  <a:lnTo>
                    <a:pt x="221822" y="193133"/>
                  </a:lnTo>
                  <a:lnTo>
                    <a:pt x="297609" y="268920"/>
                  </a:lnTo>
                  <a:lnTo>
                    <a:pt x="294699" y="269636"/>
                  </a:lnTo>
                  <a:cubicBezTo>
                    <a:pt x="283972" y="274005"/>
                    <a:pt x="275408" y="282744"/>
                    <a:pt x="281212" y="301481"/>
                  </a:cubicBezTo>
                  <a:cubicBezTo>
                    <a:pt x="284986" y="304318"/>
                    <a:pt x="289260" y="298019"/>
                    <a:pt x="292820" y="305891"/>
                  </a:cubicBezTo>
                  <a:cubicBezTo>
                    <a:pt x="296381" y="313764"/>
                    <a:pt x="290968" y="330140"/>
                    <a:pt x="296168" y="337384"/>
                  </a:cubicBezTo>
                  <a:lnTo>
                    <a:pt x="305924" y="337384"/>
                  </a:lnTo>
                  <a:cubicBezTo>
                    <a:pt x="311052" y="329194"/>
                    <a:pt x="305924" y="314395"/>
                    <a:pt x="309628" y="303686"/>
                  </a:cubicBezTo>
                  <a:cubicBezTo>
                    <a:pt x="311408" y="297625"/>
                    <a:pt x="313340" y="294160"/>
                    <a:pt x="315340" y="291965"/>
                  </a:cubicBezTo>
                  <a:lnTo>
                    <a:pt x="318521" y="289832"/>
                  </a:lnTo>
                  <a:lnTo>
                    <a:pt x="457119" y="428430"/>
                  </a:lnTo>
                  <a:lnTo>
                    <a:pt x="457119" y="1003456"/>
                  </a:lnTo>
                  <a:lnTo>
                    <a:pt x="452347" y="1016367"/>
                  </a:lnTo>
                  <a:cubicBezTo>
                    <a:pt x="457689" y="1023611"/>
                    <a:pt x="458044" y="1047860"/>
                    <a:pt x="456620" y="1065810"/>
                  </a:cubicBezTo>
                  <a:lnTo>
                    <a:pt x="446864" y="1087225"/>
                  </a:lnTo>
                  <a:cubicBezTo>
                    <a:pt x="444513" y="1124071"/>
                    <a:pt x="450139" y="1111791"/>
                    <a:pt x="456194" y="1124388"/>
                  </a:cubicBezTo>
                  <a:lnTo>
                    <a:pt x="456193" y="1221700"/>
                  </a:lnTo>
                  <a:lnTo>
                    <a:pt x="451421" y="1234611"/>
                  </a:lnTo>
                  <a:lnTo>
                    <a:pt x="451421" y="1282797"/>
                  </a:lnTo>
                  <a:lnTo>
                    <a:pt x="456478" y="1296023"/>
                  </a:lnTo>
                  <a:lnTo>
                    <a:pt x="456478" y="1331608"/>
                  </a:lnTo>
                  <a:lnTo>
                    <a:pt x="460964" y="1344205"/>
                  </a:lnTo>
                  <a:lnTo>
                    <a:pt x="460964" y="1528123"/>
                  </a:lnTo>
                  <a:cubicBezTo>
                    <a:pt x="454555" y="1545131"/>
                    <a:pt x="454555" y="1546077"/>
                    <a:pt x="460964" y="1563081"/>
                  </a:cubicBezTo>
                  <a:lnTo>
                    <a:pt x="456620" y="1575992"/>
                  </a:lnTo>
                  <a:lnTo>
                    <a:pt x="461249" y="1588589"/>
                  </a:lnTo>
                  <a:lnTo>
                    <a:pt x="461249" y="1600241"/>
                  </a:lnTo>
                  <a:lnTo>
                    <a:pt x="456478" y="1612841"/>
                  </a:lnTo>
                  <a:lnTo>
                    <a:pt x="456478" y="1759282"/>
                  </a:lnTo>
                  <a:cubicBezTo>
                    <a:pt x="468798" y="1819748"/>
                    <a:pt x="456976" y="1946660"/>
                    <a:pt x="461818" y="2028228"/>
                  </a:cubicBezTo>
                  <a:lnTo>
                    <a:pt x="465522" y="2037359"/>
                  </a:lnTo>
                  <a:cubicBezTo>
                    <a:pt x="468015" y="2113888"/>
                    <a:pt x="464311" y="2194823"/>
                    <a:pt x="466805" y="2272297"/>
                  </a:cubicBezTo>
                  <a:lnTo>
                    <a:pt x="470793" y="2282060"/>
                  </a:lnTo>
                  <a:lnTo>
                    <a:pt x="470792" y="2366144"/>
                  </a:lnTo>
                  <a:lnTo>
                    <a:pt x="475849" y="2380318"/>
                  </a:lnTo>
                  <a:lnTo>
                    <a:pt x="475849" y="2453063"/>
                  </a:lnTo>
                  <a:lnTo>
                    <a:pt x="471077" y="2465664"/>
                  </a:lnTo>
                  <a:lnTo>
                    <a:pt x="471077" y="2574941"/>
                  </a:lnTo>
                  <a:lnTo>
                    <a:pt x="466020" y="2588484"/>
                  </a:lnTo>
                  <a:lnTo>
                    <a:pt x="466020" y="2672885"/>
                  </a:lnTo>
                  <a:cubicBezTo>
                    <a:pt x="458400" y="2682648"/>
                    <a:pt x="461961" y="2720122"/>
                    <a:pt x="461249" y="2745948"/>
                  </a:cubicBezTo>
                  <a:lnTo>
                    <a:pt x="465521" y="2756339"/>
                  </a:lnTo>
                  <a:cubicBezTo>
                    <a:pt x="466376" y="2785154"/>
                    <a:pt x="466590" y="2814256"/>
                    <a:pt x="466164" y="2843260"/>
                  </a:cubicBezTo>
                  <a:lnTo>
                    <a:pt x="470793" y="2854596"/>
                  </a:lnTo>
                  <a:lnTo>
                    <a:pt x="470792" y="2976788"/>
                  </a:lnTo>
                  <a:lnTo>
                    <a:pt x="466306" y="2989699"/>
                  </a:lnTo>
                  <a:lnTo>
                    <a:pt x="466306" y="3244160"/>
                  </a:lnTo>
                  <a:lnTo>
                    <a:pt x="461249" y="3257703"/>
                  </a:lnTo>
                  <a:lnTo>
                    <a:pt x="461249" y="3269355"/>
                  </a:lnTo>
                  <a:lnTo>
                    <a:pt x="466163" y="3282583"/>
                  </a:lnTo>
                  <a:cubicBezTo>
                    <a:pt x="466213" y="3286458"/>
                    <a:pt x="466213" y="3290360"/>
                    <a:pt x="466163" y="3294235"/>
                  </a:cubicBezTo>
                  <a:lnTo>
                    <a:pt x="461818" y="3306832"/>
                  </a:lnTo>
                  <a:lnTo>
                    <a:pt x="461818" y="3611682"/>
                  </a:lnTo>
                  <a:cubicBezTo>
                    <a:pt x="468940" y="3617666"/>
                    <a:pt x="468940" y="3737653"/>
                    <a:pt x="461819" y="3744265"/>
                  </a:cubicBezTo>
                  <a:lnTo>
                    <a:pt x="461818" y="3829929"/>
                  </a:lnTo>
                  <a:lnTo>
                    <a:pt x="466306" y="3842522"/>
                  </a:lnTo>
                  <a:lnTo>
                    <a:pt x="466305" y="3975423"/>
                  </a:lnTo>
                  <a:lnTo>
                    <a:pt x="471362" y="3988966"/>
                  </a:lnTo>
                  <a:lnTo>
                    <a:pt x="471362" y="4097929"/>
                  </a:lnTo>
                  <a:lnTo>
                    <a:pt x="466591" y="4110843"/>
                  </a:lnTo>
                  <a:cubicBezTo>
                    <a:pt x="475350" y="4124383"/>
                    <a:pt x="470009" y="4176976"/>
                    <a:pt x="471362" y="4207841"/>
                  </a:cubicBezTo>
                  <a:cubicBezTo>
                    <a:pt x="460822" y="4220753"/>
                    <a:pt x="472074" y="4279644"/>
                    <a:pt x="461818" y="4292556"/>
                  </a:cubicBezTo>
                  <a:lnTo>
                    <a:pt x="461819" y="4364359"/>
                  </a:lnTo>
                  <a:lnTo>
                    <a:pt x="456905" y="4378216"/>
                  </a:lnTo>
                  <a:cubicBezTo>
                    <a:pt x="456904" y="4381678"/>
                    <a:pt x="456905" y="4385774"/>
                    <a:pt x="456905" y="4389868"/>
                  </a:cubicBezTo>
                  <a:lnTo>
                    <a:pt x="466590" y="4415375"/>
                  </a:lnTo>
                  <a:cubicBezTo>
                    <a:pt x="459041" y="4424825"/>
                    <a:pt x="462531" y="4462931"/>
                    <a:pt x="461819" y="4488124"/>
                  </a:cubicBezTo>
                  <a:cubicBezTo>
                    <a:pt x="466590" y="4500408"/>
                    <a:pt x="466590" y="4500408"/>
                    <a:pt x="461818" y="4511745"/>
                  </a:cubicBezTo>
                  <a:lnTo>
                    <a:pt x="461819" y="4535048"/>
                  </a:lnTo>
                  <a:lnTo>
                    <a:pt x="456833" y="4548905"/>
                  </a:lnTo>
                  <a:lnTo>
                    <a:pt x="461533" y="4561502"/>
                  </a:lnTo>
                  <a:lnTo>
                    <a:pt x="461534" y="4597719"/>
                  </a:lnTo>
                  <a:lnTo>
                    <a:pt x="456620" y="4610630"/>
                  </a:lnTo>
                  <a:cubicBezTo>
                    <a:pt x="455765" y="4622599"/>
                    <a:pt x="459254" y="4627953"/>
                    <a:pt x="460964" y="4635825"/>
                  </a:cubicBezTo>
                  <a:cubicBezTo>
                    <a:pt x="452133" y="4654723"/>
                    <a:pt x="458400" y="4716446"/>
                    <a:pt x="456620" y="4753292"/>
                  </a:cubicBezTo>
                  <a:cubicBezTo>
                    <a:pt x="453672" y="4763909"/>
                    <a:pt x="450446" y="4772882"/>
                    <a:pt x="447005" y="4780063"/>
                  </a:cubicBezTo>
                  <a:cubicBezTo>
                    <a:pt x="450994" y="4797699"/>
                    <a:pt x="469154" y="4816277"/>
                    <a:pt x="457404" y="4839583"/>
                  </a:cubicBezTo>
                  <a:cubicBezTo>
                    <a:pt x="455979" y="4851553"/>
                    <a:pt x="456905" y="4863518"/>
                    <a:pt x="456620" y="4875484"/>
                  </a:cubicBezTo>
                  <a:cubicBezTo>
                    <a:pt x="461606" y="4891863"/>
                    <a:pt x="464241" y="4898790"/>
                    <a:pt x="456620" y="4914223"/>
                  </a:cubicBezTo>
                  <a:lnTo>
                    <a:pt x="461106" y="4926818"/>
                  </a:lnTo>
                  <a:lnTo>
                    <a:pt x="456406" y="4940046"/>
                  </a:lnTo>
                  <a:cubicBezTo>
                    <a:pt x="456406" y="4944454"/>
                    <a:pt x="456406" y="4951069"/>
                    <a:pt x="456904" y="4951698"/>
                  </a:cubicBezTo>
                  <a:cubicBezTo>
                    <a:pt x="462744" y="4958942"/>
                    <a:pt x="459753" y="4979411"/>
                    <a:pt x="465522" y="4986024"/>
                  </a:cubicBezTo>
                  <a:cubicBezTo>
                    <a:pt x="468015" y="4998938"/>
                    <a:pt x="463956" y="5005865"/>
                    <a:pt x="461533" y="5011532"/>
                  </a:cubicBezTo>
                  <a:lnTo>
                    <a:pt x="461533" y="5181279"/>
                  </a:lnTo>
                  <a:lnTo>
                    <a:pt x="466163" y="5194190"/>
                  </a:lnTo>
                  <a:lnTo>
                    <a:pt x="466163" y="5278908"/>
                  </a:lnTo>
                  <a:lnTo>
                    <a:pt x="461392" y="5291819"/>
                  </a:lnTo>
                  <a:lnTo>
                    <a:pt x="461392" y="5303470"/>
                  </a:lnTo>
                  <a:lnTo>
                    <a:pt x="466020" y="5316071"/>
                  </a:lnTo>
                  <a:lnTo>
                    <a:pt x="466021" y="5340634"/>
                  </a:lnTo>
                  <a:cubicBezTo>
                    <a:pt x="460608" y="5348192"/>
                    <a:pt x="461177" y="5366142"/>
                    <a:pt x="461321" y="5386929"/>
                  </a:cubicBezTo>
                  <a:lnTo>
                    <a:pt x="465736" y="5400782"/>
                  </a:lnTo>
                  <a:lnTo>
                    <a:pt x="461534" y="5413382"/>
                  </a:lnTo>
                  <a:lnTo>
                    <a:pt x="461534" y="5622177"/>
                  </a:lnTo>
                  <a:lnTo>
                    <a:pt x="466091" y="5634460"/>
                  </a:lnTo>
                  <a:lnTo>
                    <a:pt x="461248" y="5647688"/>
                  </a:lnTo>
                  <a:lnTo>
                    <a:pt x="461249" y="5768620"/>
                  </a:lnTo>
                  <a:lnTo>
                    <a:pt x="456620" y="5781214"/>
                  </a:lnTo>
                  <a:lnTo>
                    <a:pt x="456620" y="5805780"/>
                  </a:lnTo>
                  <a:lnTo>
                    <a:pt x="460608" y="5815858"/>
                  </a:lnTo>
                  <a:lnTo>
                    <a:pt x="460608" y="5978463"/>
                  </a:lnTo>
                  <a:lnTo>
                    <a:pt x="13578" y="6425492"/>
                  </a:lnTo>
                  <a:lnTo>
                    <a:pt x="13578" y="6315017"/>
                  </a:lnTo>
                  <a:cubicBezTo>
                    <a:pt x="23121" y="6295493"/>
                    <a:pt x="16498" y="6231248"/>
                    <a:pt x="18278" y="6193771"/>
                  </a:cubicBezTo>
                  <a:cubicBezTo>
                    <a:pt x="6741" y="6171096"/>
                    <a:pt x="18777" y="6169836"/>
                    <a:pt x="18278" y="6145587"/>
                  </a:cubicBezTo>
                  <a:lnTo>
                    <a:pt x="13649" y="6132676"/>
                  </a:lnTo>
                  <a:lnTo>
                    <a:pt x="13649" y="5950333"/>
                  </a:lnTo>
                  <a:lnTo>
                    <a:pt x="18421" y="5937736"/>
                  </a:lnTo>
                  <a:lnTo>
                    <a:pt x="18421" y="5901518"/>
                  </a:lnTo>
                  <a:lnTo>
                    <a:pt x="13364" y="5887661"/>
                  </a:lnTo>
                  <a:lnTo>
                    <a:pt x="13364" y="5827827"/>
                  </a:lnTo>
                  <a:cubicBezTo>
                    <a:pt x="6883" y="5810188"/>
                    <a:pt x="6883" y="5809245"/>
                    <a:pt x="12795" y="5793497"/>
                  </a:cubicBezTo>
                  <a:cubicBezTo>
                    <a:pt x="8308" y="5775547"/>
                    <a:pt x="6314" y="5770194"/>
                    <a:pt x="13435" y="5754764"/>
                  </a:cubicBezTo>
                  <a:lnTo>
                    <a:pt x="13435" y="5743112"/>
                  </a:lnTo>
                  <a:lnTo>
                    <a:pt x="8807" y="5730512"/>
                  </a:lnTo>
                  <a:lnTo>
                    <a:pt x="13293" y="5718229"/>
                  </a:lnTo>
                  <a:lnTo>
                    <a:pt x="13293" y="5596668"/>
                  </a:lnTo>
                  <a:lnTo>
                    <a:pt x="8949" y="5583443"/>
                  </a:lnTo>
                  <a:cubicBezTo>
                    <a:pt x="16071" y="5573366"/>
                    <a:pt x="12723" y="5539667"/>
                    <a:pt x="13506" y="5512900"/>
                  </a:cubicBezTo>
                  <a:lnTo>
                    <a:pt x="18278" y="5499042"/>
                  </a:lnTo>
                  <a:lnTo>
                    <a:pt x="18278" y="5475109"/>
                  </a:lnTo>
                  <a:lnTo>
                    <a:pt x="13578" y="5462511"/>
                  </a:lnTo>
                  <a:lnTo>
                    <a:pt x="13578" y="5438574"/>
                  </a:lnTo>
                  <a:lnTo>
                    <a:pt x="18349" y="5425662"/>
                  </a:lnTo>
                  <a:lnTo>
                    <a:pt x="18349" y="5219070"/>
                  </a:lnTo>
                  <a:cubicBezTo>
                    <a:pt x="16213" y="5208046"/>
                    <a:pt x="8023" y="5219070"/>
                    <a:pt x="8593" y="5198914"/>
                  </a:cubicBezTo>
                  <a:cubicBezTo>
                    <a:pt x="7738" y="5185058"/>
                    <a:pt x="19205" y="5190411"/>
                    <a:pt x="18421" y="5179705"/>
                  </a:cubicBezTo>
                  <a:cubicBezTo>
                    <a:pt x="17139" y="5148212"/>
                    <a:pt x="22195" y="5100029"/>
                    <a:pt x="14219" y="5085227"/>
                  </a:cubicBezTo>
                  <a:cubicBezTo>
                    <a:pt x="13364" y="5056852"/>
                    <a:pt x="13130" y="5028163"/>
                    <a:pt x="13506" y="4999566"/>
                  </a:cubicBezTo>
                  <a:lnTo>
                    <a:pt x="8949" y="4986341"/>
                  </a:lnTo>
                  <a:lnTo>
                    <a:pt x="13506" y="4973741"/>
                  </a:lnTo>
                  <a:lnTo>
                    <a:pt x="13506" y="4669523"/>
                  </a:lnTo>
                  <a:lnTo>
                    <a:pt x="8735" y="4656926"/>
                  </a:lnTo>
                  <a:lnTo>
                    <a:pt x="8736" y="4632992"/>
                  </a:lnTo>
                  <a:lnTo>
                    <a:pt x="13365" y="4620080"/>
                  </a:lnTo>
                  <a:cubicBezTo>
                    <a:pt x="14290" y="4609374"/>
                    <a:pt x="12083" y="4603704"/>
                    <a:pt x="9590" y="4598665"/>
                  </a:cubicBezTo>
                  <a:cubicBezTo>
                    <a:pt x="7168" y="4573157"/>
                    <a:pt x="9590" y="4537885"/>
                    <a:pt x="8664" y="4510800"/>
                  </a:cubicBezTo>
                  <a:lnTo>
                    <a:pt x="13222" y="4499462"/>
                  </a:lnTo>
                  <a:lnTo>
                    <a:pt x="8806" y="4486237"/>
                  </a:lnTo>
                  <a:lnTo>
                    <a:pt x="8807" y="4267675"/>
                  </a:lnTo>
                  <a:lnTo>
                    <a:pt x="13506" y="4254765"/>
                  </a:lnTo>
                  <a:lnTo>
                    <a:pt x="13507" y="4231144"/>
                  </a:lnTo>
                  <a:lnTo>
                    <a:pt x="8807" y="4218233"/>
                  </a:lnTo>
                  <a:cubicBezTo>
                    <a:pt x="16997" y="4206895"/>
                    <a:pt x="12439" y="4161546"/>
                    <a:pt x="13507" y="4133201"/>
                  </a:cubicBezTo>
                  <a:cubicBezTo>
                    <a:pt x="6883" y="4115251"/>
                    <a:pt x="6884" y="4114622"/>
                    <a:pt x="13506" y="4097301"/>
                  </a:cubicBezTo>
                  <a:lnTo>
                    <a:pt x="13506" y="3990854"/>
                  </a:lnTo>
                  <a:lnTo>
                    <a:pt x="18634" y="3976683"/>
                  </a:lnTo>
                  <a:lnTo>
                    <a:pt x="18634" y="3953062"/>
                  </a:lnTo>
                  <a:lnTo>
                    <a:pt x="23620" y="3939523"/>
                  </a:lnTo>
                  <a:lnTo>
                    <a:pt x="23620" y="3927868"/>
                  </a:lnTo>
                  <a:lnTo>
                    <a:pt x="18563" y="3914329"/>
                  </a:lnTo>
                  <a:lnTo>
                    <a:pt x="18563" y="3538304"/>
                  </a:lnTo>
                  <a:lnTo>
                    <a:pt x="14005" y="3525075"/>
                  </a:lnTo>
                  <a:cubicBezTo>
                    <a:pt x="13008" y="3514370"/>
                    <a:pt x="15429" y="3509017"/>
                    <a:pt x="17923" y="3503660"/>
                  </a:cubicBezTo>
                  <a:cubicBezTo>
                    <a:pt x="18278" y="3496734"/>
                    <a:pt x="15500" y="3495160"/>
                    <a:pt x="14077" y="3489493"/>
                  </a:cubicBezTo>
                  <a:lnTo>
                    <a:pt x="14077" y="3357221"/>
                  </a:lnTo>
                  <a:lnTo>
                    <a:pt x="9020" y="3343049"/>
                  </a:lnTo>
                  <a:lnTo>
                    <a:pt x="9020" y="3319115"/>
                  </a:lnTo>
                  <a:lnTo>
                    <a:pt x="13863" y="3306204"/>
                  </a:lnTo>
                  <a:lnTo>
                    <a:pt x="13863" y="3294553"/>
                  </a:lnTo>
                  <a:lnTo>
                    <a:pt x="18563" y="3281955"/>
                  </a:lnTo>
                  <a:lnTo>
                    <a:pt x="18563" y="3257389"/>
                  </a:lnTo>
                  <a:cubicBezTo>
                    <a:pt x="13364" y="3248257"/>
                    <a:pt x="12083" y="3233769"/>
                    <a:pt x="18136" y="3222745"/>
                  </a:cubicBezTo>
                  <a:cubicBezTo>
                    <a:pt x="18855" y="3206779"/>
                    <a:pt x="19069" y="3190466"/>
                    <a:pt x="18777" y="3174249"/>
                  </a:cubicBezTo>
                  <a:lnTo>
                    <a:pt x="14077" y="3160392"/>
                  </a:lnTo>
                  <a:lnTo>
                    <a:pt x="14077" y="3087642"/>
                  </a:lnTo>
                  <a:lnTo>
                    <a:pt x="18491" y="3075363"/>
                  </a:lnTo>
                  <a:lnTo>
                    <a:pt x="13792" y="3062449"/>
                  </a:lnTo>
                  <a:lnTo>
                    <a:pt x="13792" y="2953171"/>
                  </a:lnTo>
                  <a:cubicBezTo>
                    <a:pt x="11655" y="2942462"/>
                    <a:pt x="-5437" y="2953171"/>
                    <a:pt x="1756" y="2934904"/>
                  </a:cubicBezTo>
                  <a:cubicBezTo>
                    <a:pt x="7524" y="2934904"/>
                    <a:pt x="16498" y="2939629"/>
                    <a:pt x="13435" y="2903411"/>
                  </a:cubicBezTo>
                  <a:cubicBezTo>
                    <a:pt x="7667" y="2896485"/>
                    <a:pt x="9518" y="2877585"/>
                    <a:pt x="8450" y="2858376"/>
                  </a:cubicBezTo>
                  <a:lnTo>
                    <a:pt x="13506" y="2843890"/>
                  </a:lnTo>
                  <a:lnTo>
                    <a:pt x="9020" y="2831294"/>
                  </a:lnTo>
                  <a:lnTo>
                    <a:pt x="9020" y="2516367"/>
                  </a:lnTo>
                  <a:lnTo>
                    <a:pt x="13934" y="2503138"/>
                  </a:lnTo>
                  <a:lnTo>
                    <a:pt x="13934" y="2382206"/>
                  </a:lnTo>
                  <a:lnTo>
                    <a:pt x="18492" y="2369609"/>
                  </a:lnTo>
                  <a:lnTo>
                    <a:pt x="18492" y="2333709"/>
                  </a:lnTo>
                  <a:cubicBezTo>
                    <a:pt x="16854" y="2328353"/>
                    <a:pt x="15500" y="2324263"/>
                    <a:pt x="14148" y="2320480"/>
                  </a:cubicBezTo>
                  <a:lnTo>
                    <a:pt x="18421" y="2309774"/>
                  </a:lnTo>
                  <a:lnTo>
                    <a:pt x="18421" y="2283949"/>
                  </a:lnTo>
                  <a:lnTo>
                    <a:pt x="14005" y="2271037"/>
                  </a:lnTo>
                  <a:lnTo>
                    <a:pt x="14005" y="2222854"/>
                  </a:lnTo>
                  <a:lnTo>
                    <a:pt x="18706" y="2210257"/>
                  </a:lnTo>
                  <a:lnTo>
                    <a:pt x="18706" y="2162074"/>
                  </a:lnTo>
                  <a:lnTo>
                    <a:pt x="23406" y="2149159"/>
                  </a:lnTo>
                  <a:lnTo>
                    <a:pt x="18706" y="2136249"/>
                  </a:lnTo>
                  <a:cubicBezTo>
                    <a:pt x="18706" y="2131524"/>
                    <a:pt x="18706" y="2127745"/>
                    <a:pt x="19204" y="2123651"/>
                  </a:cubicBezTo>
                  <a:cubicBezTo>
                    <a:pt x="27537" y="2110423"/>
                    <a:pt x="22267" y="2057201"/>
                    <a:pt x="23620" y="2029173"/>
                  </a:cubicBezTo>
                  <a:cubicBezTo>
                    <a:pt x="16997" y="2011537"/>
                    <a:pt x="16996" y="2010278"/>
                    <a:pt x="23620" y="1992956"/>
                  </a:cubicBezTo>
                  <a:lnTo>
                    <a:pt x="23620" y="1906035"/>
                  </a:lnTo>
                  <a:lnTo>
                    <a:pt x="28676" y="1892496"/>
                  </a:lnTo>
                  <a:lnTo>
                    <a:pt x="28676" y="1820062"/>
                  </a:lnTo>
                  <a:lnTo>
                    <a:pt x="33376" y="1807150"/>
                  </a:lnTo>
                  <a:lnTo>
                    <a:pt x="28961" y="1794867"/>
                  </a:lnTo>
                  <a:lnTo>
                    <a:pt x="28961" y="1769987"/>
                  </a:lnTo>
                  <a:lnTo>
                    <a:pt x="33305" y="1759282"/>
                  </a:lnTo>
                  <a:cubicBezTo>
                    <a:pt x="33305" y="1752983"/>
                    <a:pt x="33305" y="1745110"/>
                    <a:pt x="33732" y="1736289"/>
                  </a:cubicBezTo>
                  <a:lnTo>
                    <a:pt x="29032" y="1721804"/>
                  </a:lnTo>
                  <a:lnTo>
                    <a:pt x="29032" y="1614415"/>
                  </a:lnTo>
                  <a:lnTo>
                    <a:pt x="24047" y="1600558"/>
                  </a:lnTo>
                  <a:cubicBezTo>
                    <a:pt x="24047" y="1597094"/>
                    <a:pt x="24047" y="1593000"/>
                    <a:pt x="24048" y="1588589"/>
                  </a:cubicBezTo>
                  <a:lnTo>
                    <a:pt x="19276" y="1575678"/>
                  </a:lnTo>
                  <a:lnTo>
                    <a:pt x="24189" y="1562453"/>
                  </a:lnTo>
                  <a:lnTo>
                    <a:pt x="24189" y="1320275"/>
                  </a:lnTo>
                  <a:lnTo>
                    <a:pt x="33590" y="1296968"/>
                  </a:lnTo>
                  <a:cubicBezTo>
                    <a:pt x="33590" y="1290670"/>
                    <a:pt x="33590" y="1282797"/>
                    <a:pt x="34017" y="1273033"/>
                  </a:cubicBezTo>
                  <a:lnTo>
                    <a:pt x="38503" y="1259491"/>
                  </a:lnTo>
                  <a:lnTo>
                    <a:pt x="38504" y="1235556"/>
                  </a:lnTo>
                  <a:lnTo>
                    <a:pt x="34017" y="1222960"/>
                  </a:lnTo>
                  <a:lnTo>
                    <a:pt x="34017" y="1199657"/>
                  </a:lnTo>
                  <a:lnTo>
                    <a:pt x="29032" y="1186428"/>
                  </a:lnTo>
                  <a:lnTo>
                    <a:pt x="29032" y="1174463"/>
                  </a:lnTo>
                  <a:lnTo>
                    <a:pt x="33732" y="1161862"/>
                  </a:lnTo>
                  <a:lnTo>
                    <a:pt x="33732" y="1100767"/>
                  </a:lnTo>
                  <a:cubicBezTo>
                    <a:pt x="32237" y="1096046"/>
                    <a:pt x="30100" y="1094783"/>
                    <a:pt x="29602" y="1087542"/>
                  </a:cubicBezTo>
                  <a:cubicBezTo>
                    <a:pt x="33732" y="1076833"/>
                    <a:pt x="33732" y="1076833"/>
                    <a:pt x="29246" y="1065182"/>
                  </a:cubicBezTo>
                  <a:lnTo>
                    <a:pt x="29246" y="907718"/>
                  </a:lnTo>
                  <a:lnTo>
                    <a:pt x="24189" y="893544"/>
                  </a:lnTo>
                  <a:lnTo>
                    <a:pt x="24189" y="835283"/>
                  </a:lnTo>
                  <a:lnTo>
                    <a:pt x="19205" y="822058"/>
                  </a:lnTo>
                  <a:lnTo>
                    <a:pt x="19204" y="664594"/>
                  </a:lnTo>
                  <a:lnTo>
                    <a:pt x="24260" y="651052"/>
                  </a:lnTo>
                  <a:lnTo>
                    <a:pt x="24261" y="578617"/>
                  </a:lnTo>
                  <a:cubicBezTo>
                    <a:pt x="28249" y="572322"/>
                    <a:pt x="30386" y="558147"/>
                    <a:pt x="28321" y="541140"/>
                  </a:cubicBezTo>
                  <a:lnTo>
                    <a:pt x="24759" y="532008"/>
                  </a:lnTo>
                  <a:cubicBezTo>
                    <a:pt x="22622" y="510910"/>
                    <a:pt x="25614" y="488549"/>
                    <a:pt x="23335" y="469022"/>
                  </a:cubicBezTo>
                  <a:lnTo>
                    <a:pt x="19560" y="457371"/>
                  </a:lnTo>
                  <a:lnTo>
                    <a:pt x="19560" y="385253"/>
                  </a:lnTo>
                  <a:lnTo>
                    <a:pt x="14504" y="371396"/>
                  </a:lnTo>
                  <a:lnTo>
                    <a:pt x="14504" y="286368"/>
                  </a:lnTo>
                  <a:lnTo>
                    <a:pt x="19346" y="273453"/>
                  </a:lnTo>
                  <a:lnTo>
                    <a:pt x="19347" y="176773"/>
                  </a:lnTo>
                  <a:lnTo>
                    <a:pt x="24403" y="162916"/>
                  </a:lnTo>
                  <a:lnTo>
                    <a:pt x="24403" y="127327"/>
                  </a:lnTo>
                  <a:cubicBezTo>
                    <a:pt x="31507" y="108666"/>
                    <a:pt x="29998" y="59893"/>
                    <a:pt x="28950" y="179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3" name="Google Shape;173;p9"/>
            <p:cNvSpPr/>
            <p:nvPr/>
          </p:nvSpPr>
          <p:spPr>
            <a:xfrm rot="2700000">
              <a:off x="10397885" y="2880415"/>
              <a:ext cx="462385" cy="4842399"/>
            </a:xfrm>
            <a:custGeom>
              <a:avLst/>
              <a:gdLst/>
              <a:ahLst/>
              <a:cxnLst/>
              <a:rect l="l" t="t" r="r" b="b"/>
              <a:pathLst>
                <a:path w="462128" h="4839708" extrusionOk="0">
                  <a:moveTo>
                    <a:pt x="324750" y="4504783"/>
                  </a:moveTo>
                  <a:cubicBezTo>
                    <a:pt x="335718" y="4493445"/>
                    <a:pt x="348894" y="4492817"/>
                    <a:pt x="360359" y="4485887"/>
                  </a:cubicBezTo>
                  <a:lnTo>
                    <a:pt x="361972" y="4491482"/>
                  </a:lnTo>
                  <a:lnTo>
                    <a:pt x="329850" y="4523603"/>
                  </a:lnTo>
                  <a:lnTo>
                    <a:pt x="328783" y="4522026"/>
                  </a:lnTo>
                  <a:cubicBezTo>
                    <a:pt x="326033" y="4519742"/>
                    <a:pt x="323967" y="4516593"/>
                    <a:pt x="324750" y="4504783"/>
                  </a:cubicBezTo>
                  <a:close/>
                  <a:moveTo>
                    <a:pt x="423536" y="3720783"/>
                  </a:moveTo>
                  <a:cubicBezTo>
                    <a:pt x="422105" y="3725771"/>
                    <a:pt x="426751" y="3736516"/>
                    <a:pt x="429154" y="3742658"/>
                  </a:cubicBezTo>
                  <a:lnTo>
                    <a:pt x="434710" y="3742659"/>
                  </a:lnTo>
                  <a:cubicBezTo>
                    <a:pt x="442187" y="3720930"/>
                    <a:pt x="431576" y="3715576"/>
                    <a:pt x="427730" y="3718096"/>
                  </a:cubicBezTo>
                  <a:lnTo>
                    <a:pt x="427303" y="3718096"/>
                  </a:lnTo>
                  <a:cubicBezTo>
                    <a:pt x="425167" y="3718097"/>
                    <a:pt x="424014" y="3719120"/>
                    <a:pt x="423536" y="3720783"/>
                  </a:cubicBezTo>
                  <a:close/>
                  <a:moveTo>
                    <a:pt x="7122" y="4047505"/>
                  </a:moveTo>
                  <a:lnTo>
                    <a:pt x="12250" y="4059156"/>
                  </a:lnTo>
                  <a:cubicBezTo>
                    <a:pt x="15462" y="4050276"/>
                    <a:pt x="18846" y="4042721"/>
                    <a:pt x="22362" y="4036485"/>
                  </a:cubicBezTo>
                  <a:lnTo>
                    <a:pt x="29484" y="4052544"/>
                  </a:lnTo>
                  <a:lnTo>
                    <a:pt x="29484" y="4077738"/>
                  </a:lnTo>
                  <a:lnTo>
                    <a:pt x="24570" y="4090967"/>
                  </a:lnTo>
                  <a:cubicBezTo>
                    <a:pt x="23787" y="4105769"/>
                    <a:pt x="27988" y="4108602"/>
                    <a:pt x="29341" y="4117106"/>
                  </a:cubicBezTo>
                  <a:cubicBezTo>
                    <a:pt x="31051" y="4146394"/>
                    <a:pt x="41377" y="4127812"/>
                    <a:pt x="46505" y="4132851"/>
                  </a:cubicBezTo>
                  <a:cubicBezTo>
                    <a:pt x="50992" y="4127812"/>
                    <a:pt x="47004" y="4112067"/>
                    <a:pt x="52915" y="4108602"/>
                  </a:cubicBezTo>
                  <a:cubicBezTo>
                    <a:pt x="56045" y="4108506"/>
                    <a:pt x="59113" y="4112444"/>
                    <a:pt x="61745" y="4119940"/>
                  </a:cubicBezTo>
                  <a:cubicBezTo>
                    <a:pt x="66659" y="4108602"/>
                    <a:pt x="69793" y="4093800"/>
                    <a:pt x="75989" y="4096005"/>
                  </a:cubicBezTo>
                  <a:cubicBezTo>
                    <a:pt x="84891" y="4122459"/>
                    <a:pt x="97354" y="4098211"/>
                    <a:pt x="107395" y="4112068"/>
                  </a:cubicBezTo>
                  <a:cubicBezTo>
                    <a:pt x="99846" y="4143560"/>
                    <a:pt x="83039" y="4172847"/>
                    <a:pt x="71787" y="4145448"/>
                  </a:cubicBezTo>
                  <a:cubicBezTo>
                    <a:pt x="62457" y="4138521"/>
                    <a:pt x="51490" y="4176941"/>
                    <a:pt x="42374" y="4145448"/>
                  </a:cubicBezTo>
                  <a:cubicBezTo>
                    <a:pt x="36748" y="4161196"/>
                    <a:pt x="30410" y="4156471"/>
                    <a:pt x="25211" y="4176940"/>
                  </a:cubicBezTo>
                  <a:lnTo>
                    <a:pt x="30053" y="4190169"/>
                  </a:lnTo>
                  <a:cubicBezTo>
                    <a:pt x="30053" y="4194263"/>
                    <a:pt x="30053" y="4198356"/>
                    <a:pt x="30053" y="4202135"/>
                  </a:cubicBezTo>
                  <a:lnTo>
                    <a:pt x="40308" y="4227643"/>
                  </a:lnTo>
                  <a:lnTo>
                    <a:pt x="37532" y="4244334"/>
                  </a:lnTo>
                  <a:cubicBezTo>
                    <a:pt x="33074" y="4242888"/>
                    <a:pt x="28661" y="4249091"/>
                    <a:pt x="25211" y="4261658"/>
                  </a:cubicBezTo>
                  <a:cubicBezTo>
                    <a:pt x="25211" y="4265748"/>
                    <a:pt x="25211" y="4269845"/>
                    <a:pt x="25211" y="4273624"/>
                  </a:cubicBezTo>
                  <a:cubicBezTo>
                    <a:pt x="29626" y="4287795"/>
                    <a:pt x="35395" y="4273624"/>
                    <a:pt x="40024" y="4286849"/>
                  </a:cubicBezTo>
                  <a:cubicBezTo>
                    <a:pt x="28772" y="4321807"/>
                    <a:pt x="17804" y="4291888"/>
                    <a:pt x="32902" y="4354560"/>
                  </a:cubicBezTo>
                  <a:cubicBezTo>
                    <a:pt x="38314" y="4367157"/>
                    <a:pt x="22575" y="4368731"/>
                    <a:pt x="20581" y="4384162"/>
                  </a:cubicBezTo>
                  <a:lnTo>
                    <a:pt x="20582" y="4396444"/>
                  </a:lnTo>
                  <a:cubicBezTo>
                    <a:pt x="23890" y="4403341"/>
                    <a:pt x="26980" y="4412129"/>
                    <a:pt x="29768" y="4422584"/>
                  </a:cubicBezTo>
                  <a:lnTo>
                    <a:pt x="21009" y="4443999"/>
                  </a:lnTo>
                  <a:cubicBezTo>
                    <a:pt x="29082" y="4469130"/>
                    <a:pt x="38065" y="4487993"/>
                    <a:pt x="47573" y="4499744"/>
                  </a:cubicBezTo>
                  <a:cubicBezTo>
                    <a:pt x="53412" y="4481162"/>
                    <a:pt x="60819" y="4489980"/>
                    <a:pt x="67371" y="4488089"/>
                  </a:cubicBezTo>
                  <a:cubicBezTo>
                    <a:pt x="69508" y="4502260"/>
                    <a:pt x="76202" y="4496275"/>
                    <a:pt x="79335" y="4505725"/>
                  </a:cubicBezTo>
                  <a:cubicBezTo>
                    <a:pt x="79905" y="4522415"/>
                    <a:pt x="78268" y="4529973"/>
                    <a:pt x="72214" y="4512969"/>
                  </a:cubicBezTo>
                  <a:cubicBezTo>
                    <a:pt x="57504" y="4533660"/>
                    <a:pt x="41577" y="4529282"/>
                    <a:pt x="27561" y="4500686"/>
                  </a:cubicBezTo>
                  <a:lnTo>
                    <a:pt x="20440" y="4518008"/>
                  </a:lnTo>
                  <a:cubicBezTo>
                    <a:pt x="29056" y="4523675"/>
                    <a:pt x="38528" y="4567137"/>
                    <a:pt x="47289" y="4536903"/>
                  </a:cubicBezTo>
                  <a:cubicBezTo>
                    <a:pt x="52202" y="4554225"/>
                    <a:pt x="61532" y="4540997"/>
                    <a:pt x="59609" y="4578474"/>
                  </a:cubicBezTo>
                  <a:cubicBezTo>
                    <a:pt x="49709" y="4607447"/>
                    <a:pt x="39312" y="4594850"/>
                    <a:pt x="28059" y="4609967"/>
                  </a:cubicBezTo>
                  <a:lnTo>
                    <a:pt x="20937" y="4626026"/>
                  </a:lnTo>
                  <a:cubicBezTo>
                    <a:pt x="20938" y="4636734"/>
                    <a:pt x="25709" y="4638626"/>
                    <a:pt x="25923" y="4655944"/>
                  </a:cubicBezTo>
                  <a:cubicBezTo>
                    <a:pt x="37104" y="4669173"/>
                    <a:pt x="49638" y="4626971"/>
                    <a:pt x="59253" y="4664448"/>
                  </a:cubicBezTo>
                  <a:cubicBezTo>
                    <a:pt x="60534" y="4690274"/>
                    <a:pt x="49567" y="4680196"/>
                    <a:pt x="45009" y="4699720"/>
                  </a:cubicBezTo>
                  <a:cubicBezTo>
                    <a:pt x="42730" y="4720821"/>
                    <a:pt x="45721" y="4743182"/>
                    <a:pt x="43585" y="4764596"/>
                  </a:cubicBezTo>
                  <a:lnTo>
                    <a:pt x="34754" y="4786326"/>
                  </a:lnTo>
                  <a:cubicBezTo>
                    <a:pt x="42374" y="4802072"/>
                    <a:pt x="51276" y="4792073"/>
                    <a:pt x="59813" y="4786562"/>
                  </a:cubicBezTo>
                  <a:lnTo>
                    <a:pt x="67600" y="4785854"/>
                  </a:lnTo>
                  <a:lnTo>
                    <a:pt x="13745" y="4839708"/>
                  </a:lnTo>
                  <a:lnTo>
                    <a:pt x="13745" y="4770578"/>
                  </a:lnTo>
                  <a:lnTo>
                    <a:pt x="10042" y="4761446"/>
                  </a:lnTo>
                  <a:lnTo>
                    <a:pt x="10042" y="4603982"/>
                  </a:lnTo>
                  <a:lnTo>
                    <a:pt x="4985" y="4589811"/>
                  </a:lnTo>
                  <a:lnTo>
                    <a:pt x="4985" y="4518636"/>
                  </a:lnTo>
                  <a:lnTo>
                    <a:pt x="0" y="4505411"/>
                  </a:lnTo>
                  <a:lnTo>
                    <a:pt x="0" y="4455651"/>
                  </a:lnTo>
                  <a:lnTo>
                    <a:pt x="5057" y="4441794"/>
                  </a:lnTo>
                  <a:lnTo>
                    <a:pt x="5057" y="4333144"/>
                  </a:lnTo>
                  <a:cubicBezTo>
                    <a:pt x="13745" y="4315822"/>
                    <a:pt x="9187" y="4256302"/>
                    <a:pt x="9187" y="4222290"/>
                  </a:cubicBezTo>
                  <a:cubicBezTo>
                    <a:pt x="-1068" y="4203395"/>
                    <a:pt x="9970" y="4198356"/>
                    <a:pt x="9757" y="4175995"/>
                  </a:cubicBezTo>
                  <a:lnTo>
                    <a:pt x="4985" y="4162770"/>
                  </a:lnTo>
                  <a:lnTo>
                    <a:pt x="4985" y="4151118"/>
                  </a:lnTo>
                  <a:lnTo>
                    <a:pt x="9757" y="4138204"/>
                  </a:lnTo>
                  <a:lnTo>
                    <a:pt x="9757" y="4126552"/>
                  </a:lnTo>
                  <a:lnTo>
                    <a:pt x="5270" y="4114269"/>
                  </a:lnTo>
                  <a:cubicBezTo>
                    <a:pt x="6267" y="4092540"/>
                    <a:pt x="2991" y="4059156"/>
                    <a:pt x="7122" y="4047505"/>
                  </a:cubicBezTo>
                  <a:close/>
                  <a:moveTo>
                    <a:pt x="321759" y="3316249"/>
                  </a:moveTo>
                  <a:cubicBezTo>
                    <a:pt x="316276" y="3324752"/>
                    <a:pt x="325107" y="3332939"/>
                    <a:pt x="323540" y="3320028"/>
                  </a:cubicBezTo>
                  <a:lnTo>
                    <a:pt x="323326" y="3320028"/>
                  </a:lnTo>
                  <a:cubicBezTo>
                    <a:pt x="322899" y="3318454"/>
                    <a:pt x="321973" y="3315932"/>
                    <a:pt x="321759" y="3316249"/>
                  </a:cubicBezTo>
                  <a:close/>
                  <a:moveTo>
                    <a:pt x="105545" y="2243922"/>
                  </a:moveTo>
                  <a:cubicBezTo>
                    <a:pt x="101984" y="2255888"/>
                    <a:pt x="101984" y="2255888"/>
                    <a:pt x="105545" y="2268167"/>
                  </a:cubicBezTo>
                  <a:lnTo>
                    <a:pt x="111029" y="2268167"/>
                  </a:lnTo>
                  <a:cubicBezTo>
                    <a:pt x="112026" y="2262814"/>
                    <a:pt x="118151" y="2254942"/>
                    <a:pt x="117153" y="2247701"/>
                  </a:cubicBezTo>
                  <a:lnTo>
                    <a:pt x="116797" y="2247702"/>
                  </a:lnTo>
                  <a:cubicBezTo>
                    <a:pt x="113949" y="2239198"/>
                    <a:pt x="109035" y="2245810"/>
                    <a:pt x="105545" y="2243922"/>
                  </a:cubicBezTo>
                  <a:close/>
                  <a:moveTo>
                    <a:pt x="100417" y="2062207"/>
                  </a:moveTo>
                  <a:cubicBezTo>
                    <a:pt x="97497" y="2073230"/>
                    <a:pt x="89592" y="2079843"/>
                    <a:pt x="96073" y="2099371"/>
                  </a:cubicBezTo>
                  <a:lnTo>
                    <a:pt x="100702" y="2086773"/>
                  </a:lnTo>
                  <a:cubicBezTo>
                    <a:pt x="104975" y="2089606"/>
                    <a:pt x="112382" y="2076381"/>
                    <a:pt x="105901" y="2062207"/>
                  </a:cubicBezTo>
                  <a:lnTo>
                    <a:pt x="105830" y="2062206"/>
                  </a:lnTo>
                  <a:close/>
                  <a:moveTo>
                    <a:pt x="110886" y="2013709"/>
                  </a:moveTo>
                  <a:cubicBezTo>
                    <a:pt x="104334" y="2031660"/>
                    <a:pt x="112382" y="2039532"/>
                    <a:pt x="115302" y="2050241"/>
                  </a:cubicBezTo>
                  <a:cubicBezTo>
                    <a:pt x="117403" y="2050555"/>
                    <a:pt x="120554" y="2048429"/>
                    <a:pt x="123162" y="2043626"/>
                  </a:cubicBezTo>
                  <a:lnTo>
                    <a:pt x="127610" y="2021710"/>
                  </a:lnTo>
                  <a:lnTo>
                    <a:pt x="127765" y="2022210"/>
                  </a:lnTo>
                  <a:lnTo>
                    <a:pt x="127764" y="2020951"/>
                  </a:lnTo>
                  <a:lnTo>
                    <a:pt x="127610" y="2021710"/>
                  </a:lnTo>
                  <a:lnTo>
                    <a:pt x="125130" y="2013710"/>
                  </a:lnTo>
                  <a:close/>
                  <a:moveTo>
                    <a:pt x="29983" y="2042366"/>
                  </a:moveTo>
                  <a:cubicBezTo>
                    <a:pt x="29984" y="2046462"/>
                    <a:pt x="29983" y="2050241"/>
                    <a:pt x="29628" y="2054649"/>
                  </a:cubicBezTo>
                  <a:lnTo>
                    <a:pt x="34400" y="2067559"/>
                  </a:lnTo>
                  <a:lnTo>
                    <a:pt x="29699" y="2080157"/>
                  </a:lnTo>
                  <a:lnTo>
                    <a:pt x="29699" y="2092125"/>
                  </a:lnTo>
                  <a:cubicBezTo>
                    <a:pt x="39461" y="2117068"/>
                    <a:pt x="50729" y="2128090"/>
                    <a:pt x="61960" y="2123619"/>
                  </a:cubicBezTo>
                  <a:lnTo>
                    <a:pt x="69082" y="2103149"/>
                  </a:lnTo>
                  <a:cubicBezTo>
                    <a:pt x="69082" y="2100626"/>
                    <a:pt x="68227" y="2091494"/>
                    <a:pt x="72144" y="2087086"/>
                  </a:cubicBezTo>
                  <a:cubicBezTo>
                    <a:pt x="76265" y="2087463"/>
                    <a:pt x="80280" y="2081324"/>
                    <a:pt x="83468" y="2069765"/>
                  </a:cubicBezTo>
                  <a:cubicBezTo>
                    <a:pt x="83468" y="2065986"/>
                    <a:pt x="83467" y="2061893"/>
                    <a:pt x="83468" y="2057168"/>
                  </a:cubicBezTo>
                  <a:cubicBezTo>
                    <a:pt x="87527" y="2038586"/>
                    <a:pt x="94150" y="2039532"/>
                    <a:pt x="98352" y="2030714"/>
                  </a:cubicBezTo>
                  <a:lnTo>
                    <a:pt x="98352" y="2006779"/>
                  </a:lnTo>
                  <a:cubicBezTo>
                    <a:pt x="94364" y="1998276"/>
                    <a:pt x="89949" y="2001741"/>
                    <a:pt x="86387" y="1989144"/>
                  </a:cubicBezTo>
                  <a:cubicBezTo>
                    <a:pt x="68369" y="2007094"/>
                    <a:pt x="47788" y="2024730"/>
                    <a:pt x="29983" y="2042366"/>
                  </a:cubicBezTo>
                  <a:close/>
                  <a:moveTo>
                    <a:pt x="61177" y="1365273"/>
                  </a:moveTo>
                  <a:lnTo>
                    <a:pt x="54696" y="1382278"/>
                  </a:lnTo>
                  <a:cubicBezTo>
                    <a:pt x="59325" y="1409363"/>
                    <a:pt x="68940" y="1400545"/>
                    <a:pt x="76061" y="1401805"/>
                  </a:cubicBezTo>
                  <a:cubicBezTo>
                    <a:pt x="79693" y="1390467"/>
                    <a:pt x="79622" y="1387634"/>
                    <a:pt x="76346" y="1378816"/>
                  </a:cubicBezTo>
                  <a:lnTo>
                    <a:pt x="76061" y="1377557"/>
                  </a:lnTo>
                  <a:lnTo>
                    <a:pt x="71646" y="1365273"/>
                  </a:lnTo>
                  <a:close/>
                  <a:moveTo>
                    <a:pt x="36607" y="1281187"/>
                  </a:moveTo>
                  <a:cubicBezTo>
                    <a:pt x="32547" y="1298509"/>
                    <a:pt x="33687" y="1303548"/>
                    <a:pt x="41806" y="1306381"/>
                  </a:cubicBezTo>
                  <a:cubicBezTo>
                    <a:pt x="53807" y="1329688"/>
                    <a:pt x="67731" y="1321940"/>
                    <a:pt x="78055" y="1286226"/>
                  </a:cubicBezTo>
                  <a:cubicBezTo>
                    <a:pt x="64738" y="1257252"/>
                    <a:pt x="51207" y="1288114"/>
                    <a:pt x="36607" y="1281187"/>
                  </a:cubicBezTo>
                  <a:close/>
                  <a:moveTo>
                    <a:pt x="86601" y="1208756"/>
                  </a:moveTo>
                  <a:cubicBezTo>
                    <a:pt x="83628" y="1211840"/>
                    <a:pt x="80851" y="1217858"/>
                    <a:pt x="78483" y="1226391"/>
                  </a:cubicBezTo>
                  <a:cubicBezTo>
                    <a:pt x="79052" y="1231587"/>
                    <a:pt x="78785" y="1236862"/>
                    <a:pt x="78785" y="1241861"/>
                  </a:cubicBezTo>
                  <a:lnTo>
                    <a:pt x="80519" y="1254437"/>
                  </a:lnTo>
                  <a:lnTo>
                    <a:pt x="80405" y="1254420"/>
                  </a:lnTo>
                  <a:lnTo>
                    <a:pt x="80690" y="1255678"/>
                  </a:lnTo>
                  <a:lnTo>
                    <a:pt x="80519" y="1254437"/>
                  </a:lnTo>
                  <a:lnTo>
                    <a:pt x="86558" y="1255359"/>
                  </a:lnTo>
                  <a:cubicBezTo>
                    <a:pt x="92517" y="1260600"/>
                    <a:pt x="97925" y="1274654"/>
                    <a:pt x="103052" y="1260718"/>
                  </a:cubicBezTo>
                  <a:lnTo>
                    <a:pt x="103053" y="1225128"/>
                  </a:lnTo>
                  <a:cubicBezTo>
                    <a:pt x="99705" y="1211903"/>
                    <a:pt x="90945" y="1227020"/>
                    <a:pt x="86601" y="1208756"/>
                  </a:cubicBezTo>
                  <a:close/>
                  <a:moveTo>
                    <a:pt x="58631" y="1108252"/>
                  </a:moveTo>
                  <a:cubicBezTo>
                    <a:pt x="54786" y="1107898"/>
                    <a:pt x="51100" y="1110496"/>
                    <a:pt x="50138" y="1117425"/>
                  </a:cubicBezTo>
                  <a:lnTo>
                    <a:pt x="49854" y="1117425"/>
                  </a:lnTo>
                  <a:cubicBezTo>
                    <a:pt x="51848" y="1123409"/>
                    <a:pt x="54056" y="1128763"/>
                    <a:pt x="55907" y="1133801"/>
                  </a:cubicBezTo>
                  <a:cubicBezTo>
                    <a:pt x="60315" y="1135471"/>
                    <a:pt x="64694" y="1129360"/>
                    <a:pt x="68085" y="1116795"/>
                  </a:cubicBezTo>
                  <a:cubicBezTo>
                    <a:pt x="66483" y="1111913"/>
                    <a:pt x="62477" y="1108606"/>
                    <a:pt x="58631" y="1108252"/>
                  </a:cubicBezTo>
                  <a:close/>
                  <a:moveTo>
                    <a:pt x="20298" y="0"/>
                  </a:moveTo>
                  <a:lnTo>
                    <a:pt x="447315" y="427017"/>
                  </a:lnTo>
                  <a:lnTo>
                    <a:pt x="447315" y="447574"/>
                  </a:lnTo>
                  <a:lnTo>
                    <a:pt x="451375" y="457337"/>
                  </a:lnTo>
                  <a:cubicBezTo>
                    <a:pt x="453511" y="477807"/>
                    <a:pt x="450734" y="500167"/>
                    <a:pt x="452657" y="520323"/>
                  </a:cubicBezTo>
                  <a:lnTo>
                    <a:pt x="456574" y="530086"/>
                  </a:lnTo>
                  <a:lnTo>
                    <a:pt x="452229" y="543315"/>
                  </a:lnTo>
                  <a:lnTo>
                    <a:pt x="452228" y="637793"/>
                  </a:lnTo>
                  <a:lnTo>
                    <a:pt x="447173" y="651650"/>
                  </a:lnTo>
                  <a:lnTo>
                    <a:pt x="447173" y="857924"/>
                  </a:lnTo>
                  <a:lnTo>
                    <a:pt x="442258" y="871154"/>
                  </a:lnTo>
                  <a:lnTo>
                    <a:pt x="442259" y="931616"/>
                  </a:lnTo>
                  <a:cubicBezTo>
                    <a:pt x="449380" y="946736"/>
                    <a:pt x="447671" y="952403"/>
                    <a:pt x="442900" y="970039"/>
                  </a:cubicBezTo>
                  <a:lnTo>
                    <a:pt x="446389" y="978857"/>
                  </a:lnTo>
                  <a:cubicBezTo>
                    <a:pt x="447312" y="1019452"/>
                    <a:pt x="447550" y="1060298"/>
                    <a:pt x="447101" y="1101049"/>
                  </a:cubicBezTo>
                  <a:lnTo>
                    <a:pt x="451588" y="1114277"/>
                  </a:lnTo>
                  <a:cubicBezTo>
                    <a:pt x="451588" y="1117425"/>
                    <a:pt x="451588" y="1121204"/>
                    <a:pt x="452087" y="1125614"/>
                  </a:cubicBezTo>
                  <a:lnTo>
                    <a:pt x="447173" y="1139154"/>
                  </a:lnTo>
                  <a:lnTo>
                    <a:pt x="447173" y="1163092"/>
                  </a:lnTo>
                  <a:lnTo>
                    <a:pt x="452087" y="1176317"/>
                  </a:lnTo>
                  <a:lnTo>
                    <a:pt x="452087" y="1358029"/>
                  </a:lnTo>
                  <a:lnTo>
                    <a:pt x="457143" y="1371886"/>
                  </a:lnTo>
                  <a:lnTo>
                    <a:pt x="457144" y="1394561"/>
                  </a:lnTo>
                  <a:lnTo>
                    <a:pt x="462128" y="1409678"/>
                  </a:lnTo>
                  <a:lnTo>
                    <a:pt x="437344" y="1471089"/>
                  </a:lnTo>
                  <a:cubicBezTo>
                    <a:pt x="436775" y="1494078"/>
                    <a:pt x="443541" y="1480539"/>
                    <a:pt x="446176" y="1489984"/>
                  </a:cubicBezTo>
                  <a:cubicBezTo>
                    <a:pt x="449879" y="1506989"/>
                    <a:pt x="442971" y="1513287"/>
                    <a:pt x="439695" y="1510768"/>
                  </a:cubicBezTo>
                  <a:cubicBezTo>
                    <a:pt x="432075" y="1537225"/>
                    <a:pt x="442900" y="1529350"/>
                    <a:pt x="446817" y="1542261"/>
                  </a:cubicBezTo>
                  <a:lnTo>
                    <a:pt x="446816" y="1603359"/>
                  </a:lnTo>
                  <a:lnTo>
                    <a:pt x="442116" y="1615956"/>
                  </a:lnTo>
                  <a:lnTo>
                    <a:pt x="442116" y="1639576"/>
                  </a:lnTo>
                  <a:lnTo>
                    <a:pt x="437273" y="1652487"/>
                  </a:lnTo>
                  <a:lnTo>
                    <a:pt x="437274" y="1688704"/>
                  </a:lnTo>
                  <a:lnTo>
                    <a:pt x="441831" y="1701299"/>
                  </a:lnTo>
                  <a:lnTo>
                    <a:pt x="441832" y="1725864"/>
                  </a:lnTo>
                  <a:cubicBezTo>
                    <a:pt x="435351" y="1743186"/>
                    <a:pt x="435350" y="1744132"/>
                    <a:pt x="441831" y="1760505"/>
                  </a:cubicBezTo>
                  <a:cubicBezTo>
                    <a:pt x="442489" y="1772444"/>
                    <a:pt x="442681" y="1784819"/>
                    <a:pt x="442401" y="1797040"/>
                  </a:cubicBezTo>
                  <a:lnTo>
                    <a:pt x="437772" y="1810579"/>
                  </a:lnTo>
                  <a:lnTo>
                    <a:pt x="442401" y="1823176"/>
                  </a:lnTo>
                  <a:lnTo>
                    <a:pt x="442401" y="1968674"/>
                  </a:lnTo>
                  <a:lnTo>
                    <a:pt x="447315" y="1981902"/>
                  </a:lnTo>
                  <a:cubicBezTo>
                    <a:pt x="447315" y="1985996"/>
                    <a:pt x="447315" y="1990089"/>
                    <a:pt x="447315" y="1993554"/>
                  </a:cubicBezTo>
                  <a:lnTo>
                    <a:pt x="442900" y="2005837"/>
                  </a:lnTo>
                  <a:lnTo>
                    <a:pt x="442900" y="2093700"/>
                  </a:lnTo>
                  <a:cubicBezTo>
                    <a:pt x="449309" y="2111021"/>
                    <a:pt x="449309" y="2111649"/>
                    <a:pt x="442900" y="2128971"/>
                  </a:cubicBezTo>
                  <a:lnTo>
                    <a:pt x="447173" y="2141569"/>
                  </a:lnTo>
                  <a:cubicBezTo>
                    <a:pt x="447219" y="2145569"/>
                    <a:pt x="447219" y="2149536"/>
                    <a:pt x="447173" y="2153537"/>
                  </a:cubicBezTo>
                  <a:lnTo>
                    <a:pt x="452087" y="2166450"/>
                  </a:lnTo>
                  <a:lnTo>
                    <a:pt x="452087" y="2604511"/>
                  </a:lnTo>
                  <a:lnTo>
                    <a:pt x="456858" y="2617424"/>
                  </a:lnTo>
                  <a:lnTo>
                    <a:pt x="456858" y="2641359"/>
                  </a:lnTo>
                  <a:lnTo>
                    <a:pt x="452372" y="2653956"/>
                  </a:lnTo>
                  <a:lnTo>
                    <a:pt x="452371" y="2678519"/>
                  </a:lnTo>
                  <a:cubicBezTo>
                    <a:pt x="457784" y="2686077"/>
                    <a:pt x="457071" y="2704344"/>
                    <a:pt x="457071" y="2724814"/>
                  </a:cubicBezTo>
                  <a:lnTo>
                    <a:pt x="452373" y="2738984"/>
                  </a:lnTo>
                  <a:lnTo>
                    <a:pt x="452371" y="2762919"/>
                  </a:lnTo>
                  <a:lnTo>
                    <a:pt x="456858" y="2775519"/>
                  </a:lnTo>
                  <a:lnTo>
                    <a:pt x="456859" y="2835982"/>
                  </a:lnTo>
                  <a:lnTo>
                    <a:pt x="452087" y="2848893"/>
                  </a:lnTo>
                  <a:lnTo>
                    <a:pt x="452087" y="3101465"/>
                  </a:lnTo>
                  <a:lnTo>
                    <a:pt x="447030" y="3114692"/>
                  </a:lnTo>
                  <a:lnTo>
                    <a:pt x="447030" y="3357819"/>
                  </a:lnTo>
                  <a:cubicBezTo>
                    <a:pt x="440549" y="3368839"/>
                    <a:pt x="441048" y="3383014"/>
                    <a:pt x="447030" y="3393091"/>
                  </a:cubicBezTo>
                  <a:cubicBezTo>
                    <a:pt x="447030" y="3399703"/>
                    <a:pt x="447030" y="3407576"/>
                    <a:pt x="447458" y="3417025"/>
                  </a:cubicBezTo>
                  <a:lnTo>
                    <a:pt x="451731" y="3429936"/>
                  </a:lnTo>
                  <a:cubicBezTo>
                    <a:pt x="451731" y="3433087"/>
                    <a:pt x="452087" y="3436866"/>
                    <a:pt x="452301" y="3442220"/>
                  </a:cubicBezTo>
                  <a:lnTo>
                    <a:pt x="442543" y="3467096"/>
                  </a:lnTo>
                  <a:lnTo>
                    <a:pt x="447529" y="3480639"/>
                  </a:lnTo>
                  <a:lnTo>
                    <a:pt x="447529" y="3516225"/>
                  </a:lnTo>
                  <a:cubicBezTo>
                    <a:pt x="450951" y="3519472"/>
                    <a:pt x="453128" y="3534396"/>
                    <a:pt x="452392" y="3549513"/>
                  </a:cubicBezTo>
                  <a:cubicBezTo>
                    <a:pt x="452385" y="3549672"/>
                    <a:pt x="452378" y="3549797"/>
                    <a:pt x="452371" y="3549923"/>
                  </a:cubicBezTo>
                  <a:lnTo>
                    <a:pt x="447600" y="3565040"/>
                  </a:lnTo>
                  <a:cubicBezTo>
                    <a:pt x="447600" y="3570396"/>
                    <a:pt x="447600" y="3578268"/>
                    <a:pt x="447244" y="3587086"/>
                  </a:cubicBezTo>
                  <a:lnTo>
                    <a:pt x="452016" y="3601257"/>
                  </a:lnTo>
                  <a:lnTo>
                    <a:pt x="452016" y="3661723"/>
                  </a:lnTo>
                  <a:lnTo>
                    <a:pt x="447458" y="3674320"/>
                  </a:lnTo>
                  <a:lnTo>
                    <a:pt x="447458" y="3770687"/>
                  </a:lnTo>
                  <a:lnTo>
                    <a:pt x="442401" y="3784229"/>
                  </a:lnTo>
                  <a:lnTo>
                    <a:pt x="442401" y="3832416"/>
                  </a:lnTo>
                  <a:lnTo>
                    <a:pt x="437701" y="3845009"/>
                  </a:lnTo>
                  <a:lnTo>
                    <a:pt x="437700" y="3967201"/>
                  </a:lnTo>
                  <a:cubicBezTo>
                    <a:pt x="443683" y="3974131"/>
                    <a:pt x="441973" y="3998694"/>
                    <a:pt x="442615" y="4016016"/>
                  </a:cubicBezTo>
                  <a:cubicBezTo>
                    <a:pt x="452300" y="4037431"/>
                    <a:pt x="445321" y="4105455"/>
                    <a:pt x="447315" y="4146711"/>
                  </a:cubicBezTo>
                  <a:cubicBezTo>
                    <a:pt x="446460" y="4156157"/>
                    <a:pt x="440193" y="4158994"/>
                    <a:pt x="443826" y="4176630"/>
                  </a:cubicBezTo>
                  <a:lnTo>
                    <a:pt x="447244" y="4186076"/>
                  </a:lnTo>
                  <a:lnTo>
                    <a:pt x="447244" y="4270477"/>
                  </a:lnTo>
                  <a:lnTo>
                    <a:pt x="452087" y="4283702"/>
                  </a:lnTo>
                  <a:lnTo>
                    <a:pt x="447743" y="4298191"/>
                  </a:lnTo>
                  <a:cubicBezTo>
                    <a:pt x="446746" y="4308585"/>
                    <a:pt x="448811" y="4314566"/>
                    <a:pt x="451374" y="4319291"/>
                  </a:cubicBezTo>
                  <a:cubicBezTo>
                    <a:pt x="454010" y="4338187"/>
                    <a:pt x="451873" y="4363067"/>
                    <a:pt x="452300" y="4382277"/>
                  </a:cubicBezTo>
                  <a:lnTo>
                    <a:pt x="447743" y="4392669"/>
                  </a:lnTo>
                  <a:lnTo>
                    <a:pt x="450971" y="4402482"/>
                  </a:lnTo>
                  <a:lnTo>
                    <a:pt x="427325" y="4426128"/>
                  </a:lnTo>
                  <a:lnTo>
                    <a:pt x="400740" y="4411564"/>
                  </a:lnTo>
                  <a:cubicBezTo>
                    <a:pt x="396608" y="4415975"/>
                    <a:pt x="399956" y="4431088"/>
                    <a:pt x="395754" y="4435499"/>
                  </a:cubicBezTo>
                  <a:lnTo>
                    <a:pt x="385713" y="4435499"/>
                  </a:lnTo>
                  <a:cubicBezTo>
                    <a:pt x="381796" y="4427626"/>
                    <a:pt x="384145" y="4410936"/>
                    <a:pt x="378591" y="4405897"/>
                  </a:cubicBezTo>
                  <a:cubicBezTo>
                    <a:pt x="391267" y="4374404"/>
                    <a:pt x="408716" y="4398967"/>
                    <a:pt x="422176" y="4380072"/>
                  </a:cubicBezTo>
                  <a:cubicBezTo>
                    <a:pt x="397891" y="4321496"/>
                    <a:pt x="369974" y="4380071"/>
                    <a:pt x="343837" y="4344172"/>
                  </a:cubicBezTo>
                  <a:cubicBezTo>
                    <a:pt x="364977" y="4305623"/>
                    <a:pt x="388595" y="4303040"/>
                    <a:pt x="410140" y="4336927"/>
                  </a:cubicBezTo>
                  <a:lnTo>
                    <a:pt x="417262" y="4320551"/>
                  </a:lnTo>
                  <a:lnTo>
                    <a:pt x="417262" y="4283391"/>
                  </a:lnTo>
                  <a:cubicBezTo>
                    <a:pt x="413060" y="4275202"/>
                    <a:pt x="407932" y="4277092"/>
                    <a:pt x="403659" y="4261973"/>
                  </a:cubicBezTo>
                  <a:cubicBezTo>
                    <a:pt x="398033" y="4220716"/>
                    <a:pt x="412419" y="4232685"/>
                    <a:pt x="416977" y="4211271"/>
                  </a:cubicBezTo>
                  <a:cubicBezTo>
                    <a:pt x="416977" y="4183557"/>
                    <a:pt x="425238" y="4195208"/>
                    <a:pt x="429439" y="4191115"/>
                  </a:cubicBezTo>
                  <a:lnTo>
                    <a:pt x="436561" y="4174425"/>
                  </a:lnTo>
                  <a:lnTo>
                    <a:pt x="436561" y="4161510"/>
                  </a:lnTo>
                  <a:cubicBezTo>
                    <a:pt x="431647" y="4148285"/>
                    <a:pt x="425452" y="4161510"/>
                    <a:pt x="415908" y="4146397"/>
                  </a:cubicBezTo>
                  <a:cubicBezTo>
                    <a:pt x="417119" y="4153955"/>
                    <a:pt x="409926" y="4127187"/>
                    <a:pt x="410211" y="4118998"/>
                  </a:cubicBezTo>
                  <a:cubicBezTo>
                    <a:pt x="394543" y="4100103"/>
                    <a:pt x="386709" y="4171591"/>
                    <a:pt x="372608" y="4123408"/>
                  </a:cubicBezTo>
                  <a:cubicBezTo>
                    <a:pt x="377308" y="4119312"/>
                    <a:pt x="386852" y="4116478"/>
                    <a:pt x="388348" y="4086559"/>
                  </a:cubicBezTo>
                  <a:lnTo>
                    <a:pt x="402591" y="4051919"/>
                  </a:lnTo>
                  <a:lnTo>
                    <a:pt x="402591" y="4039950"/>
                  </a:lnTo>
                  <a:cubicBezTo>
                    <a:pt x="407291" y="4026725"/>
                    <a:pt x="413416" y="4036171"/>
                    <a:pt x="422674" y="4031760"/>
                  </a:cubicBezTo>
                  <a:cubicBezTo>
                    <a:pt x="422675" y="4015073"/>
                    <a:pt x="439125" y="4024520"/>
                    <a:pt x="429796" y="3997437"/>
                  </a:cubicBezTo>
                  <a:cubicBezTo>
                    <a:pt x="398705" y="3974131"/>
                    <a:pt x="366828" y="3981877"/>
                    <a:pt x="336501" y="4020109"/>
                  </a:cubicBezTo>
                  <a:cubicBezTo>
                    <a:pt x="335006" y="4007515"/>
                    <a:pt x="320407" y="4012551"/>
                    <a:pt x="326531" y="3997120"/>
                  </a:cubicBezTo>
                  <a:cubicBezTo>
                    <a:pt x="349830" y="3987105"/>
                    <a:pt x="372850" y="3966949"/>
                    <a:pt x="395255" y="3936971"/>
                  </a:cubicBezTo>
                  <a:cubicBezTo>
                    <a:pt x="407006" y="3962793"/>
                    <a:pt x="407291" y="3947677"/>
                    <a:pt x="408431" y="3902959"/>
                  </a:cubicBezTo>
                  <a:cubicBezTo>
                    <a:pt x="403869" y="3902959"/>
                    <a:pt x="399375" y="3898075"/>
                    <a:pt x="395327" y="3888785"/>
                  </a:cubicBezTo>
                  <a:cubicBezTo>
                    <a:pt x="390697" y="3899808"/>
                    <a:pt x="390697" y="3899808"/>
                    <a:pt x="386424" y="3888785"/>
                  </a:cubicBezTo>
                  <a:cubicBezTo>
                    <a:pt x="376099" y="3901917"/>
                    <a:pt x="365947" y="3917570"/>
                    <a:pt x="356015" y="3935708"/>
                  </a:cubicBezTo>
                  <a:cubicBezTo>
                    <a:pt x="338353" y="3916816"/>
                    <a:pt x="322044" y="3930041"/>
                    <a:pt x="305237" y="3904216"/>
                  </a:cubicBezTo>
                  <a:cubicBezTo>
                    <a:pt x="314709" y="3893510"/>
                    <a:pt x="326175" y="3904216"/>
                    <a:pt x="336644" y="3900122"/>
                  </a:cubicBezTo>
                  <a:lnTo>
                    <a:pt x="347967" y="3868629"/>
                  </a:lnTo>
                  <a:lnTo>
                    <a:pt x="339208" y="3845326"/>
                  </a:lnTo>
                  <a:lnTo>
                    <a:pt x="339208" y="3833358"/>
                  </a:lnTo>
                  <a:cubicBezTo>
                    <a:pt x="341629" y="3822338"/>
                    <a:pt x="349890" y="3833357"/>
                    <a:pt x="348965" y="3813516"/>
                  </a:cubicBezTo>
                  <a:cubicBezTo>
                    <a:pt x="356086" y="3784229"/>
                    <a:pt x="371469" y="3813516"/>
                    <a:pt x="380799" y="3815408"/>
                  </a:cubicBezTo>
                  <a:cubicBezTo>
                    <a:pt x="385000" y="3828947"/>
                    <a:pt x="393404" y="3834617"/>
                    <a:pt x="393333" y="3810054"/>
                  </a:cubicBezTo>
                  <a:cubicBezTo>
                    <a:pt x="393333" y="3805330"/>
                    <a:pt x="396324" y="3801551"/>
                    <a:pt x="397962" y="3797143"/>
                  </a:cubicBezTo>
                  <a:cubicBezTo>
                    <a:pt x="384574" y="3773837"/>
                    <a:pt x="369475" y="3792101"/>
                    <a:pt x="356371" y="3765651"/>
                  </a:cubicBezTo>
                  <a:cubicBezTo>
                    <a:pt x="350745" y="3785803"/>
                    <a:pt x="342128" y="3769112"/>
                    <a:pt x="336857" y="3788008"/>
                  </a:cubicBezTo>
                  <a:lnTo>
                    <a:pt x="324395" y="3756516"/>
                  </a:lnTo>
                  <a:cubicBezTo>
                    <a:pt x="324395" y="3753368"/>
                    <a:pt x="324394" y="3749275"/>
                    <a:pt x="324395" y="3745495"/>
                  </a:cubicBezTo>
                  <a:cubicBezTo>
                    <a:pt x="350389" y="3739825"/>
                    <a:pt x="379018" y="3726914"/>
                    <a:pt x="402733" y="3781710"/>
                  </a:cubicBezTo>
                  <a:cubicBezTo>
                    <a:pt x="402734" y="3787694"/>
                    <a:pt x="402733" y="3791473"/>
                    <a:pt x="402734" y="3795567"/>
                  </a:cubicBezTo>
                  <a:cubicBezTo>
                    <a:pt x="405867" y="3805330"/>
                    <a:pt x="410354" y="3799031"/>
                    <a:pt x="414413" y="3800923"/>
                  </a:cubicBezTo>
                  <a:lnTo>
                    <a:pt x="421178" y="3784861"/>
                  </a:lnTo>
                  <a:cubicBezTo>
                    <a:pt x="420466" y="3773837"/>
                    <a:pt x="415979" y="3770058"/>
                    <a:pt x="417404" y="3747384"/>
                  </a:cubicBezTo>
                  <a:cubicBezTo>
                    <a:pt x="408074" y="3713371"/>
                    <a:pt x="395469" y="3734158"/>
                    <a:pt x="384573" y="3725968"/>
                  </a:cubicBezTo>
                  <a:cubicBezTo>
                    <a:pt x="378412" y="3713497"/>
                    <a:pt x="371812" y="3705813"/>
                    <a:pt x="365059" y="3703293"/>
                  </a:cubicBezTo>
                  <a:lnTo>
                    <a:pt x="353665" y="3671800"/>
                  </a:lnTo>
                  <a:cubicBezTo>
                    <a:pt x="353664" y="3665502"/>
                    <a:pt x="352953" y="3656052"/>
                    <a:pt x="352525" y="3645661"/>
                  </a:cubicBezTo>
                  <a:cubicBezTo>
                    <a:pt x="334508" y="3645661"/>
                    <a:pt x="318626" y="3631804"/>
                    <a:pt x="300893" y="3629284"/>
                  </a:cubicBezTo>
                  <a:cubicBezTo>
                    <a:pt x="298044" y="3625505"/>
                    <a:pt x="299611" y="3610703"/>
                    <a:pt x="299255" y="3601257"/>
                  </a:cubicBezTo>
                  <a:lnTo>
                    <a:pt x="304169" y="3587715"/>
                  </a:lnTo>
                  <a:cubicBezTo>
                    <a:pt x="304169" y="3583307"/>
                    <a:pt x="304169" y="3579528"/>
                    <a:pt x="304169" y="3575432"/>
                  </a:cubicBezTo>
                  <a:cubicBezTo>
                    <a:pt x="307515" y="3570396"/>
                    <a:pt x="311291" y="3555276"/>
                    <a:pt x="306235" y="3546144"/>
                  </a:cubicBezTo>
                  <a:cubicBezTo>
                    <a:pt x="302816" y="3537957"/>
                    <a:pt x="304667" y="3527248"/>
                    <a:pt x="300893" y="3521267"/>
                  </a:cubicBezTo>
                  <a:cubicBezTo>
                    <a:pt x="290282" y="3527248"/>
                    <a:pt x="272905" y="3512446"/>
                    <a:pt x="293771" y="3489775"/>
                  </a:cubicBezTo>
                  <a:lnTo>
                    <a:pt x="293771" y="3478119"/>
                  </a:lnTo>
                  <a:cubicBezTo>
                    <a:pt x="288394" y="3466343"/>
                    <a:pt x="282002" y="3468293"/>
                    <a:pt x="277035" y="3483159"/>
                  </a:cubicBezTo>
                  <a:cubicBezTo>
                    <a:pt x="263623" y="3479379"/>
                    <a:pt x="250157" y="3483727"/>
                    <a:pt x="237012" y="3496073"/>
                  </a:cubicBezTo>
                  <a:lnTo>
                    <a:pt x="231030" y="3477491"/>
                  </a:lnTo>
                  <a:cubicBezTo>
                    <a:pt x="247908" y="3421747"/>
                    <a:pt x="274115" y="3463949"/>
                    <a:pt x="293700" y="3440646"/>
                  </a:cubicBezTo>
                  <a:lnTo>
                    <a:pt x="286579" y="3423320"/>
                  </a:lnTo>
                  <a:cubicBezTo>
                    <a:pt x="283231" y="3434976"/>
                    <a:pt x="270626" y="3445367"/>
                    <a:pt x="270270" y="3426471"/>
                  </a:cubicBezTo>
                  <a:cubicBezTo>
                    <a:pt x="278816" y="3398127"/>
                    <a:pt x="288572" y="3391517"/>
                    <a:pt x="297689" y="3370102"/>
                  </a:cubicBezTo>
                  <a:cubicBezTo>
                    <a:pt x="297688" y="3314675"/>
                    <a:pt x="264430" y="3352777"/>
                    <a:pt x="254958" y="3332311"/>
                  </a:cubicBezTo>
                  <a:cubicBezTo>
                    <a:pt x="256809" y="3321284"/>
                    <a:pt x="262080" y="3326327"/>
                    <a:pt x="265213" y="3325380"/>
                  </a:cubicBezTo>
                  <a:cubicBezTo>
                    <a:pt x="268347" y="3324435"/>
                    <a:pt x="271481" y="3310896"/>
                    <a:pt x="275397" y="3313412"/>
                  </a:cubicBezTo>
                  <a:cubicBezTo>
                    <a:pt x="279262" y="3314926"/>
                    <a:pt x="283128" y="3310579"/>
                    <a:pt x="286365" y="3301132"/>
                  </a:cubicBezTo>
                  <a:cubicBezTo>
                    <a:pt x="291279" y="3298295"/>
                    <a:pt x="298472" y="3308373"/>
                    <a:pt x="302887" y="3294202"/>
                  </a:cubicBezTo>
                  <a:lnTo>
                    <a:pt x="296264" y="3276566"/>
                  </a:lnTo>
                  <a:lnTo>
                    <a:pt x="277605" y="3276566"/>
                  </a:lnTo>
                  <a:cubicBezTo>
                    <a:pt x="274899" y="3269639"/>
                    <a:pt x="274970" y="3260190"/>
                    <a:pt x="275254" y="3248221"/>
                  </a:cubicBezTo>
                  <a:cubicBezTo>
                    <a:pt x="278673" y="3231531"/>
                    <a:pt x="287718" y="3218933"/>
                    <a:pt x="291421" y="3238146"/>
                  </a:cubicBezTo>
                  <a:cubicBezTo>
                    <a:pt x="296440" y="3240193"/>
                    <a:pt x="301483" y="3240821"/>
                    <a:pt x="306520" y="3240034"/>
                  </a:cubicBezTo>
                  <a:cubicBezTo>
                    <a:pt x="311932" y="3227125"/>
                    <a:pt x="319338" y="3217361"/>
                    <a:pt x="320335" y="3195314"/>
                  </a:cubicBezTo>
                  <a:lnTo>
                    <a:pt x="329024" y="3173584"/>
                  </a:lnTo>
                  <a:cubicBezTo>
                    <a:pt x="329024" y="3169805"/>
                    <a:pt x="329024" y="3165712"/>
                    <a:pt x="329024" y="3161618"/>
                  </a:cubicBezTo>
                  <a:lnTo>
                    <a:pt x="333866" y="3148390"/>
                  </a:lnTo>
                  <a:lnTo>
                    <a:pt x="333867" y="3124141"/>
                  </a:lnTo>
                  <a:cubicBezTo>
                    <a:pt x="318697" y="3122250"/>
                    <a:pt x="302175" y="3090446"/>
                    <a:pt x="287290" y="3117843"/>
                  </a:cubicBezTo>
                  <a:cubicBezTo>
                    <a:pt x="284656" y="3108082"/>
                    <a:pt x="284656" y="3108082"/>
                    <a:pt x="285724" y="3086350"/>
                  </a:cubicBezTo>
                  <a:cubicBezTo>
                    <a:pt x="299967" y="3077532"/>
                    <a:pt x="315849" y="3088870"/>
                    <a:pt x="328953" y="3066195"/>
                  </a:cubicBezTo>
                  <a:cubicBezTo>
                    <a:pt x="327101" y="3053912"/>
                    <a:pt x="321047" y="3062416"/>
                    <a:pt x="319267" y="3052338"/>
                  </a:cubicBezTo>
                  <a:lnTo>
                    <a:pt x="324110" y="3039114"/>
                  </a:lnTo>
                  <a:cubicBezTo>
                    <a:pt x="324110" y="3034702"/>
                    <a:pt x="324111" y="3030923"/>
                    <a:pt x="323754" y="3026829"/>
                  </a:cubicBezTo>
                  <a:cubicBezTo>
                    <a:pt x="319196" y="3014861"/>
                    <a:pt x="312502" y="3029035"/>
                    <a:pt x="306876" y="3009825"/>
                  </a:cubicBezTo>
                  <a:cubicBezTo>
                    <a:pt x="301748" y="3012341"/>
                    <a:pt x="297189" y="3004469"/>
                    <a:pt x="304241" y="2991558"/>
                  </a:cubicBezTo>
                  <a:cubicBezTo>
                    <a:pt x="288928" y="2955972"/>
                    <a:pt x="269842" y="2978644"/>
                    <a:pt x="253035" y="2960065"/>
                  </a:cubicBezTo>
                  <a:cubicBezTo>
                    <a:pt x="245487" y="2975810"/>
                    <a:pt x="226756" y="2983368"/>
                    <a:pt x="221985" y="2950619"/>
                  </a:cubicBezTo>
                  <a:cubicBezTo>
                    <a:pt x="251611" y="2927313"/>
                    <a:pt x="286080" y="2948413"/>
                    <a:pt x="313855" y="2903693"/>
                  </a:cubicBezTo>
                  <a:cubicBezTo>
                    <a:pt x="312146" y="2893928"/>
                    <a:pt x="289641" y="2888890"/>
                    <a:pt x="297475" y="2872199"/>
                  </a:cubicBezTo>
                  <a:cubicBezTo>
                    <a:pt x="301107" y="2848893"/>
                    <a:pt x="314638" y="2875664"/>
                    <a:pt x="314282" y="2843227"/>
                  </a:cubicBezTo>
                  <a:cubicBezTo>
                    <a:pt x="312503" y="2834094"/>
                    <a:pt x="308585" y="2837873"/>
                    <a:pt x="305309" y="2833780"/>
                  </a:cubicBezTo>
                  <a:cubicBezTo>
                    <a:pt x="304739" y="2799764"/>
                    <a:pt x="298828" y="2821179"/>
                    <a:pt x="295196" y="2805435"/>
                  </a:cubicBezTo>
                  <a:lnTo>
                    <a:pt x="301890" y="2787799"/>
                  </a:lnTo>
                  <a:cubicBezTo>
                    <a:pt x="320692" y="2834408"/>
                    <a:pt x="308230" y="2740247"/>
                    <a:pt x="323255" y="2767958"/>
                  </a:cubicBezTo>
                  <a:lnTo>
                    <a:pt x="334222" y="2745601"/>
                  </a:lnTo>
                  <a:cubicBezTo>
                    <a:pt x="327101" y="2737728"/>
                    <a:pt x="319124" y="2714108"/>
                    <a:pt x="312003" y="2738670"/>
                  </a:cubicBezTo>
                  <a:cubicBezTo>
                    <a:pt x="298685" y="2686708"/>
                    <a:pt x="278459" y="2794098"/>
                    <a:pt x="269985" y="2732058"/>
                  </a:cubicBezTo>
                  <a:cubicBezTo>
                    <a:pt x="265997" y="2720092"/>
                    <a:pt x="259730" y="2735837"/>
                    <a:pt x="255742" y="2719460"/>
                  </a:cubicBezTo>
                  <a:cubicBezTo>
                    <a:pt x="265214" y="2698046"/>
                    <a:pt x="251184" y="2702456"/>
                    <a:pt x="247053" y="2701825"/>
                  </a:cubicBezTo>
                  <a:lnTo>
                    <a:pt x="244916" y="2686077"/>
                  </a:lnTo>
                  <a:cubicBezTo>
                    <a:pt x="250899" y="2659623"/>
                    <a:pt x="259160" y="2672220"/>
                    <a:pt x="265000" y="2659623"/>
                  </a:cubicBezTo>
                  <a:lnTo>
                    <a:pt x="264999" y="2647658"/>
                  </a:lnTo>
                  <a:lnTo>
                    <a:pt x="260086" y="2634746"/>
                  </a:lnTo>
                  <a:cubicBezTo>
                    <a:pt x="260086" y="2630336"/>
                    <a:pt x="260086" y="2626242"/>
                    <a:pt x="260086" y="2622463"/>
                  </a:cubicBezTo>
                  <a:cubicBezTo>
                    <a:pt x="247836" y="2599157"/>
                    <a:pt x="265355" y="2579002"/>
                    <a:pt x="269985" y="2562943"/>
                  </a:cubicBezTo>
                  <a:lnTo>
                    <a:pt x="269986" y="2550974"/>
                  </a:lnTo>
                  <a:cubicBezTo>
                    <a:pt x="264644" y="2540582"/>
                    <a:pt x="264501" y="2540582"/>
                    <a:pt x="258377" y="2554753"/>
                  </a:cubicBezTo>
                  <a:cubicBezTo>
                    <a:pt x="246982" y="2563885"/>
                    <a:pt x="234163" y="2542470"/>
                    <a:pt x="223409" y="2567664"/>
                  </a:cubicBezTo>
                  <a:cubicBezTo>
                    <a:pt x="217569" y="2545621"/>
                    <a:pt x="208240" y="2564830"/>
                    <a:pt x="202044" y="2551919"/>
                  </a:cubicBezTo>
                  <a:cubicBezTo>
                    <a:pt x="217640" y="2499326"/>
                    <a:pt x="244774" y="2561366"/>
                    <a:pt x="260300" y="2502473"/>
                  </a:cubicBezTo>
                  <a:cubicBezTo>
                    <a:pt x="257949" y="2488934"/>
                    <a:pt x="251326" y="2502475"/>
                    <a:pt x="250471" y="2486729"/>
                  </a:cubicBezTo>
                  <a:cubicBezTo>
                    <a:pt x="248121" y="2455236"/>
                    <a:pt x="233237" y="2469724"/>
                    <a:pt x="228109" y="2482636"/>
                  </a:cubicBezTo>
                  <a:cubicBezTo>
                    <a:pt x="187729" y="2487989"/>
                    <a:pt x="145711" y="2473818"/>
                    <a:pt x="107966" y="2476651"/>
                  </a:cubicBezTo>
                  <a:lnTo>
                    <a:pt x="107966" y="2450829"/>
                  </a:lnTo>
                  <a:lnTo>
                    <a:pt x="114304" y="2445473"/>
                  </a:lnTo>
                  <a:cubicBezTo>
                    <a:pt x="132964" y="2466134"/>
                    <a:pt x="152437" y="2467959"/>
                    <a:pt x="171278" y="2450829"/>
                  </a:cubicBezTo>
                  <a:lnTo>
                    <a:pt x="167503" y="2441379"/>
                  </a:lnTo>
                  <a:cubicBezTo>
                    <a:pt x="163088" y="2387843"/>
                    <a:pt x="179895" y="2395084"/>
                    <a:pt x="186661" y="2368002"/>
                  </a:cubicBezTo>
                  <a:lnTo>
                    <a:pt x="186661" y="2355090"/>
                  </a:lnTo>
                  <a:cubicBezTo>
                    <a:pt x="178186" y="2345327"/>
                    <a:pt x="168358" y="2323598"/>
                    <a:pt x="159741" y="2348789"/>
                  </a:cubicBezTo>
                  <a:cubicBezTo>
                    <a:pt x="150768" y="2320133"/>
                    <a:pt x="139444" y="2362335"/>
                    <a:pt x="130613" y="2372723"/>
                  </a:cubicBezTo>
                  <a:cubicBezTo>
                    <a:pt x="123491" y="2379025"/>
                    <a:pt x="117794" y="2361704"/>
                    <a:pt x="110459" y="2361390"/>
                  </a:cubicBezTo>
                  <a:lnTo>
                    <a:pt x="104050" y="2343436"/>
                  </a:lnTo>
                  <a:cubicBezTo>
                    <a:pt x="110459" y="2328951"/>
                    <a:pt x="122281" y="2328322"/>
                    <a:pt x="127551" y="2305962"/>
                  </a:cubicBezTo>
                  <a:cubicBezTo>
                    <a:pt x="125059" y="2293993"/>
                    <a:pt x="116227" y="2308796"/>
                    <a:pt x="116940" y="2288326"/>
                  </a:cubicBezTo>
                  <a:cubicBezTo>
                    <a:pt x="110601" y="2282655"/>
                    <a:pt x="45723" y="2288326"/>
                    <a:pt x="62103" y="2251477"/>
                  </a:cubicBezTo>
                  <a:cubicBezTo>
                    <a:pt x="82684" y="2269431"/>
                    <a:pt x="96857" y="2214947"/>
                    <a:pt x="115373" y="2202981"/>
                  </a:cubicBezTo>
                  <a:cubicBezTo>
                    <a:pt x="119361" y="2189123"/>
                    <a:pt x="119361" y="2189123"/>
                    <a:pt x="113594" y="2173689"/>
                  </a:cubicBezTo>
                  <a:cubicBezTo>
                    <a:pt x="116443" y="2163770"/>
                    <a:pt x="119523" y="2155236"/>
                    <a:pt x="122780" y="2148181"/>
                  </a:cubicBezTo>
                  <a:lnTo>
                    <a:pt x="118008" y="2135269"/>
                  </a:lnTo>
                  <a:cubicBezTo>
                    <a:pt x="118008" y="2130545"/>
                    <a:pt x="118007" y="2126766"/>
                    <a:pt x="117652" y="2122673"/>
                  </a:cubicBezTo>
                  <a:cubicBezTo>
                    <a:pt x="107824" y="2079843"/>
                    <a:pt x="96287" y="2135269"/>
                    <a:pt x="86032" y="2106612"/>
                  </a:cubicBezTo>
                  <a:cubicBezTo>
                    <a:pt x="82185" y="2118579"/>
                    <a:pt x="77272" y="2115114"/>
                    <a:pt x="73711" y="2124246"/>
                  </a:cubicBezTo>
                  <a:lnTo>
                    <a:pt x="73711" y="2135902"/>
                  </a:lnTo>
                  <a:cubicBezTo>
                    <a:pt x="63242" y="2150700"/>
                    <a:pt x="50922" y="2129917"/>
                    <a:pt x="41878" y="2167394"/>
                  </a:cubicBezTo>
                  <a:cubicBezTo>
                    <a:pt x="36321" y="2162669"/>
                    <a:pt x="33473" y="2175267"/>
                    <a:pt x="34400" y="2196681"/>
                  </a:cubicBezTo>
                  <a:lnTo>
                    <a:pt x="29984" y="2209592"/>
                  </a:lnTo>
                  <a:cubicBezTo>
                    <a:pt x="29984" y="2212743"/>
                    <a:pt x="29984" y="2216522"/>
                    <a:pt x="29557" y="2221244"/>
                  </a:cubicBezTo>
                  <a:lnTo>
                    <a:pt x="24714" y="2234472"/>
                  </a:lnTo>
                  <a:lnTo>
                    <a:pt x="24714" y="2251163"/>
                  </a:lnTo>
                  <a:cubicBezTo>
                    <a:pt x="33402" y="2271004"/>
                    <a:pt x="43871" y="2264389"/>
                    <a:pt x="53841" y="2276357"/>
                  </a:cubicBezTo>
                  <a:cubicBezTo>
                    <a:pt x="46292" y="2304702"/>
                    <a:pt x="37248" y="2283916"/>
                    <a:pt x="29699" y="2311943"/>
                  </a:cubicBezTo>
                  <a:cubicBezTo>
                    <a:pt x="37889" y="2356665"/>
                    <a:pt x="60250" y="2301237"/>
                    <a:pt x="63883" y="2349420"/>
                  </a:cubicBezTo>
                  <a:cubicBezTo>
                    <a:pt x="59325" y="2355090"/>
                    <a:pt x="59325" y="2355090"/>
                    <a:pt x="37390" y="2355091"/>
                  </a:cubicBezTo>
                  <a:cubicBezTo>
                    <a:pt x="32832" y="2339343"/>
                    <a:pt x="22435" y="2335250"/>
                    <a:pt x="24642" y="2370207"/>
                  </a:cubicBezTo>
                  <a:cubicBezTo>
                    <a:pt x="25995" y="2380282"/>
                    <a:pt x="29913" y="2384378"/>
                    <a:pt x="32191" y="2391937"/>
                  </a:cubicBezTo>
                  <a:cubicBezTo>
                    <a:pt x="37105" y="2391937"/>
                    <a:pt x="57189" y="2388157"/>
                    <a:pt x="45865" y="2415871"/>
                  </a:cubicBezTo>
                  <a:cubicBezTo>
                    <a:pt x="41094" y="2420278"/>
                    <a:pt x="29058" y="2402960"/>
                    <a:pt x="29556" y="2434135"/>
                  </a:cubicBezTo>
                  <a:lnTo>
                    <a:pt x="19871" y="2458701"/>
                  </a:lnTo>
                  <a:lnTo>
                    <a:pt x="24286" y="2469724"/>
                  </a:lnTo>
                  <a:cubicBezTo>
                    <a:pt x="25426" y="2494287"/>
                    <a:pt x="24286" y="2520109"/>
                    <a:pt x="24999" y="2544675"/>
                  </a:cubicBezTo>
                  <a:lnTo>
                    <a:pt x="28987" y="2554439"/>
                  </a:lnTo>
                  <a:cubicBezTo>
                    <a:pt x="29913" y="2571443"/>
                    <a:pt x="29912" y="2572075"/>
                    <a:pt x="24072" y="2574280"/>
                  </a:cubicBezTo>
                  <a:cubicBezTo>
                    <a:pt x="19444" y="2574280"/>
                    <a:pt x="20013" y="2583412"/>
                    <a:pt x="19657" y="2591598"/>
                  </a:cubicBezTo>
                  <a:cubicBezTo>
                    <a:pt x="9473" y="2616478"/>
                    <a:pt x="17165" y="2434135"/>
                    <a:pt x="14886" y="2397918"/>
                  </a:cubicBezTo>
                  <a:lnTo>
                    <a:pt x="19586" y="2385007"/>
                  </a:lnTo>
                  <a:cubicBezTo>
                    <a:pt x="10471" y="2369261"/>
                    <a:pt x="16453" y="2310055"/>
                    <a:pt x="14815" y="2275729"/>
                  </a:cubicBezTo>
                  <a:lnTo>
                    <a:pt x="18945" y="2265651"/>
                  </a:lnTo>
                  <a:cubicBezTo>
                    <a:pt x="21937" y="2209278"/>
                    <a:pt x="17592" y="2147867"/>
                    <a:pt x="20583" y="2091180"/>
                  </a:cubicBezTo>
                  <a:lnTo>
                    <a:pt x="24357" y="2081734"/>
                  </a:lnTo>
                  <a:lnTo>
                    <a:pt x="24358" y="2018748"/>
                  </a:lnTo>
                  <a:lnTo>
                    <a:pt x="19943" y="2006148"/>
                  </a:lnTo>
                  <a:lnTo>
                    <a:pt x="19943" y="1969934"/>
                  </a:lnTo>
                  <a:lnTo>
                    <a:pt x="24642" y="1957336"/>
                  </a:lnTo>
                  <a:lnTo>
                    <a:pt x="24642" y="1945368"/>
                  </a:lnTo>
                  <a:cubicBezTo>
                    <a:pt x="9189" y="1940647"/>
                    <a:pt x="16310" y="1886162"/>
                    <a:pt x="14814" y="1836405"/>
                  </a:cubicBezTo>
                  <a:lnTo>
                    <a:pt x="19444" y="1822862"/>
                  </a:lnTo>
                  <a:cubicBezTo>
                    <a:pt x="9402" y="1794834"/>
                    <a:pt x="17165" y="1716101"/>
                    <a:pt x="14815" y="1665400"/>
                  </a:cubicBezTo>
                  <a:lnTo>
                    <a:pt x="10471" y="1652169"/>
                  </a:lnTo>
                  <a:lnTo>
                    <a:pt x="9901" y="1640835"/>
                  </a:lnTo>
                  <a:lnTo>
                    <a:pt x="14743" y="1626979"/>
                  </a:lnTo>
                  <a:lnTo>
                    <a:pt x="14744" y="1603041"/>
                  </a:lnTo>
                  <a:lnTo>
                    <a:pt x="9972" y="1590447"/>
                  </a:lnTo>
                  <a:lnTo>
                    <a:pt x="9972" y="1408103"/>
                  </a:lnTo>
                  <a:lnTo>
                    <a:pt x="15028" y="1394561"/>
                  </a:lnTo>
                  <a:lnTo>
                    <a:pt x="15029" y="1310792"/>
                  </a:lnTo>
                  <a:lnTo>
                    <a:pt x="19443" y="1297563"/>
                  </a:lnTo>
                  <a:lnTo>
                    <a:pt x="15669" y="1288114"/>
                  </a:lnTo>
                  <a:cubicBezTo>
                    <a:pt x="14102" y="1276462"/>
                    <a:pt x="15171" y="1264497"/>
                    <a:pt x="14814" y="1251268"/>
                  </a:cubicBezTo>
                  <a:lnTo>
                    <a:pt x="19372" y="1237729"/>
                  </a:lnTo>
                  <a:lnTo>
                    <a:pt x="14957" y="1224814"/>
                  </a:lnTo>
                  <a:lnTo>
                    <a:pt x="14957" y="689438"/>
                  </a:lnTo>
                  <a:lnTo>
                    <a:pt x="19800" y="676527"/>
                  </a:lnTo>
                  <a:lnTo>
                    <a:pt x="19800" y="409154"/>
                  </a:lnTo>
                  <a:lnTo>
                    <a:pt x="24500" y="396241"/>
                  </a:lnTo>
                  <a:lnTo>
                    <a:pt x="24500" y="347429"/>
                  </a:lnTo>
                  <a:cubicBezTo>
                    <a:pt x="14601" y="325068"/>
                    <a:pt x="21794" y="254838"/>
                    <a:pt x="19729" y="213899"/>
                  </a:cubicBezTo>
                  <a:cubicBezTo>
                    <a:pt x="13106" y="195949"/>
                    <a:pt x="13105" y="195318"/>
                    <a:pt x="19729" y="177996"/>
                  </a:cubicBezTo>
                  <a:lnTo>
                    <a:pt x="19728" y="68087"/>
                  </a:lnTo>
                  <a:lnTo>
                    <a:pt x="15314" y="55490"/>
                  </a:lnTo>
                  <a:cubicBezTo>
                    <a:pt x="15314" y="52025"/>
                    <a:pt x="15313" y="48246"/>
                    <a:pt x="15314" y="43838"/>
                  </a:cubicBezTo>
                  <a:lnTo>
                    <a:pt x="20298" y="3061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4" name="Google Shape;174;p9"/>
            <p:cNvSpPr/>
            <p:nvPr/>
          </p:nvSpPr>
          <p:spPr>
            <a:xfrm rot="2700000">
              <a:off x="10891296" y="4371068"/>
              <a:ext cx="443299" cy="3094350"/>
            </a:xfrm>
            <a:custGeom>
              <a:avLst/>
              <a:gdLst/>
              <a:ahLst/>
              <a:cxnLst/>
              <a:rect l="l" t="t" r="r" b="b"/>
              <a:pathLst>
                <a:path w="443053" h="3092630" extrusionOk="0">
                  <a:moveTo>
                    <a:pt x="74564" y="3023260"/>
                  </a:moveTo>
                  <a:lnTo>
                    <a:pt x="74572" y="3023269"/>
                  </a:lnTo>
                  <a:lnTo>
                    <a:pt x="74546" y="3023295"/>
                  </a:lnTo>
                  <a:close/>
                  <a:moveTo>
                    <a:pt x="15654" y="1957597"/>
                  </a:moveTo>
                  <a:cubicBezTo>
                    <a:pt x="16908" y="1957597"/>
                    <a:pt x="18101" y="1959880"/>
                    <a:pt x="20452" y="1964445"/>
                  </a:cubicBezTo>
                  <a:lnTo>
                    <a:pt x="20452" y="2001609"/>
                  </a:lnTo>
                  <a:lnTo>
                    <a:pt x="26861" y="2006644"/>
                  </a:lnTo>
                  <a:cubicBezTo>
                    <a:pt x="43383" y="1966020"/>
                    <a:pt x="62042" y="2017667"/>
                    <a:pt x="31562" y="2018299"/>
                  </a:cubicBezTo>
                  <a:cubicBezTo>
                    <a:pt x="30992" y="2023969"/>
                    <a:pt x="30350" y="2029322"/>
                    <a:pt x="29923" y="2033101"/>
                  </a:cubicBezTo>
                  <a:cubicBezTo>
                    <a:pt x="31704" y="2046958"/>
                    <a:pt x="38041" y="2037509"/>
                    <a:pt x="39965" y="2050106"/>
                  </a:cubicBezTo>
                  <a:lnTo>
                    <a:pt x="39965" y="2060497"/>
                  </a:lnTo>
                  <a:cubicBezTo>
                    <a:pt x="37828" y="2064908"/>
                    <a:pt x="16036" y="2088211"/>
                    <a:pt x="22873" y="2103642"/>
                  </a:cubicBezTo>
                  <a:cubicBezTo>
                    <a:pt x="36888" y="2151198"/>
                    <a:pt x="55341" y="2164772"/>
                    <a:pt x="72084" y="2139859"/>
                  </a:cubicBezTo>
                  <a:lnTo>
                    <a:pt x="78778" y="2157813"/>
                  </a:lnTo>
                  <a:cubicBezTo>
                    <a:pt x="80060" y="2207255"/>
                    <a:pt x="50861" y="2140805"/>
                    <a:pt x="54564" y="2206941"/>
                  </a:cubicBezTo>
                  <a:cubicBezTo>
                    <a:pt x="44878" y="2231504"/>
                    <a:pt x="35407" y="2257958"/>
                    <a:pt x="22944" y="2249140"/>
                  </a:cubicBezTo>
                  <a:cubicBezTo>
                    <a:pt x="19953" y="2259217"/>
                    <a:pt x="19882" y="2259218"/>
                    <a:pt x="21234" y="2280633"/>
                  </a:cubicBezTo>
                  <a:cubicBezTo>
                    <a:pt x="24953" y="2284854"/>
                    <a:pt x="28820" y="2285893"/>
                    <a:pt x="32630" y="2283783"/>
                  </a:cubicBezTo>
                  <a:cubicBezTo>
                    <a:pt x="44878" y="2259217"/>
                    <a:pt x="59550" y="2278741"/>
                    <a:pt x="72226" y="2272760"/>
                  </a:cubicBezTo>
                  <a:cubicBezTo>
                    <a:pt x="78016" y="2288412"/>
                    <a:pt x="85309" y="2288412"/>
                    <a:pt x="91099" y="2272760"/>
                  </a:cubicBezTo>
                  <a:cubicBezTo>
                    <a:pt x="97102" y="2284223"/>
                    <a:pt x="102906" y="2297577"/>
                    <a:pt x="108476" y="2312757"/>
                  </a:cubicBezTo>
                  <a:lnTo>
                    <a:pt x="103989" y="2325668"/>
                  </a:lnTo>
                  <a:cubicBezTo>
                    <a:pt x="103989" y="2329133"/>
                    <a:pt x="103989" y="2333226"/>
                    <a:pt x="103989" y="2337319"/>
                  </a:cubicBezTo>
                  <a:cubicBezTo>
                    <a:pt x="101425" y="2347711"/>
                    <a:pt x="76214" y="2349285"/>
                    <a:pt x="81271" y="2333540"/>
                  </a:cubicBezTo>
                  <a:cubicBezTo>
                    <a:pt x="85778" y="2332691"/>
                    <a:pt x="90094" y="2325162"/>
                    <a:pt x="93520" y="2312125"/>
                  </a:cubicBezTo>
                  <a:cubicBezTo>
                    <a:pt x="77282" y="2290396"/>
                    <a:pt x="59834" y="2335428"/>
                    <a:pt x="44381" y="2307404"/>
                  </a:cubicBezTo>
                  <a:cubicBezTo>
                    <a:pt x="37714" y="2313481"/>
                    <a:pt x="31297" y="2324091"/>
                    <a:pt x="25366" y="2338896"/>
                  </a:cubicBezTo>
                  <a:cubicBezTo>
                    <a:pt x="25365" y="2343932"/>
                    <a:pt x="25366" y="2347711"/>
                    <a:pt x="25793" y="2351808"/>
                  </a:cubicBezTo>
                  <a:cubicBezTo>
                    <a:pt x="39253" y="2370072"/>
                    <a:pt x="53069" y="2338579"/>
                    <a:pt x="67312" y="2344878"/>
                  </a:cubicBezTo>
                  <a:lnTo>
                    <a:pt x="74434" y="2362831"/>
                  </a:lnTo>
                  <a:lnTo>
                    <a:pt x="64891" y="2387393"/>
                  </a:lnTo>
                  <a:lnTo>
                    <a:pt x="64891" y="2399359"/>
                  </a:lnTo>
                  <a:lnTo>
                    <a:pt x="69448" y="2411960"/>
                  </a:lnTo>
                  <a:lnTo>
                    <a:pt x="65461" y="2423925"/>
                  </a:lnTo>
                  <a:cubicBezTo>
                    <a:pt x="82481" y="2516512"/>
                    <a:pt x="104274" y="2430538"/>
                    <a:pt x="123787" y="2417941"/>
                  </a:cubicBezTo>
                  <a:lnTo>
                    <a:pt x="123787" y="2484705"/>
                  </a:lnTo>
                  <a:cubicBezTo>
                    <a:pt x="116665" y="2506748"/>
                    <a:pt x="101567" y="2467069"/>
                    <a:pt x="99004" y="2509900"/>
                  </a:cubicBezTo>
                  <a:cubicBezTo>
                    <a:pt x="91384" y="2529741"/>
                    <a:pt x="57911" y="2503915"/>
                    <a:pt x="59977" y="2554621"/>
                  </a:cubicBezTo>
                  <a:cubicBezTo>
                    <a:pt x="63851" y="2576254"/>
                    <a:pt x="70809" y="2581451"/>
                    <a:pt x="76072" y="2566587"/>
                  </a:cubicBezTo>
                  <a:cubicBezTo>
                    <a:pt x="100997" y="2561862"/>
                    <a:pt x="103419" y="2562175"/>
                    <a:pt x="108974" y="2569734"/>
                  </a:cubicBezTo>
                  <a:lnTo>
                    <a:pt x="104060" y="2583280"/>
                  </a:lnTo>
                  <a:lnTo>
                    <a:pt x="104060" y="2594617"/>
                  </a:lnTo>
                  <a:cubicBezTo>
                    <a:pt x="99004" y="2608156"/>
                    <a:pt x="44167" y="2607843"/>
                    <a:pt x="57982" y="2648782"/>
                  </a:cubicBezTo>
                  <a:cubicBezTo>
                    <a:pt x="67668" y="2639018"/>
                    <a:pt x="78565" y="2674607"/>
                    <a:pt x="86043" y="2651618"/>
                  </a:cubicBezTo>
                  <a:cubicBezTo>
                    <a:pt x="97815" y="2651870"/>
                    <a:pt x="109572" y="2647238"/>
                    <a:pt x="121152" y="2637762"/>
                  </a:cubicBezTo>
                  <a:cubicBezTo>
                    <a:pt x="128274" y="2664529"/>
                    <a:pt x="141022" y="2633982"/>
                    <a:pt x="148286" y="2657917"/>
                  </a:cubicBezTo>
                  <a:cubicBezTo>
                    <a:pt x="148286" y="2689410"/>
                    <a:pt x="135040" y="2662324"/>
                    <a:pt x="131123" y="2685317"/>
                  </a:cubicBezTo>
                  <a:cubicBezTo>
                    <a:pt x="116879" y="2659491"/>
                    <a:pt x="102636" y="2685316"/>
                    <a:pt x="87111" y="2696968"/>
                  </a:cubicBezTo>
                  <a:cubicBezTo>
                    <a:pt x="77567" y="2683425"/>
                    <a:pt x="46731" y="2669254"/>
                    <a:pt x="40321" y="2700116"/>
                  </a:cubicBezTo>
                  <a:cubicBezTo>
                    <a:pt x="43811" y="2710825"/>
                    <a:pt x="44808" y="2725309"/>
                    <a:pt x="48012" y="2734445"/>
                  </a:cubicBezTo>
                  <a:cubicBezTo>
                    <a:pt x="57627" y="2724586"/>
                    <a:pt x="67504" y="2720774"/>
                    <a:pt x="77353" y="2723105"/>
                  </a:cubicBezTo>
                  <a:cubicBezTo>
                    <a:pt x="84475" y="2738852"/>
                    <a:pt x="84475" y="2738852"/>
                    <a:pt x="91597" y="2723105"/>
                  </a:cubicBezTo>
                  <a:cubicBezTo>
                    <a:pt x="115098" y="2723105"/>
                    <a:pt x="140381" y="2711139"/>
                    <a:pt x="162814" y="2740426"/>
                  </a:cubicBezTo>
                  <a:cubicBezTo>
                    <a:pt x="158613" y="2748302"/>
                    <a:pt x="159609" y="2760895"/>
                    <a:pt x="156048" y="2770031"/>
                  </a:cubicBezTo>
                  <a:cubicBezTo>
                    <a:pt x="141805" y="2755857"/>
                    <a:pt x="126351" y="2747985"/>
                    <a:pt x="114458" y="2787667"/>
                  </a:cubicBezTo>
                  <a:cubicBezTo>
                    <a:pt x="114458" y="2793334"/>
                    <a:pt x="114458" y="2797430"/>
                    <a:pt x="114101" y="2801524"/>
                  </a:cubicBezTo>
                  <a:cubicBezTo>
                    <a:pt x="103633" y="2821676"/>
                    <a:pt x="87894" y="2837738"/>
                    <a:pt x="77426" y="2819788"/>
                  </a:cubicBezTo>
                  <a:cubicBezTo>
                    <a:pt x="73722" y="2824827"/>
                    <a:pt x="76214" y="2845927"/>
                    <a:pt x="72084" y="2841203"/>
                  </a:cubicBezTo>
                  <a:cubicBezTo>
                    <a:pt x="66186" y="2830213"/>
                    <a:pt x="59984" y="2822687"/>
                    <a:pt x="53639" y="2818842"/>
                  </a:cubicBezTo>
                  <a:cubicBezTo>
                    <a:pt x="45805" y="2827346"/>
                    <a:pt x="46517" y="2850335"/>
                    <a:pt x="41247" y="2860416"/>
                  </a:cubicBezTo>
                  <a:cubicBezTo>
                    <a:pt x="48383" y="2885954"/>
                    <a:pt x="57577" y="2897325"/>
                    <a:pt x="66671" y="2891909"/>
                  </a:cubicBezTo>
                  <a:cubicBezTo>
                    <a:pt x="84710" y="2871155"/>
                    <a:pt x="103177" y="2858621"/>
                    <a:pt x="121793" y="2854431"/>
                  </a:cubicBezTo>
                  <a:cubicBezTo>
                    <a:pt x="127184" y="2872884"/>
                    <a:pt x="133942" y="2881735"/>
                    <a:pt x="140737" y="2879309"/>
                  </a:cubicBezTo>
                  <a:lnTo>
                    <a:pt x="134185" y="2897262"/>
                  </a:lnTo>
                  <a:lnTo>
                    <a:pt x="141306" y="2914580"/>
                  </a:lnTo>
                  <a:cubicBezTo>
                    <a:pt x="159823" y="2883088"/>
                    <a:pt x="182257" y="2896316"/>
                    <a:pt x="199989" y="2855374"/>
                  </a:cubicBezTo>
                  <a:cubicBezTo>
                    <a:pt x="203657" y="2856696"/>
                    <a:pt x="207310" y="2851975"/>
                    <a:pt x="210245" y="2842149"/>
                  </a:cubicBezTo>
                  <a:cubicBezTo>
                    <a:pt x="212453" y="2842149"/>
                    <a:pt x="226268" y="2836478"/>
                    <a:pt x="220001" y="2854432"/>
                  </a:cubicBezTo>
                  <a:cubicBezTo>
                    <a:pt x="215799" y="2870804"/>
                    <a:pt x="207111" y="2860416"/>
                    <a:pt x="207610" y="2884033"/>
                  </a:cubicBezTo>
                  <a:lnTo>
                    <a:pt x="204061" y="2893780"/>
                  </a:lnTo>
                  <a:lnTo>
                    <a:pt x="190415" y="2907426"/>
                  </a:lnTo>
                  <a:lnTo>
                    <a:pt x="185256" y="2902890"/>
                  </a:lnTo>
                  <a:cubicBezTo>
                    <a:pt x="180242" y="2898964"/>
                    <a:pt x="175774" y="2898380"/>
                    <a:pt x="174094" y="2912750"/>
                  </a:cubicBezTo>
                  <a:lnTo>
                    <a:pt x="173710" y="2924131"/>
                  </a:lnTo>
                  <a:lnTo>
                    <a:pt x="126692" y="2971149"/>
                  </a:lnTo>
                  <a:lnTo>
                    <a:pt x="123787" y="2967806"/>
                  </a:lnTo>
                  <a:cubicBezTo>
                    <a:pt x="119763" y="2962294"/>
                    <a:pt x="115611" y="2961113"/>
                    <a:pt x="111401" y="2962933"/>
                  </a:cubicBezTo>
                  <a:cubicBezTo>
                    <a:pt x="107192" y="2964753"/>
                    <a:pt x="102925" y="2969575"/>
                    <a:pt x="98674" y="2976070"/>
                  </a:cubicBezTo>
                  <a:lnTo>
                    <a:pt x="74564" y="3023260"/>
                  </a:lnTo>
                  <a:lnTo>
                    <a:pt x="73508" y="3022287"/>
                  </a:lnTo>
                  <a:lnTo>
                    <a:pt x="73840" y="3024001"/>
                  </a:lnTo>
                  <a:lnTo>
                    <a:pt x="5211" y="3092630"/>
                  </a:lnTo>
                  <a:lnTo>
                    <a:pt x="5211" y="3011263"/>
                  </a:lnTo>
                  <a:lnTo>
                    <a:pt x="10054" y="2998352"/>
                  </a:lnTo>
                  <a:lnTo>
                    <a:pt x="10053" y="2986701"/>
                  </a:lnTo>
                  <a:lnTo>
                    <a:pt x="4997" y="2973159"/>
                  </a:lnTo>
                  <a:lnTo>
                    <a:pt x="4997" y="2815694"/>
                  </a:lnTo>
                  <a:cubicBezTo>
                    <a:pt x="-343" y="2808136"/>
                    <a:pt x="-771" y="2784202"/>
                    <a:pt x="796" y="2765620"/>
                  </a:cubicBezTo>
                  <a:cubicBezTo>
                    <a:pt x="6920" y="2749558"/>
                    <a:pt x="6920" y="2748616"/>
                    <a:pt x="796" y="2731294"/>
                  </a:cubicBezTo>
                  <a:lnTo>
                    <a:pt x="5282" y="2718383"/>
                  </a:lnTo>
                  <a:lnTo>
                    <a:pt x="5282" y="2694449"/>
                  </a:lnTo>
                  <a:cubicBezTo>
                    <a:pt x="3858" y="2690352"/>
                    <a:pt x="2148" y="2686259"/>
                    <a:pt x="511" y="2681848"/>
                  </a:cubicBezTo>
                  <a:lnTo>
                    <a:pt x="511" y="2549265"/>
                  </a:lnTo>
                  <a:lnTo>
                    <a:pt x="5567" y="2536039"/>
                  </a:lnTo>
                  <a:lnTo>
                    <a:pt x="5567" y="2476202"/>
                  </a:lnTo>
                  <a:lnTo>
                    <a:pt x="10197" y="2462976"/>
                  </a:lnTo>
                  <a:cubicBezTo>
                    <a:pt x="10908" y="2452585"/>
                    <a:pt x="9057" y="2446600"/>
                    <a:pt x="6421" y="2442821"/>
                  </a:cubicBezTo>
                  <a:cubicBezTo>
                    <a:pt x="4784" y="2432429"/>
                    <a:pt x="4784" y="2229298"/>
                    <a:pt x="6421" y="2157181"/>
                  </a:cubicBezTo>
                  <a:lnTo>
                    <a:pt x="10196" y="2147735"/>
                  </a:lnTo>
                  <a:lnTo>
                    <a:pt x="10197" y="2013574"/>
                  </a:lnTo>
                  <a:lnTo>
                    <a:pt x="5851" y="2000977"/>
                  </a:lnTo>
                  <a:lnTo>
                    <a:pt x="10482" y="1988379"/>
                  </a:lnTo>
                  <a:lnTo>
                    <a:pt x="10482" y="1964445"/>
                  </a:lnTo>
                  <a:cubicBezTo>
                    <a:pt x="13081" y="1959880"/>
                    <a:pt x="14398" y="1957597"/>
                    <a:pt x="15654" y="1957597"/>
                  </a:cubicBezTo>
                  <a:close/>
                  <a:moveTo>
                    <a:pt x="397545" y="1272240"/>
                  </a:moveTo>
                  <a:cubicBezTo>
                    <a:pt x="402032" y="1281372"/>
                    <a:pt x="408157" y="1297434"/>
                    <a:pt x="412785" y="1283261"/>
                  </a:cubicBezTo>
                  <a:cubicBezTo>
                    <a:pt x="413997" y="1254915"/>
                    <a:pt x="401463" y="1263105"/>
                    <a:pt x="397545" y="1272240"/>
                  </a:cubicBezTo>
                  <a:close/>
                  <a:moveTo>
                    <a:pt x="415777" y="960753"/>
                  </a:moveTo>
                  <a:cubicBezTo>
                    <a:pt x="411625" y="960753"/>
                    <a:pt x="407474" y="966744"/>
                    <a:pt x="404026" y="978729"/>
                  </a:cubicBezTo>
                  <a:lnTo>
                    <a:pt x="414780" y="1010221"/>
                  </a:lnTo>
                  <a:cubicBezTo>
                    <a:pt x="419395" y="1011355"/>
                    <a:pt x="423940" y="1004835"/>
                    <a:pt x="427528" y="991953"/>
                  </a:cubicBezTo>
                  <a:lnTo>
                    <a:pt x="427528" y="978729"/>
                  </a:lnTo>
                  <a:cubicBezTo>
                    <a:pt x="424080" y="966745"/>
                    <a:pt x="419929" y="960753"/>
                    <a:pt x="415777" y="960753"/>
                  </a:cubicBezTo>
                  <a:close/>
                  <a:moveTo>
                    <a:pt x="315433" y="421619"/>
                  </a:moveTo>
                  <a:cubicBezTo>
                    <a:pt x="318138" y="449961"/>
                    <a:pt x="335231" y="449333"/>
                    <a:pt x="342567" y="449333"/>
                  </a:cubicBezTo>
                  <a:cubicBezTo>
                    <a:pt x="349474" y="468860"/>
                    <a:pt x="352537" y="458782"/>
                    <a:pt x="358803" y="439883"/>
                  </a:cubicBezTo>
                  <a:lnTo>
                    <a:pt x="359515" y="441147"/>
                  </a:lnTo>
                  <a:lnTo>
                    <a:pt x="359088" y="429495"/>
                  </a:lnTo>
                  <a:cubicBezTo>
                    <a:pt x="345194" y="404331"/>
                    <a:pt x="329747" y="401560"/>
                    <a:pt x="315433" y="421619"/>
                  </a:cubicBezTo>
                  <a:close/>
                  <a:moveTo>
                    <a:pt x="315290" y="362870"/>
                  </a:moveTo>
                  <a:cubicBezTo>
                    <a:pt x="313579" y="362870"/>
                    <a:pt x="311868" y="365027"/>
                    <a:pt x="310376" y="369340"/>
                  </a:cubicBezTo>
                  <a:lnTo>
                    <a:pt x="310376" y="381309"/>
                  </a:lnTo>
                  <a:cubicBezTo>
                    <a:pt x="313239" y="388269"/>
                    <a:pt x="316728" y="387766"/>
                    <a:pt x="319492" y="380048"/>
                  </a:cubicBezTo>
                  <a:lnTo>
                    <a:pt x="320205" y="381309"/>
                  </a:lnTo>
                  <a:lnTo>
                    <a:pt x="320203" y="369340"/>
                  </a:lnTo>
                  <a:cubicBezTo>
                    <a:pt x="318712" y="365027"/>
                    <a:pt x="317001" y="362871"/>
                    <a:pt x="315290" y="362870"/>
                  </a:cubicBezTo>
                  <a:close/>
                  <a:moveTo>
                    <a:pt x="364430" y="296594"/>
                  </a:moveTo>
                  <a:lnTo>
                    <a:pt x="364430" y="306986"/>
                  </a:lnTo>
                  <a:cubicBezTo>
                    <a:pt x="368380" y="311001"/>
                    <a:pt x="372405" y="313009"/>
                    <a:pt x="376430" y="313009"/>
                  </a:cubicBezTo>
                  <a:lnTo>
                    <a:pt x="388211" y="307096"/>
                  </a:lnTo>
                  <a:lnTo>
                    <a:pt x="389142" y="308560"/>
                  </a:lnTo>
                  <a:lnTo>
                    <a:pt x="388430" y="306986"/>
                  </a:lnTo>
                  <a:lnTo>
                    <a:pt x="388211" y="307096"/>
                  </a:lnTo>
                  <a:lnTo>
                    <a:pt x="377106" y="289623"/>
                  </a:lnTo>
                  <a:cubicBezTo>
                    <a:pt x="372873" y="287572"/>
                    <a:pt x="368532" y="289839"/>
                    <a:pt x="364430" y="296594"/>
                  </a:cubicBezTo>
                  <a:close/>
                  <a:moveTo>
                    <a:pt x="200489" y="0"/>
                  </a:moveTo>
                  <a:lnTo>
                    <a:pt x="437997" y="237509"/>
                  </a:lnTo>
                  <a:lnTo>
                    <a:pt x="437997" y="357374"/>
                  </a:lnTo>
                  <a:cubicBezTo>
                    <a:pt x="424893" y="378789"/>
                    <a:pt x="445118" y="398316"/>
                    <a:pt x="433510" y="417211"/>
                  </a:cubicBezTo>
                  <a:lnTo>
                    <a:pt x="433510" y="550110"/>
                  </a:lnTo>
                  <a:lnTo>
                    <a:pt x="428453" y="564280"/>
                  </a:lnTo>
                  <a:lnTo>
                    <a:pt x="428453" y="624751"/>
                  </a:lnTo>
                  <a:lnTo>
                    <a:pt x="433225" y="637344"/>
                  </a:lnTo>
                  <a:lnTo>
                    <a:pt x="433225" y="673561"/>
                  </a:lnTo>
                  <a:lnTo>
                    <a:pt x="428525" y="686158"/>
                  </a:lnTo>
                  <a:lnTo>
                    <a:pt x="428525" y="906607"/>
                  </a:lnTo>
                  <a:cubicBezTo>
                    <a:pt x="439635" y="938100"/>
                    <a:pt x="429735" y="1026908"/>
                    <a:pt x="433866" y="1078242"/>
                  </a:cubicBezTo>
                  <a:lnTo>
                    <a:pt x="437356" y="1086746"/>
                  </a:lnTo>
                  <a:cubicBezTo>
                    <a:pt x="437783" y="1093672"/>
                    <a:pt x="434934" y="1095249"/>
                    <a:pt x="433581" y="1101231"/>
                  </a:cubicBezTo>
                  <a:lnTo>
                    <a:pt x="433581" y="1185948"/>
                  </a:lnTo>
                  <a:lnTo>
                    <a:pt x="438068" y="1198860"/>
                  </a:lnTo>
                  <a:lnTo>
                    <a:pt x="438068" y="1867451"/>
                  </a:lnTo>
                  <a:lnTo>
                    <a:pt x="443053" y="1880990"/>
                  </a:lnTo>
                  <a:lnTo>
                    <a:pt x="443053" y="1892645"/>
                  </a:lnTo>
                  <a:lnTo>
                    <a:pt x="438424" y="1905556"/>
                  </a:lnTo>
                  <a:lnTo>
                    <a:pt x="442911" y="1917839"/>
                  </a:lnTo>
                  <a:lnTo>
                    <a:pt x="442911" y="2015465"/>
                  </a:lnTo>
                  <a:cubicBezTo>
                    <a:pt x="435789" y="2024287"/>
                    <a:pt x="439563" y="2054834"/>
                    <a:pt x="437498" y="2078451"/>
                  </a:cubicBezTo>
                  <a:cubicBezTo>
                    <a:pt x="433225" y="2089788"/>
                    <a:pt x="427884" y="2078451"/>
                    <a:pt x="423682" y="2064911"/>
                  </a:cubicBezTo>
                  <a:lnTo>
                    <a:pt x="423682" y="2039086"/>
                  </a:lnTo>
                  <a:lnTo>
                    <a:pt x="428169" y="2026803"/>
                  </a:lnTo>
                  <a:lnTo>
                    <a:pt x="423611" y="2013891"/>
                  </a:lnTo>
                  <a:lnTo>
                    <a:pt x="432299" y="1992476"/>
                  </a:lnTo>
                  <a:cubicBezTo>
                    <a:pt x="433396" y="1972510"/>
                    <a:pt x="433730" y="1951852"/>
                    <a:pt x="433296" y="1931382"/>
                  </a:cubicBezTo>
                  <a:cubicBezTo>
                    <a:pt x="428026" y="1918786"/>
                    <a:pt x="429735" y="1909653"/>
                    <a:pt x="425604" y="1897998"/>
                  </a:cubicBezTo>
                  <a:cubicBezTo>
                    <a:pt x="423183" y="1893905"/>
                    <a:pt x="423398" y="1889494"/>
                    <a:pt x="423469" y="1881308"/>
                  </a:cubicBezTo>
                  <a:lnTo>
                    <a:pt x="428311" y="1868079"/>
                  </a:lnTo>
                  <a:lnTo>
                    <a:pt x="428311" y="1856114"/>
                  </a:lnTo>
                  <a:lnTo>
                    <a:pt x="423539" y="1843518"/>
                  </a:lnTo>
                  <a:lnTo>
                    <a:pt x="423540" y="1831862"/>
                  </a:lnTo>
                  <a:lnTo>
                    <a:pt x="428382" y="1818322"/>
                  </a:lnTo>
                  <a:cubicBezTo>
                    <a:pt x="429308" y="1793760"/>
                    <a:pt x="419837" y="1807299"/>
                    <a:pt x="416062" y="1789349"/>
                  </a:cubicBezTo>
                  <a:lnTo>
                    <a:pt x="411006" y="1800687"/>
                  </a:lnTo>
                  <a:cubicBezTo>
                    <a:pt x="409845" y="1799427"/>
                    <a:pt x="408940" y="1795427"/>
                    <a:pt x="408657" y="1790291"/>
                  </a:cubicBezTo>
                  <a:cubicBezTo>
                    <a:pt x="403385" y="1747465"/>
                    <a:pt x="387290" y="1811396"/>
                    <a:pt x="379457" y="1782419"/>
                  </a:cubicBezTo>
                  <a:cubicBezTo>
                    <a:pt x="384513" y="1746833"/>
                    <a:pt x="432229" y="1772656"/>
                    <a:pt x="420549" y="1728252"/>
                  </a:cubicBezTo>
                  <a:cubicBezTo>
                    <a:pt x="413427" y="1726050"/>
                    <a:pt x="397261" y="1737071"/>
                    <a:pt x="410507" y="1704317"/>
                  </a:cubicBezTo>
                  <a:lnTo>
                    <a:pt x="426246" y="1704317"/>
                  </a:lnTo>
                  <a:cubicBezTo>
                    <a:pt x="431089" y="1685107"/>
                    <a:pt x="427101" y="1641332"/>
                    <a:pt x="428383" y="1612044"/>
                  </a:cubicBezTo>
                  <a:cubicBezTo>
                    <a:pt x="425533" y="1607320"/>
                    <a:pt x="420762" y="1610156"/>
                    <a:pt x="419053" y="1600393"/>
                  </a:cubicBezTo>
                  <a:cubicBezTo>
                    <a:pt x="422828" y="1589684"/>
                    <a:pt x="433296" y="1597556"/>
                    <a:pt x="426174" y="1570788"/>
                  </a:cubicBezTo>
                  <a:lnTo>
                    <a:pt x="409011" y="1570788"/>
                  </a:lnTo>
                  <a:cubicBezTo>
                    <a:pt x="409011" y="1551264"/>
                    <a:pt x="400822" y="1562284"/>
                    <a:pt x="396905" y="1557877"/>
                  </a:cubicBezTo>
                  <a:cubicBezTo>
                    <a:pt x="393059" y="1544334"/>
                    <a:pt x="382234" y="1548427"/>
                    <a:pt x="380382" y="1526384"/>
                  </a:cubicBezTo>
                  <a:cubicBezTo>
                    <a:pt x="387504" y="1510008"/>
                    <a:pt x="406803" y="1566063"/>
                    <a:pt x="408869" y="1515678"/>
                  </a:cubicBezTo>
                  <a:cubicBezTo>
                    <a:pt x="405807" y="1502135"/>
                    <a:pt x="393273" y="1502135"/>
                    <a:pt x="393842" y="1479143"/>
                  </a:cubicBezTo>
                  <a:lnTo>
                    <a:pt x="374685" y="1431592"/>
                  </a:lnTo>
                  <a:cubicBezTo>
                    <a:pt x="379029" y="1418049"/>
                    <a:pt x="384726" y="1431592"/>
                    <a:pt x="388928" y="1418681"/>
                  </a:cubicBezTo>
                  <a:lnTo>
                    <a:pt x="388929" y="1406711"/>
                  </a:lnTo>
                  <a:cubicBezTo>
                    <a:pt x="383159" y="1393169"/>
                    <a:pt x="375112" y="1410804"/>
                    <a:pt x="369629" y="1393801"/>
                  </a:cubicBezTo>
                  <a:cubicBezTo>
                    <a:pt x="382804" y="1357898"/>
                    <a:pt x="400323" y="1390651"/>
                    <a:pt x="413285" y="1346245"/>
                  </a:cubicBezTo>
                  <a:lnTo>
                    <a:pt x="413284" y="1331447"/>
                  </a:lnTo>
                  <a:cubicBezTo>
                    <a:pt x="400251" y="1283261"/>
                    <a:pt x="387361" y="1381832"/>
                    <a:pt x="388145" y="1273183"/>
                  </a:cubicBezTo>
                  <a:cubicBezTo>
                    <a:pt x="382092" y="1246100"/>
                    <a:pt x="375540" y="1260901"/>
                    <a:pt x="369059" y="1248620"/>
                  </a:cubicBezTo>
                  <a:cubicBezTo>
                    <a:pt x="373759" y="1235706"/>
                    <a:pt x="378958" y="1224054"/>
                    <a:pt x="383302" y="1211771"/>
                  </a:cubicBezTo>
                  <a:cubicBezTo>
                    <a:pt x="376181" y="1198861"/>
                    <a:pt x="380310" y="1190673"/>
                    <a:pt x="385796" y="1193507"/>
                  </a:cubicBezTo>
                  <a:cubicBezTo>
                    <a:pt x="391563" y="1182169"/>
                    <a:pt x="385795" y="1166107"/>
                    <a:pt x="389071" y="1154771"/>
                  </a:cubicBezTo>
                  <a:lnTo>
                    <a:pt x="383658" y="1138708"/>
                  </a:lnTo>
                  <a:cubicBezTo>
                    <a:pt x="388929" y="1107215"/>
                    <a:pt x="405024" y="1138708"/>
                    <a:pt x="403100" y="1090211"/>
                  </a:cubicBezTo>
                  <a:lnTo>
                    <a:pt x="407943" y="1076985"/>
                  </a:lnTo>
                  <a:lnTo>
                    <a:pt x="407516" y="1064702"/>
                  </a:lnTo>
                  <a:cubicBezTo>
                    <a:pt x="400394" y="1059350"/>
                    <a:pt x="375682" y="1044544"/>
                    <a:pt x="373261" y="1076354"/>
                  </a:cubicBezTo>
                  <a:lnTo>
                    <a:pt x="366139" y="1095878"/>
                  </a:lnTo>
                  <a:cubicBezTo>
                    <a:pt x="359017" y="1095878"/>
                    <a:pt x="359017" y="1095878"/>
                    <a:pt x="358519" y="1078874"/>
                  </a:cubicBezTo>
                  <a:lnTo>
                    <a:pt x="363362" y="1065331"/>
                  </a:lnTo>
                  <a:lnTo>
                    <a:pt x="363361" y="1030058"/>
                  </a:lnTo>
                  <a:cubicBezTo>
                    <a:pt x="366424" y="1013683"/>
                    <a:pt x="395765" y="1022815"/>
                    <a:pt x="392632" y="992585"/>
                  </a:cubicBezTo>
                  <a:cubicBezTo>
                    <a:pt x="387931" y="984395"/>
                    <a:pt x="389071" y="973059"/>
                    <a:pt x="385510" y="961092"/>
                  </a:cubicBezTo>
                  <a:cubicBezTo>
                    <a:pt x="380239" y="956367"/>
                    <a:pt x="369914" y="974632"/>
                    <a:pt x="368204" y="945659"/>
                  </a:cubicBezTo>
                  <a:cubicBezTo>
                    <a:pt x="367635" y="940305"/>
                    <a:pt x="365497" y="936209"/>
                    <a:pt x="363860" y="930541"/>
                  </a:cubicBezTo>
                  <a:lnTo>
                    <a:pt x="368275" y="918259"/>
                  </a:lnTo>
                  <a:lnTo>
                    <a:pt x="368276" y="894328"/>
                  </a:lnTo>
                  <a:lnTo>
                    <a:pt x="363503" y="881414"/>
                  </a:lnTo>
                  <a:cubicBezTo>
                    <a:pt x="367136" y="868188"/>
                    <a:pt x="374898" y="884564"/>
                    <a:pt x="377747" y="868188"/>
                  </a:cubicBezTo>
                  <a:cubicBezTo>
                    <a:pt x="376964" y="856218"/>
                    <a:pt x="381094" y="853385"/>
                    <a:pt x="382163" y="843622"/>
                  </a:cubicBezTo>
                  <a:lnTo>
                    <a:pt x="373261" y="821579"/>
                  </a:lnTo>
                  <a:lnTo>
                    <a:pt x="377890" y="808350"/>
                  </a:lnTo>
                  <a:lnTo>
                    <a:pt x="377891" y="797013"/>
                  </a:lnTo>
                  <a:cubicBezTo>
                    <a:pt x="373253" y="786621"/>
                    <a:pt x="367784" y="786620"/>
                    <a:pt x="363148" y="797014"/>
                  </a:cubicBezTo>
                  <a:lnTo>
                    <a:pt x="363149" y="808664"/>
                  </a:lnTo>
                  <a:cubicBezTo>
                    <a:pt x="352394" y="840157"/>
                    <a:pt x="339218" y="820948"/>
                    <a:pt x="325901" y="826300"/>
                  </a:cubicBezTo>
                  <a:lnTo>
                    <a:pt x="315005" y="794807"/>
                  </a:lnTo>
                  <a:cubicBezTo>
                    <a:pt x="325545" y="769613"/>
                    <a:pt x="339219" y="810238"/>
                    <a:pt x="348405" y="794808"/>
                  </a:cubicBezTo>
                  <a:lnTo>
                    <a:pt x="348405" y="782842"/>
                  </a:lnTo>
                  <a:cubicBezTo>
                    <a:pt x="342295" y="767818"/>
                    <a:pt x="335687" y="757208"/>
                    <a:pt x="328821" y="751349"/>
                  </a:cubicBezTo>
                  <a:cubicBezTo>
                    <a:pt x="328394" y="731822"/>
                    <a:pt x="337011" y="742217"/>
                    <a:pt x="339860" y="738751"/>
                  </a:cubicBezTo>
                  <a:cubicBezTo>
                    <a:pt x="344346" y="729616"/>
                    <a:pt x="348975" y="729302"/>
                    <a:pt x="353391" y="719856"/>
                  </a:cubicBezTo>
                  <a:cubicBezTo>
                    <a:pt x="353392" y="716077"/>
                    <a:pt x="353391" y="711981"/>
                    <a:pt x="353391" y="708519"/>
                  </a:cubicBezTo>
                  <a:lnTo>
                    <a:pt x="357878" y="695922"/>
                  </a:lnTo>
                  <a:cubicBezTo>
                    <a:pt x="352750" y="684267"/>
                    <a:pt x="346696" y="695922"/>
                    <a:pt x="338792" y="684898"/>
                  </a:cubicBezTo>
                  <a:lnTo>
                    <a:pt x="334447" y="674821"/>
                  </a:lnTo>
                  <a:cubicBezTo>
                    <a:pt x="339925" y="649028"/>
                    <a:pt x="347879" y="636493"/>
                    <a:pt x="355813" y="641122"/>
                  </a:cubicBezTo>
                  <a:cubicBezTo>
                    <a:pt x="360014" y="632936"/>
                    <a:pt x="356881" y="621913"/>
                    <a:pt x="359374" y="609630"/>
                  </a:cubicBezTo>
                  <a:cubicBezTo>
                    <a:pt x="363504" y="601758"/>
                    <a:pt x="365498" y="588215"/>
                    <a:pt x="371979" y="582862"/>
                  </a:cubicBezTo>
                  <a:cubicBezTo>
                    <a:pt x="374328" y="590420"/>
                    <a:pt x="377249" y="599238"/>
                    <a:pt x="379100" y="605851"/>
                  </a:cubicBezTo>
                  <a:cubicBezTo>
                    <a:pt x="385353" y="611015"/>
                    <a:pt x="391812" y="604657"/>
                    <a:pt x="396976" y="588214"/>
                  </a:cubicBezTo>
                  <a:cubicBezTo>
                    <a:pt x="396976" y="584122"/>
                    <a:pt x="396976" y="580343"/>
                    <a:pt x="382305" y="576564"/>
                  </a:cubicBezTo>
                  <a:cubicBezTo>
                    <a:pt x="407088" y="568377"/>
                    <a:pt x="368063" y="561133"/>
                    <a:pt x="367421" y="579400"/>
                  </a:cubicBezTo>
                  <a:cubicBezTo>
                    <a:pt x="334447" y="589161"/>
                    <a:pt x="318566" y="562076"/>
                    <a:pt x="288512" y="551369"/>
                  </a:cubicBezTo>
                  <a:cubicBezTo>
                    <a:pt x="293640" y="533420"/>
                    <a:pt x="301403" y="537829"/>
                    <a:pt x="308168" y="526489"/>
                  </a:cubicBezTo>
                  <a:lnTo>
                    <a:pt x="304038" y="514210"/>
                  </a:lnTo>
                  <a:cubicBezTo>
                    <a:pt x="317355" y="482716"/>
                    <a:pt x="277047" y="501926"/>
                    <a:pt x="271919" y="496888"/>
                  </a:cubicBezTo>
                  <a:cubicBezTo>
                    <a:pt x="267432" y="507280"/>
                    <a:pt x="270780" y="524601"/>
                    <a:pt x="263800" y="521136"/>
                  </a:cubicBezTo>
                  <a:cubicBezTo>
                    <a:pt x="260666" y="521136"/>
                    <a:pt x="259812" y="519248"/>
                    <a:pt x="259599" y="510116"/>
                  </a:cubicBezTo>
                  <a:cubicBezTo>
                    <a:pt x="258103" y="485232"/>
                    <a:pt x="248346" y="500667"/>
                    <a:pt x="243789" y="496574"/>
                  </a:cubicBezTo>
                  <a:cubicBezTo>
                    <a:pt x="227195" y="499090"/>
                    <a:pt x="226269" y="485864"/>
                    <a:pt x="243147" y="482085"/>
                  </a:cubicBezTo>
                  <a:cubicBezTo>
                    <a:pt x="245711" y="472322"/>
                    <a:pt x="250269" y="474527"/>
                    <a:pt x="253331" y="469175"/>
                  </a:cubicBezTo>
                  <a:cubicBezTo>
                    <a:pt x="255197" y="453898"/>
                    <a:pt x="258224" y="442089"/>
                    <a:pt x="261878" y="435793"/>
                  </a:cubicBezTo>
                  <a:cubicBezTo>
                    <a:pt x="276556" y="426029"/>
                    <a:pt x="290585" y="402505"/>
                    <a:pt x="303040" y="366824"/>
                  </a:cubicBezTo>
                  <a:lnTo>
                    <a:pt x="295919" y="350761"/>
                  </a:lnTo>
                  <a:cubicBezTo>
                    <a:pt x="293996" y="359894"/>
                    <a:pt x="286661" y="366192"/>
                    <a:pt x="286447" y="360208"/>
                  </a:cubicBezTo>
                  <a:cubicBezTo>
                    <a:pt x="274340" y="372177"/>
                    <a:pt x="268144" y="397371"/>
                    <a:pt x="256750" y="411228"/>
                  </a:cubicBezTo>
                  <a:cubicBezTo>
                    <a:pt x="238020" y="388553"/>
                    <a:pt x="217794" y="405557"/>
                    <a:pt x="200703" y="355483"/>
                  </a:cubicBezTo>
                  <a:cubicBezTo>
                    <a:pt x="217103" y="328622"/>
                    <a:pt x="234423" y="314356"/>
                    <a:pt x="251907" y="313285"/>
                  </a:cubicBezTo>
                  <a:cubicBezTo>
                    <a:pt x="254969" y="308877"/>
                    <a:pt x="254114" y="302261"/>
                    <a:pt x="254328" y="295021"/>
                  </a:cubicBezTo>
                  <a:cubicBezTo>
                    <a:pt x="247206" y="270768"/>
                    <a:pt x="236168" y="278641"/>
                    <a:pt x="226981" y="277067"/>
                  </a:cubicBezTo>
                  <a:cubicBezTo>
                    <a:pt x="224275" y="270768"/>
                    <a:pt x="224845" y="268252"/>
                    <a:pt x="225129" y="258489"/>
                  </a:cubicBezTo>
                  <a:cubicBezTo>
                    <a:pt x="232963" y="243369"/>
                    <a:pt x="261521" y="248725"/>
                    <a:pt x="259456" y="197391"/>
                  </a:cubicBezTo>
                  <a:cubicBezTo>
                    <a:pt x="253687" y="183220"/>
                    <a:pt x="245996" y="172828"/>
                    <a:pt x="239943" y="161174"/>
                  </a:cubicBezTo>
                  <a:lnTo>
                    <a:pt x="244713" y="147634"/>
                  </a:lnTo>
                  <a:lnTo>
                    <a:pt x="244714" y="112991"/>
                  </a:lnTo>
                  <a:cubicBezTo>
                    <a:pt x="251644" y="100365"/>
                    <a:pt x="259078" y="94065"/>
                    <a:pt x="266577" y="94410"/>
                  </a:cubicBezTo>
                  <a:cubicBezTo>
                    <a:pt x="268572" y="91576"/>
                    <a:pt x="268999" y="88742"/>
                    <a:pt x="267930" y="85905"/>
                  </a:cubicBezTo>
                  <a:cubicBezTo>
                    <a:pt x="255823" y="61660"/>
                    <a:pt x="241580" y="62288"/>
                    <a:pt x="228263" y="58191"/>
                  </a:cubicBezTo>
                  <a:cubicBezTo>
                    <a:pt x="216939" y="82126"/>
                    <a:pt x="202411" y="115825"/>
                    <a:pt x="190448" y="112990"/>
                  </a:cubicBezTo>
                  <a:cubicBezTo>
                    <a:pt x="189663" y="86851"/>
                    <a:pt x="191728" y="74886"/>
                    <a:pt x="197568" y="93464"/>
                  </a:cubicBezTo>
                  <a:cubicBezTo>
                    <a:pt x="201486" y="90316"/>
                    <a:pt x="200488" y="76459"/>
                    <a:pt x="200488" y="64176"/>
                  </a:cubicBezTo>
                  <a:cubicBezTo>
                    <a:pt x="206329" y="59137"/>
                    <a:pt x="208108" y="16939"/>
                    <a:pt x="200488" y="216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5" name="Google Shape;175;p9"/>
            <p:cNvSpPr/>
            <p:nvPr/>
          </p:nvSpPr>
          <p:spPr>
            <a:xfrm rot="2700000">
              <a:off x="8587682" y="-1344026"/>
              <a:ext cx="461243" cy="9800112"/>
            </a:xfrm>
            <a:custGeom>
              <a:avLst/>
              <a:gdLst/>
              <a:ahLst/>
              <a:cxnLst/>
              <a:rect l="l" t="t" r="r" b="b"/>
              <a:pathLst>
                <a:path w="460987" h="9794665" extrusionOk="0">
                  <a:moveTo>
                    <a:pt x="351117" y="5762158"/>
                  </a:moveTo>
                  <a:cubicBezTo>
                    <a:pt x="347022" y="5764284"/>
                    <a:pt x="342873" y="5771684"/>
                    <a:pt x="338779" y="5777981"/>
                  </a:cubicBezTo>
                  <a:cubicBezTo>
                    <a:pt x="343407" y="5796880"/>
                    <a:pt x="362565" y="5817978"/>
                    <a:pt x="363134" y="5779558"/>
                  </a:cubicBezTo>
                  <a:lnTo>
                    <a:pt x="363135" y="5777981"/>
                  </a:lnTo>
                  <a:cubicBezTo>
                    <a:pt x="359253" y="5763180"/>
                    <a:pt x="355212" y="5760032"/>
                    <a:pt x="351117" y="5762158"/>
                  </a:cubicBezTo>
                  <a:close/>
                  <a:moveTo>
                    <a:pt x="245273" y="5078530"/>
                  </a:moveTo>
                  <a:cubicBezTo>
                    <a:pt x="243559" y="5078530"/>
                    <a:pt x="241844" y="5080734"/>
                    <a:pt x="240356" y="5085141"/>
                  </a:cubicBezTo>
                  <a:cubicBezTo>
                    <a:pt x="243312" y="5093803"/>
                    <a:pt x="247158" y="5093804"/>
                    <a:pt x="250113" y="5085141"/>
                  </a:cubicBezTo>
                  <a:lnTo>
                    <a:pt x="250185" y="5085141"/>
                  </a:lnTo>
                  <a:cubicBezTo>
                    <a:pt x="248700" y="5080734"/>
                    <a:pt x="246987" y="5078530"/>
                    <a:pt x="245273" y="5078530"/>
                  </a:cubicBezTo>
                  <a:close/>
                  <a:moveTo>
                    <a:pt x="268986" y="4933348"/>
                  </a:moveTo>
                  <a:cubicBezTo>
                    <a:pt x="268417" y="4941220"/>
                    <a:pt x="270837" y="4944054"/>
                    <a:pt x="271478" y="4944054"/>
                  </a:cubicBezTo>
                  <a:lnTo>
                    <a:pt x="268735" y="4933671"/>
                  </a:lnTo>
                  <a:close/>
                  <a:moveTo>
                    <a:pt x="196665" y="4926853"/>
                  </a:moveTo>
                  <a:cubicBezTo>
                    <a:pt x="195774" y="4931617"/>
                    <a:pt x="196202" y="4939490"/>
                    <a:pt x="196487" y="4951930"/>
                  </a:cubicBezTo>
                  <a:lnTo>
                    <a:pt x="204534" y="4973659"/>
                  </a:lnTo>
                  <a:cubicBezTo>
                    <a:pt x="206529" y="4957094"/>
                    <a:pt x="206607" y="4937315"/>
                    <a:pt x="204748" y="4920436"/>
                  </a:cubicBezTo>
                  <a:cubicBezTo>
                    <a:pt x="199763" y="4920436"/>
                    <a:pt x="197555" y="4922089"/>
                    <a:pt x="196665" y="4926853"/>
                  </a:cubicBezTo>
                  <a:close/>
                  <a:moveTo>
                    <a:pt x="217639" y="4871936"/>
                  </a:moveTo>
                  <a:cubicBezTo>
                    <a:pt x="205532" y="4899964"/>
                    <a:pt x="215858" y="4896502"/>
                    <a:pt x="223051" y="4896184"/>
                  </a:cubicBezTo>
                  <a:cubicBezTo>
                    <a:pt x="226611" y="4884219"/>
                    <a:pt x="226541" y="4884219"/>
                    <a:pt x="223194" y="4873196"/>
                  </a:cubicBezTo>
                  <a:lnTo>
                    <a:pt x="223193" y="4871936"/>
                  </a:lnTo>
                  <a:close/>
                  <a:moveTo>
                    <a:pt x="378162" y="4517211"/>
                  </a:moveTo>
                  <a:cubicBezTo>
                    <a:pt x="376915" y="4517172"/>
                    <a:pt x="375598" y="4519376"/>
                    <a:pt x="372963" y="4523943"/>
                  </a:cubicBezTo>
                  <a:cubicBezTo>
                    <a:pt x="375811" y="4563622"/>
                    <a:pt x="420750" y="4538114"/>
                    <a:pt x="431931" y="4537485"/>
                  </a:cubicBezTo>
                  <a:cubicBezTo>
                    <a:pt x="431787" y="4519535"/>
                    <a:pt x="433141" y="4504732"/>
                    <a:pt x="426375" y="4506306"/>
                  </a:cubicBezTo>
                  <a:lnTo>
                    <a:pt x="426375" y="4505361"/>
                  </a:lnTo>
                  <a:cubicBezTo>
                    <a:pt x="410779" y="4494337"/>
                    <a:pt x="397176" y="4536854"/>
                    <a:pt x="382933" y="4523943"/>
                  </a:cubicBezTo>
                  <a:cubicBezTo>
                    <a:pt x="380583" y="4519534"/>
                    <a:pt x="379408" y="4517251"/>
                    <a:pt x="378162" y="4517211"/>
                  </a:cubicBezTo>
                  <a:close/>
                  <a:moveTo>
                    <a:pt x="397461" y="4374037"/>
                  </a:moveTo>
                  <a:lnTo>
                    <a:pt x="404584" y="4395766"/>
                  </a:lnTo>
                  <a:cubicBezTo>
                    <a:pt x="412987" y="4395766"/>
                    <a:pt x="419823" y="4401751"/>
                    <a:pt x="426447" y="4378762"/>
                  </a:cubicBezTo>
                  <a:cubicBezTo>
                    <a:pt x="419039" y="4362386"/>
                    <a:pt x="408642" y="4376239"/>
                    <a:pt x="400096" y="4372778"/>
                  </a:cubicBezTo>
                  <a:lnTo>
                    <a:pt x="400096" y="4371832"/>
                  </a:lnTo>
                  <a:cubicBezTo>
                    <a:pt x="398672" y="4371832"/>
                    <a:pt x="398031" y="4374982"/>
                    <a:pt x="397461" y="4374037"/>
                  </a:cubicBezTo>
                  <a:close/>
                  <a:moveTo>
                    <a:pt x="354049" y="4363065"/>
                  </a:moveTo>
                  <a:cubicBezTo>
                    <a:pt x="353396" y="4365180"/>
                    <a:pt x="353075" y="4369629"/>
                    <a:pt x="353306" y="4377502"/>
                  </a:cubicBezTo>
                  <a:cubicBezTo>
                    <a:pt x="356220" y="4386446"/>
                    <a:pt x="360066" y="4386822"/>
                    <a:pt x="363063" y="4378444"/>
                  </a:cubicBezTo>
                  <a:lnTo>
                    <a:pt x="363063" y="4377502"/>
                  </a:lnTo>
                  <a:cubicBezTo>
                    <a:pt x="360980" y="4371360"/>
                    <a:pt x="356013" y="4356717"/>
                    <a:pt x="354049" y="4363065"/>
                  </a:cubicBezTo>
                  <a:close/>
                  <a:moveTo>
                    <a:pt x="279740" y="4189585"/>
                  </a:moveTo>
                  <a:cubicBezTo>
                    <a:pt x="278050" y="4189585"/>
                    <a:pt x="276360" y="4191758"/>
                    <a:pt x="274897" y="4196104"/>
                  </a:cubicBezTo>
                  <a:cubicBezTo>
                    <a:pt x="277461" y="4204922"/>
                    <a:pt x="285722" y="4225705"/>
                    <a:pt x="284583" y="4196104"/>
                  </a:cubicBezTo>
                  <a:cubicBezTo>
                    <a:pt x="283119" y="4191758"/>
                    <a:pt x="281429" y="4189585"/>
                    <a:pt x="279740" y="4189585"/>
                  </a:cubicBezTo>
                  <a:close/>
                  <a:moveTo>
                    <a:pt x="183814" y="4021545"/>
                  </a:moveTo>
                  <a:cubicBezTo>
                    <a:pt x="179648" y="4032203"/>
                    <a:pt x="179768" y="4060843"/>
                    <a:pt x="189223" y="4055645"/>
                  </a:cubicBezTo>
                  <a:lnTo>
                    <a:pt x="193424" y="4067610"/>
                  </a:lnTo>
                  <a:lnTo>
                    <a:pt x="208309" y="4067610"/>
                  </a:lnTo>
                  <a:cubicBezTo>
                    <a:pt x="211869" y="4054385"/>
                    <a:pt x="211869" y="4054385"/>
                    <a:pt x="208380" y="4043365"/>
                  </a:cubicBezTo>
                  <a:lnTo>
                    <a:pt x="208665" y="4043365"/>
                  </a:lnTo>
                  <a:cubicBezTo>
                    <a:pt x="202896" y="4047773"/>
                    <a:pt x="199478" y="4026040"/>
                    <a:pt x="193496" y="4031082"/>
                  </a:cubicBezTo>
                  <a:lnTo>
                    <a:pt x="189223" y="4018799"/>
                  </a:lnTo>
                  <a:cubicBezTo>
                    <a:pt x="187069" y="4016437"/>
                    <a:pt x="185204" y="4017991"/>
                    <a:pt x="183814" y="4021545"/>
                  </a:cubicBezTo>
                  <a:close/>
                  <a:moveTo>
                    <a:pt x="135132" y="4030678"/>
                  </a:moveTo>
                  <a:cubicBezTo>
                    <a:pt x="131470" y="4033895"/>
                    <a:pt x="134528" y="4054386"/>
                    <a:pt x="141151" y="4039268"/>
                  </a:cubicBezTo>
                  <a:cubicBezTo>
                    <a:pt x="141293" y="4037695"/>
                    <a:pt x="141436" y="4036118"/>
                    <a:pt x="141151" y="4035176"/>
                  </a:cubicBezTo>
                  <a:cubicBezTo>
                    <a:pt x="138321" y="4030451"/>
                    <a:pt x="136353" y="4029605"/>
                    <a:pt x="135132" y="4030678"/>
                  </a:cubicBezTo>
                  <a:close/>
                  <a:moveTo>
                    <a:pt x="166648" y="3939751"/>
                  </a:moveTo>
                  <a:lnTo>
                    <a:pt x="166647" y="3952035"/>
                  </a:lnTo>
                  <a:cubicBezTo>
                    <a:pt x="172273" y="3971876"/>
                    <a:pt x="178113" y="3965892"/>
                    <a:pt x="184309" y="3983213"/>
                  </a:cubicBezTo>
                  <a:cubicBezTo>
                    <a:pt x="197556" y="3955182"/>
                    <a:pt x="188226" y="3940065"/>
                    <a:pt x="178896" y="3945736"/>
                  </a:cubicBezTo>
                  <a:cubicBezTo>
                    <a:pt x="175528" y="3932289"/>
                    <a:pt x="170592" y="3929896"/>
                    <a:pt x="166648" y="3939751"/>
                  </a:cubicBezTo>
                  <a:close/>
                  <a:moveTo>
                    <a:pt x="434138" y="2726966"/>
                  </a:moveTo>
                  <a:cubicBezTo>
                    <a:pt x="431254" y="2736415"/>
                    <a:pt x="427665" y="2740697"/>
                    <a:pt x="424096" y="2738935"/>
                  </a:cubicBezTo>
                  <a:lnTo>
                    <a:pt x="417473" y="2756571"/>
                  </a:lnTo>
                  <a:cubicBezTo>
                    <a:pt x="417544" y="2759090"/>
                    <a:pt x="418185" y="2763183"/>
                    <a:pt x="419895" y="2763183"/>
                  </a:cubicBezTo>
                  <a:lnTo>
                    <a:pt x="419895" y="2763498"/>
                  </a:lnTo>
                  <a:cubicBezTo>
                    <a:pt x="424666" y="2763498"/>
                    <a:pt x="429437" y="2763498"/>
                    <a:pt x="434138" y="2763498"/>
                  </a:cubicBezTo>
                  <a:cubicBezTo>
                    <a:pt x="437699" y="2751532"/>
                    <a:pt x="438269" y="2736415"/>
                    <a:pt x="434138" y="2726966"/>
                  </a:cubicBezTo>
                  <a:close/>
                  <a:moveTo>
                    <a:pt x="336570" y="1984684"/>
                  </a:moveTo>
                  <a:lnTo>
                    <a:pt x="324179" y="2016176"/>
                  </a:lnTo>
                  <a:cubicBezTo>
                    <a:pt x="321758" y="2042316"/>
                    <a:pt x="333366" y="2031610"/>
                    <a:pt x="337140" y="2019955"/>
                  </a:cubicBezTo>
                  <a:cubicBezTo>
                    <a:pt x="344262" y="2022160"/>
                    <a:pt x="350956" y="2016176"/>
                    <a:pt x="356582" y="2033184"/>
                  </a:cubicBezTo>
                  <a:cubicBezTo>
                    <a:pt x="360784" y="2031293"/>
                    <a:pt x="365200" y="2037591"/>
                    <a:pt x="368048" y="2026568"/>
                  </a:cubicBezTo>
                  <a:cubicBezTo>
                    <a:pt x="368120" y="2014602"/>
                    <a:pt x="368048" y="2014602"/>
                    <a:pt x="365841" y="2009249"/>
                  </a:cubicBezTo>
                  <a:lnTo>
                    <a:pt x="365841" y="2008303"/>
                  </a:lnTo>
                  <a:cubicBezTo>
                    <a:pt x="359431" y="2005470"/>
                    <a:pt x="351598" y="2013974"/>
                    <a:pt x="346399" y="1996649"/>
                  </a:cubicBezTo>
                  <a:cubicBezTo>
                    <a:pt x="342902" y="1997942"/>
                    <a:pt x="339419" y="1993723"/>
                    <a:pt x="336570" y="1984684"/>
                  </a:cubicBezTo>
                  <a:close/>
                  <a:moveTo>
                    <a:pt x="311645" y="2007672"/>
                  </a:moveTo>
                  <a:cubicBezTo>
                    <a:pt x="308084" y="2019641"/>
                    <a:pt x="308084" y="2019641"/>
                    <a:pt x="311645" y="2031924"/>
                  </a:cubicBezTo>
                  <a:lnTo>
                    <a:pt x="316416" y="2031924"/>
                  </a:lnTo>
                  <a:cubicBezTo>
                    <a:pt x="319906" y="2020901"/>
                    <a:pt x="319906" y="2020901"/>
                    <a:pt x="316488" y="2007358"/>
                  </a:cubicBezTo>
                  <a:lnTo>
                    <a:pt x="316488" y="2007672"/>
                  </a:lnTo>
                  <a:close/>
                  <a:moveTo>
                    <a:pt x="257449" y="2008618"/>
                  </a:moveTo>
                  <a:lnTo>
                    <a:pt x="250755" y="2025625"/>
                  </a:lnTo>
                  <a:cubicBezTo>
                    <a:pt x="246908" y="2086720"/>
                    <a:pt x="272831" y="2049246"/>
                    <a:pt x="279454" y="2038851"/>
                  </a:cubicBezTo>
                  <a:lnTo>
                    <a:pt x="279454" y="2038220"/>
                  </a:lnTo>
                  <a:cubicBezTo>
                    <a:pt x="281805" y="1986574"/>
                    <a:pt x="264641" y="2015548"/>
                    <a:pt x="257449" y="2008618"/>
                  </a:cubicBezTo>
                  <a:close/>
                  <a:moveTo>
                    <a:pt x="325233" y="1853965"/>
                  </a:moveTo>
                  <a:cubicBezTo>
                    <a:pt x="319813" y="1858497"/>
                    <a:pt x="314565" y="1866114"/>
                    <a:pt x="309579" y="1878553"/>
                  </a:cubicBezTo>
                  <a:cubicBezTo>
                    <a:pt x="320049" y="1886740"/>
                    <a:pt x="329948" y="1932089"/>
                    <a:pt x="340915" y="1934609"/>
                  </a:cubicBezTo>
                  <a:cubicBezTo>
                    <a:pt x="347609" y="1910675"/>
                    <a:pt x="351598" y="1930201"/>
                    <a:pt x="359075" y="1934609"/>
                  </a:cubicBezTo>
                  <a:cubicBezTo>
                    <a:pt x="364551" y="1940593"/>
                    <a:pt x="369907" y="1948466"/>
                    <a:pt x="375099" y="1958229"/>
                  </a:cubicBezTo>
                  <a:cubicBezTo>
                    <a:pt x="385426" y="1953505"/>
                    <a:pt x="399099" y="1975865"/>
                    <a:pt x="407645" y="1937760"/>
                  </a:cubicBezTo>
                  <a:lnTo>
                    <a:pt x="407645" y="1936814"/>
                  </a:lnTo>
                  <a:lnTo>
                    <a:pt x="405438" y="1922326"/>
                  </a:lnTo>
                  <a:cubicBezTo>
                    <a:pt x="400381" y="1922327"/>
                    <a:pt x="381366" y="1930202"/>
                    <a:pt x="392618" y="1904062"/>
                  </a:cubicBezTo>
                  <a:lnTo>
                    <a:pt x="378802" y="1869736"/>
                  </a:lnTo>
                  <a:lnTo>
                    <a:pt x="376238" y="1849580"/>
                  </a:lnTo>
                  <a:cubicBezTo>
                    <a:pt x="359307" y="1854540"/>
                    <a:pt x="341494" y="1840369"/>
                    <a:pt x="325233" y="1853965"/>
                  </a:cubicBezTo>
                  <a:close/>
                  <a:moveTo>
                    <a:pt x="300748" y="1778091"/>
                  </a:moveTo>
                  <a:lnTo>
                    <a:pt x="293200" y="1802026"/>
                  </a:lnTo>
                  <a:cubicBezTo>
                    <a:pt x="286933" y="1796672"/>
                    <a:pt x="283300" y="1816196"/>
                    <a:pt x="278386" y="1814936"/>
                  </a:cubicBezTo>
                  <a:lnTo>
                    <a:pt x="259798" y="1860604"/>
                  </a:lnTo>
                  <a:lnTo>
                    <a:pt x="261721" y="1874775"/>
                  </a:lnTo>
                  <a:cubicBezTo>
                    <a:pt x="269271" y="1877922"/>
                    <a:pt x="275538" y="1848320"/>
                    <a:pt x="282446" y="1874774"/>
                  </a:cubicBezTo>
                  <a:cubicBezTo>
                    <a:pt x="286363" y="1872883"/>
                    <a:pt x="290778" y="1879182"/>
                    <a:pt x="294125" y="1869104"/>
                  </a:cubicBezTo>
                  <a:lnTo>
                    <a:pt x="289496" y="1856193"/>
                  </a:lnTo>
                  <a:lnTo>
                    <a:pt x="289497" y="1843282"/>
                  </a:lnTo>
                  <a:cubicBezTo>
                    <a:pt x="293192" y="1831124"/>
                    <a:pt x="297715" y="1824889"/>
                    <a:pt x="302316" y="1825646"/>
                  </a:cubicBezTo>
                  <a:lnTo>
                    <a:pt x="310149" y="1850208"/>
                  </a:lnTo>
                  <a:lnTo>
                    <a:pt x="316488" y="1850208"/>
                  </a:lnTo>
                  <a:cubicBezTo>
                    <a:pt x="323610" y="1797932"/>
                    <a:pt x="340915" y="1846429"/>
                    <a:pt x="351028" y="1814623"/>
                  </a:cubicBezTo>
                  <a:cubicBezTo>
                    <a:pt x="353762" y="1825834"/>
                    <a:pt x="357978" y="1825834"/>
                    <a:pt x="360713" y="1814623"/>
                  </a:cubicBezTo>
                  <a:cubicBezTo>
                    <a:pt x="376309" y="1806119"/>
                    <a:pt x="392120" y="1836983"/>
                    <a:pt x="406506" y="1810215"/>
                  </a:cubicBezTo>
                  <a:cubicBezTo>
                    <a:pt x="407645" y="1765180"/>
                    <a:pt x="349105" y="1791002"/>
                    <a:pt x="338921" y="1772420"/>
                  </a:cubicBezTo>
                  <a:cubicBezTo>
                    <a:pt x="337212" y="1764234"/>
                    <a:pt x="332512" y="1766753"/>
                    <a:pt x="333651" y="1778091"/>
                  </a:cubicBezTo>
                  <a:cubicBezTo>
                    <a:pt x="326529" y="1813677"/>
                    <a:pt x="312286" y="1763920"/>
                    <a:pt x="300748" y="1778091"/>
                  </a:cubicBezTo>
                  <a:close/>
                  <a:moveTo>
                    <a:pt x="255063" y="1581601"/>
                  </a:moveTo>
                  <a:cubicBezTo>
                    <a:pt x="253337" y="1581601"/>
                    <a:pt x="251612" y="1583797"/>
                    <a:pt x="250113" y="1588189"/>
                  </a:cubicBezTo>
                  <a:cubicBezTo>
                    <a:pt x="253112" y="1596977"/>
                    <a:pt x="257014" y="1596977"/>
                    <a:pt x="260012" y="1588189"/>
                  </a:cubicBezTo>
                  <a:cubicBezTo>
                    <a:pt x="258513" y="1583797"/>
                    <a:pt x="256788" y="1581601"/>
                    <a:pt x="255063" y="1581601"/>
                  </a:cubicBezTo>
                  <a:close/>
                  <a:moveTo>
                    <a:pt x="363757" y="1220882"/>
                  </a:moveTo>
                  <a:cubicBezTo>
                    <a:pt x="361937" y="1223322"/>
                    <a:pt x="360117" y="1227402"/>
                    <a:pt x="358292" y="1233583"/>
                  </a:cubicBezTo>
                  <a:lnTo>
                    <a:pt x="358292" y="1258149"/>
                  </a:lnTo>
                  <a:cubicBezTo>
                    <a:pt x="359645" y="1263502"/>
                    <a:pt x="363704" y="1266335"/>
                    <a:pt x="363064" y="1276412"/>
                  </a:cubicBezTo>
                  <a:cubicBezTo>
                    <a:pt x="332932" y="1262619"/>
                    <a:pt x="302486" y="1281200"/>
                    <a:pt x="274328" y="1330580"/>
                  </a:cubicBezTo>
                  <a:cubicBezTo>
                    <a:pt x="294125" y="1379077"/>
                    <a:pt x="317058" y="1314518"/>
                    <a:pt x="337853" y="1354201"/>
                  </a:cubicBezTo>
                  <a:cubicBezTo>
                    <a:pt x="332582" y="1385694"/>
                    <a:pt x="320262" y="1364906"/>
                    <a:pt x="313995" y="1392620"/>
                  </a:cubicBezTo>
                  <a:cubicBezTo>
                    <a:pt x="306083" y="1393185"/>
                    <a:pt x="298228" y="1386543"/>
                    <a:pt x="290921" y="1373093"/>
                  </a:cubicBezTo>
                  <a:lnTo>
                    <a:pt x="284583" y="1378135"/>
                  </a:lnTo>
                  <a:cubicBezTo>
                    <a:pt x="284583" y="1386950"/>
                    <a:pt x="284583" y="1394197"/>
                    <a:pt x="307371" y="1397659"/>
                  </a:cubicBezTo>
                  <a:cubicBezTo>
                    <a:pt x="303170" y="1399550"/>
                    <a:pt x="296262" y="1402383"/>
                    <a:pt x="284583" y="1406477"/>
                  </a:cubicBezTo>
                  <a:cubicBezTo>
                    <a:pt x="288856" y="1410570"/>
                    <a:pt x="317058" y="1420334"/>
                    <a:pt x="313069" y="1398287"/>
                  </a:cubicBezTo>
                  <a:cubicBezTo>
                    <a:pt x="323182" y="1402070"/>
                    <a:pt x="332654" y="1437655"/>
                    <a:pt x="342054" y="1412461"/>
                  </a:cubicBezTo>
                  <a:cubicBezTo>
                    <a:pt x="344049" y="1424744"/>
                    <a:pt x="350530" y="1418128"/>
                    <a:pt x="352808" y="1429780"/>
                  </a:cubicBezTo>
                  <a:cubicBezTo>
                    <a:pt x="350101" y="1439230"/>
                    <a:pt x="344262" y="1432931"/>
                    <a:pt x="341199" y="1446788"/>
                  </a:cubicBezTo>
                  <a:cubicBezTo>
                    <a:pt x="333395" y="1427389"/>
                    <a:pt x="323666" y="1432048"/>
                    <a:pt x="316986" y="1458439"/>
                  </a:cubicBezTo>
                  <a:cubicBezTo>
                    <a:pt x="299111" y="1435136"/>
                    <a:pt x="276891" y="1446473"/>
                    <a:pt x="258018" y="1458439"/>
                  </a:cubicBezTo>
                  <a:cubicBezTo>
                    <a:pt x="254101" y="1470408"/>
                    <a:pt x="254101" y="1470408"/>
                    <a:pt x="258018" y="1483005"/>
                  </a:cubicBezTo>
                  <a:cubicBezTo>
                    <a:pt x="273330" y="1480172"/>
                    <a:pt x="289497" y="1460016"/>
                    <a:pt x="304310" y="1476075"/>
                  </a:cubicBezTo>
                  <a:cubicBezTo>
                    <a:pt x="304309" y="1480172"/>
                    <a:pt x="304310" y="1483951"/>
                    <a:pt x="304666" y="1488675"/>
                  </a:cubicBezTo>
                  <a:cubicBezTo>
                    <a:pt x="295550" y="1525203"/>
                    <a:pt x="279170" y="1503161"/>
                    <a:pt x="271051" y="1540006"/>
                  </a:cubicBezTo>
                  <a:lnTo>
                    <a:pt x="274826" y="1549455"/>
                  </a:lnTo>
                  <a:lnTo>
                    <a:pt x="274825" y="1587561"/>
                  </a:lnTo>
                  <a:lnTo>
                    <a:pt x="284938" y="1607399"/>
                  </a:lnTo>
                  <a:lnTo>
                    <a:pt x="284939" y="1624721"/>
                  </a:lnTo>
                  <a:cubicBezTo>
                    <a:pt x="277318" y="1633539"/>
                    <a:pt x="254600" y="1642357"/>
                    <a:pt x="272049" y="1678260"/>
                  </a:cubicBezTo>
                  <a:cubicBezTo>
                    <a:pt x="281292" y="1680118"/>
                    <a:pt x="290472" y="1685914"/>
                    <a:pt x="299467" y="1695579"/>
                  </a:cubicBezTo>
                  <a:lnTo>
                    <a:pt x="299467" y="1707547"/>
                  </a:lnTo>
                  <a:cubicBezTo>
                    <a:pt x="292345" y="1716051"/>
                    <a:pt x="284369" y="1739040"/>
                    <a:pt x="278102" y="1715420"/>
                  </a:cubicBezTo>
                  <a:cubicBezTo>
                    <a:pt x="270980" y="1725814"/>
                    <a:pt x="279027" y="1744079"/>
                    <a:pt x="281734" y="1750692"/>
                  </a:cubicBezTo>
                  <a:cubicBezTo>
                    <a:pt x="287168" y="1754943"/>
                    <a:pt x="292765" y="1750943"/>
                    <a:pt x="297615" y="1739354"/>
                  </a:cubicBezTo>
                  <a:cubicBezTo>
                    <a:pt x="305662" y="1739354"/>
                    <a:pt x="309579" y="1758253"/>
                    <a:pt x="317485" y="1750377"/>
                  </a:cubicBezTo>
                  <a:cubicBezTo>
                    <a:pt x="321651" y="1735638"/>
                    <a:pt x="327562" y="1735638"/>
                    <a:pt x="331728" y="1750378"/>
                  </a:cubicBezTo>
                  <a:cubicBezTo>
                    <a:pt x="353093" y="1711012"/>
                    <a:pt x="382150" y="1745653"/>
                    <a:pt x="404868" y="1761715"/>
                  </a:cubicBezTo>
                  <a:cubicBezTo>
                    <a:pt x="411990" y="1748489"/>
                    <a:pt x="411990" y="1747230"/>
                    <a:pt x="413556" y="1730222"/>
                  </a:cubicBezTo>
                  <a:lnTo>
                    <a:pt x="427800" y="1695896"/>
                  </a:lnTo>
                  <a:cubicBezTo>
                    <a:pt x="417616" y="1670070"/>
                    <a:pt x="404369" y="1687392"/>
                    <a:pt x="393544" y="1669442"/>
                  </a:cubicBezTo>
                  <a:cubicBezTo>
                    <a:pt x="395538" y="1634484"/>
                    <a:pt x="386423" y="1635430"/>
                    <a:pt x="381223" y="1652751"/>
                  </a:cubicBezTo>
                  <a:lnTo>
                    <a:pt x="369046" y="1621259"/>
                  </a:lnTo>
                  <a:lnTo>
                    <a:pt x="369045" y="1597007"/>
                  </a:lnTo>
                  <a:cubicBezTo>
                    <a:pt x="377450" y="1588506"/>
                    <a:pt x="386067" y="1624406"/>
                    <a:pt x="396251" y="1614957"/>
                  </a:cubicBezTo>
                  <a:lnTo>
                    <a:pt x="408286" y="1583464"/>
                  </a:lnTo>
                  <a:cubicBezTo>
                    <a:pt x="412060" y="1516386"/>
                    <a:pt x="380726" y="1617480"/>
                    <a:pt x="383717" y="1534335"/>
                  </a:cubicBezTo>
                  <a:lnTo>
                    <a:pt x="390268" y="1529300"/>
                  </a:lnTo>
                  <a:cubicBezTo>
                    <a:pt x="394755" y="1544413"/>
                    <a:pt x="414909" y="1556382"/>
                    <a:pt x="403372" y="1520168"/>
                  </a:cubicBezTo>
                  <a:cubicBezTo>
                    <a:pt x="401735" y="1492137"/>
                    <a:pt x="385283" y="1505994"/>
                    <a:pt x="380939" y="1517017"/>
                  </a:cubicBezTo>
                  <a:cubicBezTo>
                    <a:pt x="376808" y="1502529"/>
                    <a:pt x="370399" y="1508199"/>
                    <a:pt x="366696" y="1494028"/>
                  </a:cubicBezTo>
                  <a:cubicBezTo>
                    <a:pt x="360429" y="1482377"/>
                    <a:pt x="338636" y="1535913"/>
                    <a:pt x="340416" y="1485207"/>
                  </a:cubicBezTo>
                  <a:cubicBezTo>
                    <a:pt x="346257" y="1465997"/>
                    <a:pt x="357081" y="1463795"/>
                    <a:pt x="364060" y="1450567"/>
                  </a:cubicBezTo>
                  <a:lnTo>
                    <a:pt x="364060" y="1440489"/>
                  </a:lnTo>
                  <a:cubicBezTo>
                    <a:pt x="369544" y="1431797"/>
                    <a:pt x="375228" y="1425782"/>
                    <a:pt x="381010" y="1422539"/>
                  </a:cubicBezTo>
                  <a:cubicBezTo>
                    <a:pt x="390197" y="1456865"/>
                    <a:pt x="399384" y="1444900"/>
                    <a:pt x="408216" y="1416868"/>
                  </a:cubicBezTo>
                  <a:cubicBezTo>
                    <a:pt x="410423" y="1373410"/>
                    <a:pt x="427586" y="1411515"/>
                    <a:pt x="435634" y="1410256"/>
                  </a:cubicBezTo>
                  <a:lnTo>
                    <a:pt x="441687" y="1391992"/>
                  </a:lnTo>
                  <a:cubicBezTo>
                    <a:pt x="439401" y="1383015"/>
                    <a:pt x="436588" y="1377126"/>
                    <a:pt x="433569" y="1374984"/>
                  </a:cubicBezTo>
                  <a:lnTo>
                    <a:pt x="433568" y="1374039"/>
                  </a:lnTo>
                  <a:cubicBezTo>
                    <a:pt x="428156" y="1371837"/>
                    <a:pt x="422102" y="1380341"/>
                    <a:pt x="417259" y="1368058"/>
                  </a:cubicBezTo>
                  <a:lnTo>
                    <a:pt x="417259" y="1356720"/>
                  </a:lnTo>
                  <a:cubicBezTo>
                    <a:pt x="410137" y="1348216"/>
                    <a:pt x="402232" y="1325227"/>
                    <a:pt x="395111" y="1349158"/>
                  </a:cubicBezTo>
                  <a:cubicBezTo>
                    <a:pt x="384471" y="1361286"/>
                    <a:pt x="373262" y="1358985"/>
                    <a:pt x="362921" y="1342546"/>
                  </a:cubicBezTo>
                  <a:lnTo>
                    <a:pt x="377165" y="1312944"/>
                  </a:lnTo>
                  <a:cubicBezTo>
                    <a:pt x="378162" y="1312944"/>
                    <a:pt x="386067" y="1317355"/>
                    <a:pt x="387491" y="1305072"/>
                  </a:cubicBezTo>
                  <a:cubicBezTo>
                    <a:pt x="386779" y="1251846"/>
                    <a:pt x="406221" y="1285862"/>
                    <a:pt x="414838" y="1276727"/>
                  </a:cubicBezTo>
                  <a:lnTo>
                    <a:pt x="421176" y="1258777"/>
                  </a:lnTo>
                  <a:cubicBezTo>
                    <a:pt x="416975" y="1233583"/>
                    <a:pt x="408571" y="1240195"/>
                    <a:pt x="403444" y="1252164"/>
                  </a:cubicBezTo>
                  <a:cubicBezTo>
                    <a:pt x="389235" y="1267044"/>
                    <a:pt x="376500" y="1203801"/>
                    <a:pt x="363757" y="1220882"/>
                  </a:cubicBezTo>
                  <a:close/>
                  <a:moveTo>
                    <a:pt x="232665" y="1289641"/>
                  </a:moveTo>
                  <a:lnTo>
                    <a:pt x="226327" y="1308220"/>
                  </a:lnTo>
                  <a:cubicBezTo>
                    <a:pt x="231383" y="1321762"/>
                    <a:pt x="230885" y="1345380"/>
                    <a:pt x="238078" y="1339712"/>
                  </a:cubicBezTo>
                  <a:cubicBezTo>
                    <a:pt x="240000" y="1331840"/>
                    <a:pt x="244060" y="1328060"/>
                    <a:pt x="245199" y="1318297"/>
                  </a:cubicBezTo>
                  <a:cubicBezTo>
                    <a:pt x="244630" y="1307591"/>
                    <a:pt x="246980" y="1296882"/>
                    <a:pt x="242991" y="1289641"/>
                  </a:cubicBezTo>
                  <a:lnTo>
                    <a:pt x="242777" y="1289642"/>
                  </a:lnTo>
                  <a:close/>
                  <a:moveTo>
                    <a:pt x="300606" y="1217520"/>
                  </a:moveTo>
                  <a:cubicBezTo>
                    <a:pt x="296945" y="1225426"/>
                    <a:pt x="293441" y="1234717"/>
                    <a:pt x="290138" y="1245234"/>
                  </a:cubicBezTo>
                  <a:lnTo>
                    <a:pt x="296405" y="1264444"/>
                  </a:lnTo>
                  <a:cubicBezTo>
                    <a:pt x="300535" y="1250901"/>
                    <a:pt x="304879" y="1254681"/>
                    <a:pt x="308867" y="1246494"/>
                  </a:cubicBezTo>
                  <a:cubicBezTo>
                    <a:pt x="308867" y="1242715"/>
                    <a:pt x="308868" y="1238621"/>
                    <a:pt x="308867" y="1233265"/>
                  </a:cubicBezTo>
                  <a:cubicBezTo>
                    <a:pt x="305591" y="1230435"/>
                    <a:pt x="305021" y="1218152"/>
                    <a:pt x="300606" y="1217520"/>
                  </a:cubicBezTo>
                  <a:close/>
                  <a:moveTo>
                    <a:pt x="251920" y="1255941"/>
                  </a:moveTo>
                  <a:cubicBezTo>
                    <a:pt x="251128" y="1256886"/>
                    <a:pt x="250576" y="1258933"/>
                    <a:pt x="251040" y="1261296"/>
                  </a:cubicBezTo>
                  <a:cubicBezTo>
                    <a:pt x="252108" y="1268537"/>
                    <a:pt x="255240" y="1261296"/>
                    <a:pt x="254244" y="1257203"/>
                  </a:cubicBezTo>
                  <a:cubicBezTo>
                    <a:pt x="253746" y="1255155"/>
                    <a:pt x="252713" y="1254996"/>
                    <a:pt x="251920" y="1255941"/>
                  </a:cubicBezTo>
                  <a:close/>
                  <a:moveTo>
                    <a:pt x="421888" y="1015339"/>
                  </a:moveTo>
                  <a:cubicBezTo>
                    <a:pt x="426304" y="1026359"/>
                    <a:pt x="432072" y="1042735"/>
                    <a:pt x="436986" y="1026045"/>
                  </a:cubicBezTo>
                  <a:cubicBezTo>
                    <a:pt x="434800" y="1020596"/>
                    <a:pt x="432542" y="1015746"/>
                    <a:pt x="430221" y="1011559"/>
                  </a:cubicBezTo>
                  <a:lnTo>
                    <a:pt x="430221" y="1010614"/>
                  </a:lnTo>
                  <a:cubicBezTo>
                    <a:pt x="427436" y="1005922"/>
                    <a:pt x="424310" y="1007718"/>
                    <a:pt x="421888" y="1015339"/>
                  </a:cubicBezTo>
                  <a:close/>
                  <a:moveTo>
                    <a:pt x="136451" y="1098793"/>
                  </a:moveTo>
                  <a:cubicBezTo>
                    <a:pt x="141380" y="1111516"/>
                    <a:pt x="147475" y="1111516"/>
                    <a:pt x="152404" y="1098793"/>
                  </a:cubicBezTo>
                  <a:cubicBezTo>
                    <a:pt x="147147" y="1093818"/>
                    <a:pt x="141707" y="1093818"/>
                    <a:pt x="136451" y="1098793"/>
                  </a:cubicBezTo>
                  <a:close/>
                  <a:moveTo>
                    <a:pt x="359156" y="804297"/>
                  </a:moveTo>
                  <a:cubicBezTo>
                    <a:pt x="358114" y="807800"/>
                    <a:pt x="358791" y="812524"/>
                    <a:pt x="363206" y="814414"/>
                  </a:cubicBezTo>
                  <a:lnTo>
                    <a:pt x="363207" y="813471"/>
                  </a:lnTo>
                  <a:cubicBezTo>
                    <a:pt x="365342" y="815987"/>
                    <a:pt x="370328" y="807487"/>
                    <a:pt x="365414" y="801502"/>
                  </a:cubicBezTo>
                  <a:cubicBezTo>
                    <a:pt x="362957" y="798510"/>
                    <a:pt x="360197" y="800793"/>
                    <a:pt x="359156" y="804297"/>
                  </a:cubicBezTo>
                  <a:close/>
                  <a:moveTo>
                    <a:pt x="276179" y="852522"/>
                  </a:moveTo>
                  <a:cubicBezTo>
                    <a:pt x="273668" y="897398"/>
                    <a:pt x="274643" y="900646"/>
                    <a:pt x="268618" y="899996"/>
                  </a:cubicBezTo>
                  <a:lnTo>
                    <a:pt x="260012" y="899454"/>
                  </a:lnTo>
                  <a:lnTo>
                    <a:pt x="260012" y="899446"/>
                  </a:lnTo>
                  <a:lnTo>
                    <a:pt x="259876" y="899446"/>
                  </a:lnTo>
                  <a:lnTo>
                    <a:pt x="259870" y="899446"/>
                  </a:lnTo>
                  <a:cubicBezTo>
                    <a:pt x="260725" y="877399"/>
                    <a:pt x="249899" y="895666"/>
                    <a:pt x="259870" y="899446"/>
                  </a:cubicBezTo>
                  <a:lnTo>
                    <a:pt x="257947" y="899446"/>
                  </a:lnTo>
                  <a:lnTo>
                    <a:pt x="259876" y="899446"/>
                  </a:lnTo>
                  <a:lnTo>
                    <a:pt x="260012" y="899454"/>
                  </a:lnTo>
                  <a:lnTo>
                    <a:pt x="260012" y="919284"/>
                  </a:lnTo>
                  <a:cubicBezTo>
                    <a:pt x="250113" y="922434"/>
                    <a:pt x="243348" y="957078"/>
                    <a:pt x="232879" y="947942"/>
                  </a:cubicBezTo>
                  <a:lnTo>
                    <a:pt x="225757" y="966210"/>
                  </a:lnTo>
                  <a:lnTo>
                    <a:pt x="229887" y="978493"/>
                  </a:lnTo>
                  <a:cubicBezTo>
                    <a:pt x="229887" y="981955"/>
                    <a:pt x="229888" y="986048"/>
                    <a:pt x="229887" y="990145"/>
                  </a:cubicBezTo>
                  <a:lnTo>
                    <a:pt x="224974" y="1003370"/>
                  </a:lnTo>
                  <a:lnTo>
                    <a:pt x="224974" y="1027304"/>
                  </a:lnTo>
                  <a:cubicBezTo>
                    <a:pt x="237365" y="1058797"/>
                    <a:pt x="253959" y="995812"/>
                    <a:pt x="263431" y="1041479"/>
                  </a:cubicBezTo>
                  <a:lnTo>
                    <a:pt x="259871" y="1050293"/>
                  </a:lnTo>
                  <a:cubicBezTo>
                    <a:pt x="259442" y="1060057"/>
                    <a:pt x="259016" y="1069503"/>
                    <a:pt x="258588" y="1078007"/>
                  </a:cubicBezTo>
                  <a:lnTo>
                    <a:pt x="254386" y="1088402"/>
                  </a:lnTo>
                  <a:cubicBezTo>
                    <a:pt x="254386" y="1093438"/>
                    <a:pt x="254956" y="1098793"/>
                    <a:pt x="255384" y="1106037"/>
                  </a:cubicBezTo>
                  <a:cubicBezTo>
                    <a:pt x="264571" y="1093755"/>
                    <a:pt x="278956" y="1137531"/>
                    <a:pt x="283870" y="1106038"/>
                  </a:cubicBezTo>
                  <a:cubicBezTo>
                    <a:pt x="283870" y="1095015"/>
                    <a:pt x="287929" y="1093437"/>
                    <a:pt x="290636" y="1095329"/>
                  </a:cubicBezTo>
                  <a:cubicBezTo>
                    <a:pt x="296120" y="1100368"/>
                    <a:pt x="292986" y="1133120"/>
                    <a:pt x="293698" y="1148551"/>
                  </a:cubicBezTo>
                  <a:lnTo>
                    <a:pt x="286576" y="1168392"/>
                  </a:lnTo>
                  <a:cubicBezTo>
                    <a:pt x="282047" y="1167099"/>
                    <a:pt x="277575" y="1173652"/>
                    <a:pt x="274114" y="1186659"/>
                  </a:cubicBezTo>
                  <a:cubicBezTo>
                    <a:pt x="274114" y="1191384"/>
                    <a:pt x="274684" y="1197051"/>
                    <a:pt x="274969" y="1201458"/>
                  </a:cubicBezTo>
                  <a:cubicBezTo>
                    <a:pt x="290137" y="1206183"/>
                    <a:pt x="301390" y="1180675"/>
                    <a:pt x="315917" y="1204923"/>
                  </a:cubicBezTo>
                  <a:cubicBezTo>
                    <a:pt x="324635" y="1239851"/>
                    <a:pt x="337312" y="1247469"/>
                    <a:pt x="347823" y="1224133"/>
                  </a:cubicBezTo>
                  <a:lnTo>
                    <a:pt x="347823" y="1210594"/>
                  </a:lnTo>
                  <a:cubicBezTo>
                    <a:pt x="369188" y="1125876"/>
                    <a:pt x="397247" y="1279878"/>
                    <a:pt x="415621" y="1171543"/>
                  </a:cubicBezTo>
                  <a:cubicBezTo>
                    <a:pt x="397176" y="1114853"/>
                    <a:pt x="377663" y="1178470"/>
                    <a:pt x="358007" y="1148868"/>
                  </a:cubicBezTo>
                  <a:cubicBezTo>
                    <a:pt x="363206" y="1131546"/>
                    <a:pt x="369686" y="1132178"/>
                    <a:pt x="375099" y="1119895"/>
                  </a:cubicBezTo>
                  <a:cubicBezTo>
                    <a:pt x="381580" y="1118003"/>
                    <a:pt x="381722" y="1119895"/>
                    <a:pt x="382220" y="1102259"/>
                  </a:cubicBezTo>
                  <a:lnTo>
                    <a:pt x="377378" y="1088716"/>
                  </a:lnTo>
                  <a:lnTo>
                    <a:pt x="377378" y="1077379"/>
                  </a:lnTo>
                  <a:cubicBezTo>
                    <a:pt x="382577" y="1067301"/>
                    <a:pt x="391621" y="1062890"/>
                    <a:pt x="396322" y="1038642"/>
                  </a:cubicBezTo>
                  <a:lnTo>
                    <a:pt x="387562" y="1016913"/>
                  </a:lnTo>
                  <a:cubicBezTo>
                    <a:pt x="388061" y="1005890"/>
                    <a:pt x="385710" y="998331"/>
                    <a:pt x="382506" y="992033"/>
                  </a:cubicBezTo>
                  <a:cubicBezTo>
                    <a:pt x="388203" y="976916"/>
                    <a:pt x="398530" y="979749"/>
                    <a:pt x="403871" y="960540"/>
                  </a:cubicBezTo>
                  <a:cubicBezTo>
                    <a:pt x="413913" y="974083"/>
                    <a:pt x="426589" y="998017"/>
                    <a:pt x="435989" y="966525"/>
                  </a:cubicBezTo>
                  <a:lnTo>
                    <a:pt x="435989" y="953610"/>
                  </a:lnTo>
                  <a:lnTo>
                    <a:pt x="429010" y="935659"/>
                  </a:lnTo>
                  <a:cubicBezTo>
                    <a:pt x="418043" y="944795"/>
                    <a:pt x="405651" y="904167"/>
                    <a:pt x="395040" y="935660"/>
                  </a:cubicBezTo>
                  <a:cubicBezTo>
                    <a:pt x="389485" y="916450"/>
                    <a:pt x="382790" y="930621"/>
                    <a:pt x="378304" y="918970"/>
                  </a:cubicBezTo>
                  <a:cubicBezTo>
                    <a:pt x="378304" y="914877"/>
                    <a:pt x="378304" y="911097"/>
                    <a:pt x="377877" y="906687"/>
                  </a:cubicBezTo>
                  <a:lnTo>
                    <a:pt x="382719" y="893147"/>
                  </a:lnTo>
                  <a:lnTo>
                    <a:pt x="382719" y="880547"/>
                  </a:lnTo>
                  <a:cubicBezTo>
                    <a:pt x="370470" y="858504"/>
                    <a:pt x="354232" y="835201"/>
                    <a:pt x="341058" y="862600"/>
                  </a:cubicBezTo>
                  <a:cubicBezTo>
                    <a:pt x="325817" y="817561"/>
                    <a:pt x="310434" y="902907"/>
                    <a:pt x="296547" y="850000"/>
                  </a:cubicBezTo>
                  <a:cubicBezTo>
                    <a:pt x="289995" y="853464"/>
                    <a:pt x="282731" y="847166"/>
                    <a:pt x="276179" y="852522"/>
                  </a:cubicBezTo>
                  <a:close/>
                  <a:moveTo>
                    <a:pt x="320609" y="779811"/>
                  </a:moveTo>
                  <a:cubicBezTo>
                    <a:pt x="319318" y="781504"/>
                    <a:pt x="318552" y="785756"/>
                    <a:pt x="321330" y="789851"/>
                  </a:cubicBezTo>
                  <a:lnTo>
                    <a:pt x="321402" y="788905"/>
                  </a:lnTo>
                  <a:cubicBezTo>
                    <a:pt x="321402" y="788905"/>
                    <a:pt x="322470" y="786386"/>
                    <a:pt x="323039" y="785126"/>
                  </a:cubicBezTo>
                  <a:cubicBezTo>
                    <a:pt x="323716" y="778985"/>
                    <a:pt x="321900" y="778118"/>
                    <a:pt x="320609" y="779811"/>
                  </a:cubicBezTo>
                  <a:close/>
                  <a:moveTo>
                    <a:pt x="343478" y="752514"/>
                  </a:moveTo>
                  <a:cubicBezTo>
                    <a:pt x="341767" y="752515"/>
                    <a:pt x="340057" y="754672"/>
                    <a:pt x="338565" y="758986"/>
                  </a:cubicBezTo>
                  <a:lnTo>
                    <a:pt x="338565" y="770955"/>
                  </a:lnTo>
                  <a:cubicBezTo>
                    <a:pt x="341506" y="779866"/>
                    <a:pt x="345366" y="780242"/>
                    <a:pt x="348392" y="771901"/>
                  </a:cubicBezTo>
                  <a:lnTo>
                    <a:pt x="348392" y="770955"/>
                  </a:lnTo>
                  <a:lnTo>
                    <a:pt x="348392" y="758987"/>
                  </a:lnTo>
                  <a:cubicBezTo>
                    <a:pt x="346900" y="754672"/>
                    <a:pt x="345189" y="752514"/>
                    <a:pt x="343478" y="752514"/>
                  </a:cubicBezTo>
                  <a:close/>
                  <a:moveTo>
                    <a:pt x="205887" y="888027"/>
                  </a:moveTo>
                  <a:cubicBezTo>
                    <a:pt x="204267" y="888578"/>
                    <a:pt x="203288" y="890310"/>
                    <a:pt x="201329" y="893775"/>
                  </a:cubicBezTo>
                  <a:lnTo>
                    <a:pt x="201329" y="905113"/>
                  </a:lnTo>
                  <a:cubicBezTo>
                    <a:pt x="205994" y="914876"/>
                    <a:pt x="211407" y="914876"/>
                    <a:pt x="216072" y="905112"/>
                  </a:cubicBezTo>
                  <a:cubicBezTo>
                    <a:pt x="215431" y="900074"/>
                    <a:pt x="216855" y="893461"/>
                    <a:pt x="214006" y="889368"/>
                  </a:cubicBezTo>
                  <a:lnTo>
                    <a:pt x="214290" y="889368"/>
                  </a:lnTo>
                  <a:cubicBezTo>
                    <a:pt x="209768" y="888107"/>
                    <a:pt x="207508" y="887476"/>
                    <a:pt x="205887" y="888027"/>
                  </a:cubicBezTo>
                  <a:close/>
                  <a:moveTo>
                    <a:pt x="255323" y="802021"/>
                  </a:moveTo>
                  <a:cubicBezTo>
                    <a:pt x="251884" y="806083"/>
                    <a:pt x="248457" y="811777"/>
                    <a:pt x="245271" y="819453"/>
                  </a:cubicBezTo>
                  <a:cubicBezTo>
                    <a:pt x="247478" y="826065"/>
                    <a:pt x="249544" y="831418"/>
                    <a:pt x="251822" y="836774"/>
                  </a:cubicBezTo>
                  <a:lnTo>
                    <a:pt x="251822" y="835829"/>
                  </a:lnTo>
                  <a:cubicBezTo>
                    <a:pt x="304104" y="825081"/>
                    <a:pt x="279397" y="773588"/>
                    <a:pt x="255323" y="802021"/>
                  </a:cubicBezTo>
                  <a:close/>
                  <a:moveTo>
                    <a:pt x="193638" y="680570"/>
                  </a:moveTo>
                  <a:cubicBezTo>
                    <a:pt x="192143" y="686869"/>
                    <a:pt x="186516" y="691590"/>
                    <a:pt x="187300" y="701040"/>
                  </a:cubicBezTo>
                  <a:cubicBezTo>
                    <a:pt x="188581" y="707653"/>
                    <a:pt x="191431" y="704191"/>
                    <a:pt x="193638" y="704819"/>
                  </a:cubicBezTo>
                  <a:cubicBezTo>
                    <a:pt x="197199" y="696633"/>
                    <a:pt x="197199" y="688757"/>
                    <a:pt x="193638" y="680570"/>
                  </a:cubicBezTo>
                  <a:close/>
                  <a:moveTo>
                    <a:pt x="9415" y="92279"/>
                  </a:moveTo>
                  <a:lnTo>
                    <a:pt x="101694" y="0"/>
                  </a:lnTo>
                  <a:lnTo>
                    <a:pt x="442400" y="340705"/>
                  </a:lnTo>
                  <a:lnTo>
                    <a:pt x="442399" y="429257"/>
                  </a:lnTo>
                  <a:lnTo>
                    <a:pt x="447028" y="442168"/>
                  </a:lnTo>
                  <a:lnTo>
                    <a:pt x="442471" y="454451"/>
                  </a:lnTo>
                  <a:cubicBezTo>
                    <a:pt x="441402" y="472719"/>
                    <a:pt x="450589" y="479962"/>
                    <a:pt x="446530" y="504525"/>
                  </a:cubicBezTo>
                  <a:cubicBezTo>
                    <a:pt x="440691" y="511769"/>
                    <a:pt x="438695" y="585461"/>
                    <a:pt x="447598" y="581995"/>
                  </a:cubicBezTo>
                  <a:cubicBezTo>
                    <a:pt x="460417" y="722772"/>
                    <a:pt x="447598" y="952668"/>
                    <a:pt x="452156" y="1123042"/>
                  </a:cubicBezTo>
                  <a:lnTo>
                    <a:pt x="447385" y="1136585"/>
                  </a:lnTo>
                  <a:lnTo>
                    <a:pt x="447384" y="1172802"/>
                  </a:lnTo>
                  <a:lnTo>
                    <a:pt x="452156" y="1185399"/>
                  </a:lnTo>
                  <a:lnTo>
                    <a:pt x="452156" y="1197051"/>
                  </a:lnTo>
                  <a:lnTo>
                    <a:pt x="447384" y="1209648"/>
                  </a:lnTo>
                  <a:lnTo>
                    <a:pt x="447385" y="1234211"/>
                  </a:lnTo>
                  <a:cubicBezTo>
                    <a:pt x="460346" y="1394508"/>
                    <a:pt x="448025" y="1624720"/>
                    <a:pt x="452156" y="1806436"/>
                  </a:cubicBezTo>
                  <a:cubicBezTo>
                    <a:pt x="437912" y="1963900"/>
                    <a:pt x="452654" y="2201668"/>
                    <a:pt x="446602" y="2380860"/>
                  </a:cubicBezTo>
                  <a:cubicBezTo>
                    <a:pt x="440547" y="2396922"/>
                    <a:pt x="440548" y="2397868"/>
                    <a:pt x="446602" y="2414558"/>
                  </a:cubicBezTo>
                  <a:cubicBezTo>
                    <a:pt x="447134" y="2422527"/>
                    <a:pt x="447299" y="2430871"/>
                    <a:pt x="447099" y="2439124"/>
                  </a:cubicBezTo>
                  <a:lnTo>
                    <a:pt x="442257" y="2452349"/>
                  </a:lnTo>
                  <a:lnTo>
                    <a:pt x="442257" y="2488567"/>
                  </a:lnTo>
                  <a:lnTo>
                    <a:pt x="447028" y="2501164"/>
                  </a:lnTo>
                  <a:lnTo>
                    <a:pt x="447029" y="2513447"/>
                  </a:lnTo>
                  <a:cubicBezTo>
                    <a:pt x="441473" y="2531715"/>
                    <a:pt x="436131" y="2503684"/>
                    <a:pt x="430151" y="2507148"/>
                  </a:cubicBezTo>
                  <a:lnTo>
                    <a:pt x="420037" y="2531083"/>
                  </a:lnTo>
                  <a:lnTo>
                    <a:pt x="415052" y="2520373"/>
                  </a:lnTo>
                  <a:lnTo>
                    <a:pt x="407929" y="2537068"/>
                  </a:lnTo>
                  <a:lnTo>
                    <a:pt x="407930" y="2561944"/>
                  </a:lnTo>
                  <a:cubicBezTo>
                    <a:pt x="417331" y="2578006"/>
                    <a:pt x="416548" y="2600681"/>
                    <a:pt x="425450" y="2616743"/>
                  </a:cubicBezTo>
                  <a:lnTo>
                    <a:pt x="430292" y="2616743"/>
                  </a:lnTo>
                  <a:cubicBezTo>
                    <a:pt x="432358" y="2630600"/>
                    <a:pt x="439053" y="2624615"/>
                    <a:pt x="442328" y="2634693"/>
                  </a:cubicBezTo>
                  <a:cubicBezTo>
                    <a:pt x="441829" y="2647290"/>
                    <a:pt x="444322" y="2680043"/>
                    <a:pt x="439052" y="2675004"/>
                  </a:cubicBezTo>
                  <a:cubicBezTo>
                    <a:pt x="436915" y="2673116"/>
                    <a:pt x="437343" y="2665558"/>
                    <a:pt x="437414" y="2658942"/>
                  </a:cubicBezTo>
                  <a:cubicBezTo>
                    <a:pt x="430292" y="2635007"/>
                    <a:pt x="423812" y="2641306"/>
                    <a:pt x="414838" y="2640992"/>
                  </a:cubicBezTo>
                  <a:lnTo>
                    <a:pt x="403800" y="2672484"/>
                  </a:lnTo>
                  <a:cubicBezTo>
                    <a:pt x="406363" y="2682880"/>
                    <a:pt x="410921" y="2690434"/>
                    <a:pt x="414767" y="2702089"/>
                  </a:cubicBezTo>
                  <a:cubicBezTo>
                    <a:pt x="420956" y="2685429"/>
                    <a:pt x="428733" y="2685429"/>
                    <a:pt x="434921" y="2702089"/>
                  </a:cubicBezTo>
                  <a:lnTo>
                    <a:pt x="439977" y="2690752"/>
                  </a:lnTo>
                  <a:cubicBezTo>
                    <a:pt x="442969" y="2701143"/>
                    <a:pt x="444536" y="2809793"/>
                    <a:pt x="439408" y="2810424"/>
                  </a:cubicBezTo>
                  <a:cubicBezTo>
                    <a:pt x="433469" y="2798895"/>
                    <a:pt x="427187" y="2791277"/>
                    <a:pt x="420749" y="2787750"/>
                  </a:cubicBezTo>
                  <a:cubicBezTo>
                    <a:pt x="417900" y="2792943"/>
                    <a:pt x="415237" y="2799936"/>
                    <a:pt x="412844" y="2808533"/>
                  </a:cubicBezTo>
                  <a:cubicBezTo>
                    <a:pt x="418684" y="2862072"/>
                    <a:pt x="437343" y="2848529"/>
                    <a:pt x="447241" y="2880650"/>
                  </a:cubicBezTo>
                  <a:cubicBezTo>
                    <a:pt x="447242" y="2884429"/>
                    <a:pt x="447242" y="2888522"/>
                    <a:pt x="446744" y="2892302"/>
                  </a:cubicBezTo>
                  <a:cubicBezTo>
                    <a:pt x="435063" y="2931671"/>
                    <a:pt x="419681" y="2906476"/>
                    <a:pt x="407788" y="2940174"/>
                  </a:cubicBezTo>
                  <a:cubicBezTo>
                    <a:pt x="410779" y="2952771"/>
                    <a:pt x="432428" y="2966942"/>
                    <a:pt x="418115" y="2982687"/>
                  </a:cubicBezTo>
                  <a:cubicBezTo>
                    <a:pt x="414055" y="2982687"/>
                    <a:pt x="411918" y="2990560"/>
                    <a:pt x="412844" y="2997489"/>
                  </a:cubicBezTo>
                  <a:cubicBezTo>
                    <a:pt x="418257" y="3011346"/>
                    <a:pt x="416689" y="3027408"/>
                    <a:pt x="422245" y="3036540"/>
                  </a:cubicBezTo>
                  <a:cubicBezTo>
                    <a:pt x="420963" y="3048823"/>
                    <a:pt x="414695" y="3039060"/>
                    <a:pt x="412915" y="3049455"/>
                  </a:cubicBezTo>
                  <a:lnTo>
                    <a:pt x="422459" y="3074648"/>
                  </a:lnTo>
                  <a:cubicBezTo>
                    <a:pt x="416475" y="3090708"/>
                    <a:pt x="416475" y="3090708"/>
                    <a:pt x="420251" y="3106141"/>
                  </a:cubicBezTo>
                  <a:cubicBezTo>
                    <a:pt x="427372" y="3104565"/>
                    <a:pt x="434494" y="3112440"/>
                    <a:pt x="440049" y="3094173"/>
                  </a:cubicBezTo>
                  <a:cubicBezTo>
                    <a:pt x="442221" y="3097793"/>
                    <a:pt x="443318" y="3108532"/>
                    <a:pt x="442499" y="3118107"/>
                  </a:cubicBezTo>
                  <a:cubicBezTo>
                    <a:pt x="441921" y="3124846"/>
                    <a:pt x="440526" y="3129475"/>
                    <a:pt x="438909" y="3130076"/>
                  </a:cubicBezTo>
                  <a:cubicBezTo>
                    <a:pt x="433226" y="3128214"/>
                    <a:pt x="427558" y="3134517"/>
                    <a:pt x="422743" y="3148023"/>
                  </a:cubicBezTo>
                  <a:lnTo>
                    <a:pt x="422743" y="3173220"/>
                  </a:lnTo>
                  <a:cubicBezTo>
                    <a:pt x="428228" y="3188651"/>
                    <a:pt x="449735" y="3161569"/>
                    <a:pt x="440049" y="3215419"/>
                  </a:cubicBezTo>
                  <a:lnTo>
                    <a:pt x="429865" y="3191798"/>
                  </a:lnTo>
                  <a:lnTo>
                    <a:pt x="407930" y="3245970"/>
                  </a:lnTo>
                  <a:cubicBezTo>
                    <a:pt x="414554" y="3263920"/>
                    <a:pt x="414554" y="3264862"/>
                    <a:pt x="407930" y="3281869"/>
                  </a:cubicBezTo>
                  <a:cubicBezTo>
                    <a:pt x="412816" y="3288260"/>
                    <a:pt x="417580" y="3296387"/>
                    <a:pt x="422173" y="3306118"/>
                  </a:cubicBezTo>
                  <a:lnTo>
                    <a:pt x="422173" y="3331312"/>
                  </a:lnTo>
                  <a:lnTo>
                    <a:pt x="416974" y="3345801"/>
                  </a:lnTo>
                  <a:lnTo>
                    <a:pt x="419111" y="3361545"/>
                  </a:lnTo>
                  <a:lnTo>
                    <a:pt x="424880" y="3361545"/>
                  </a:lnTo>
                  <a:cubicBezTo>
                    <a:pt x="428512" y="3371940"/>
                    <a:pt x="432002" y="3382328"/>
                    <a:pt x="436346" y="3393038"/>
                  </a:cubicBezTo>
                  <a:cubicBezTo>
                    <a:pt x="434351" y="3403747"/>
                    <a:pt x="429723" y="3395875"/>
                    <a:pt x="420820" y="3401541"/>
                  </a:cubicBezTo>
                  <a:cubicBezTo>
                    <a:pt x="422102" y="3401542"/>
                    <a:pt x="420820" y="3410674"/>
                    <a:pt x="417189" y="3416658"/>
                  </a:cubicBezTo>
                  <a:cubicBezTo>
                    <a:pt x="423171" y="3422325"/>
                    <a:pt x="420749" y="3439019"/>
                    <a:pt x="424666" y="3446577"/>
                  </a:cubicBezTo>
                  <a:cubicBezTo>
                    <a:pt x="430121" y="3444402"/>
                    <a:pt x="435612" y="3445787"/>
                    <a:pt x="440975" y="3450670"/>
                  </a:cubicBezTo>
                  <a:cubicBezTo>
                    <a:pt x="448595" y="3508931"/>
                    <a:pt x="416120" y="3469249"/>
                    <a:pt x="417330" y="3513656"/>
                  </a:cubicBezTo>
                  <a:cubicBezTo>
                    <a:pt x="423242" y="3532866"/>
                    <a:pt x="436416" y="3525936"/>
                    <a:pt x="441901" y="3549870"/>
                  </a:cubicBezTo>
                  <a:cubicBezTo>
                    <a:pt x="443041" y="3568451"/>
                    <a:pt x="437913" y="3567823"/>
                    <a:pt x="434779" y="3567824"/>
                  </a:cubicBezTo>
                  <a:cubicBezTo>
                    <a:pt x="428726" y="3576010"/>
                    <a:pt x="439692" y="3588921"/>
                    <a:pt x="441901" y="3597111"/>
                  </a:cubicBezTo>
                  <a:cubicBezTo>
                    <a:pt x="434280" y="3611913"/>
                    <a:pt x="424025" y="3597111"/>
                    <a:pt x="417829" y="3621359"/>
                  </a:cubicBezTo>
                  <a:lnTo>
                    <a:pt x="417829" y="3646871"/>
                  </a:lnTo>
                  <a:lnTo>
                    <a:pt x="426447" y="3668600"/>
                  </a:lnTo>
                  <a:cubicBezTo>
                    <a:pt x="427871" y="3679938"/>
                    <a:pt x="428797" y="3693477"/>
                    <a:pt x="434921" y="3689383"/>
                  </a:cubicBezTo>
                  <a:cubicBezTo>
                    <a:pt x="444251" y="3724027"/>
                    <a:pt x="420678" y="3706705"/>
                    <a:pt x="417687" y="3731900"/>
                  </a:cubicBezTo>
                  <a:lnTo>
                    <a:pt x="417687" y="3756462"/>
                  </a:lnTo>
                  <a:lnTo>
                    <a:pt x="429865" y="3787955"/>
                  </a:lnTo>
                  <a:lnTo>
                    <a:pt x="434993" y="3776621"/>
                  </a:lnTo>
                  <a:cubicBezTo>
                    <a:pt x="438696" y="3785439"/>
                    <a:pt x="436488" y="3812207"/>
                    <a:pt x="437557" y="3830474"/>
                  </a:cubicBezTo>
                  <a:lnTo>
                    <a:pt x="442043" y="3843068"/>
                  </a:lnTo>
                  <a:cubicBezTo>
                    <a:pt x="438055" y="3860390"/>
                    <a:pt x="431361" y="3857870"/>
                    <a:pt x="427799" y="3868894"/>
                  </a:cubicBezTo>
                  <a:cubicBezTo>
                    <a:pt x="426874" y="3892511"/>
                    <a:pt x="437841" y="3883064"/>
                    <a:pt x="442043" y="3903220"/>
                  </a:cubicBezTo>
                  <a:cubicBezTo>
                    <a:pt x="445176" y="3934713"/>
                    <a:pt x="434921" y="3931879"/>
                    <a:pt x="438909" y="3955814"/>
                  </a:cubicBezTo>
                  <a:lnTo>
                    <a:pt x="442257" y="3965260"/>
                  </a:lnTo>
                  <a:lnTo>
                    <a:pt x="442257" y="4001477"/>
                  </a:lnTo>
                  <a:lnTo>
                    <a:pt x="437485" y="4014075"/>
                  </a:lnTo>
                  <a:lnTo>
                    <a:pt x="437485" y="4123042"/>
                  </a:lnTo>
                  <a:lnTo>
                    <a:pt x="442115" y="4135952"/>
                  </a:lnTo>
                  <a:lnTo>
                    <a:pt x="437770" y="4148232"/>
                  </a:lnTo>
                  <a:lnTo>
                    <a:pt x="437770" y="4173115"/>
                  </a:lnTo>
                  <a:cubicBezTo>
                    <a:pt x="443538" y="4183504"/>
                    <a:pt x="441402" y="4197050"/>
                    <a:pt x="446957" y="4209644"/>
                  </a:cubicBezTo>
                  <a:lnTo>
                    <a:pt x="446957" y="4231059"/>
                  </a:lnTo>
                  <a:lnTo>
                    <a:pt x="452084" y="4245547"/>
                  </a:lnTo>
                  <a:lnTo>
                    <a:pt x="452084" y="4391359"/>
                  </a:lnTo>
                  <a:lnTo>
                    <a:pt x="447314" y="4403952"/>
                  </a:lnTo>
                  <a:lnTo>
                    <a:pt x="447313" y="4488671"/>
                  </a:lnTo>
                  <a:lnTo>
                    <a:pt x="442257" y="4502210"/>
                  </a:lnTo>
                  <a:lnTo>
                    <a:pt x="442257" y="4525516"/>
                  </a:lnTo>
                  <a:lnTo>
                    <a:pt x="437628" y="4538428"/>
                  </a:lnTo>
                  <a:cubicBezTo>
                    <a:pt x="436702" y="4548822"/>
                    <a:pt x="438909" y="4554490"/>
                    <a:pt x="441473" y="4559529"/>
                  </a:cubicBezTo>
                  <a:cubicBezTo>
                    <a:pt x="442043" y="4567086"/>
                    <a:pt x="439123" y="4568347"/>
                    <a:pt x="437913" y="4574017"/>
                  </a:cubicBezTo>
                  <a:lnTo>
                    <a:pt x="442185" y="4586614"/>
                  </a:lnTo>
                  <a:lnTo>
                    <a:pt x="442185" y="4681092"/>
                  </a:lnTo>
                  <a:lnTo>
                    <a:pt x="447242" y="4694634"/>
                  </a:lnTo>
                  <a:lnTo>
                    <a:pt x="447242" y="4706600"/>
                  </a:lnTo>
                  <a:lnTo>
                    <a:pt x="442399" y="4719512"/>
                  </a:lnTo>
                  <a:cubicBezTo>
                    <a:pt x="442400" y="4723605"/>
                    <a:pt x="442399" y="4727701"/>
                    <a:pt x="442399" y="4731163"/>
                  </a:cubicBezTo>
                  <a:lnTo>
                    <a:pt x="446886" y="4743763"/>
                  </a:lnTo>
                  <a:cubicBezTo>
                    <a:pt x="447883" y="4754469"/>
                    <a:pt x="445604" y="4760136"/>
                    <a:pt x="443040" y="4765175"/>
                  </a:cubicBezTo>
                  <a:cubicBezTo>
                    <a:pt x="442470" y="4772419"/>
                    <a:pt x="445390" y="4773993"/>
                    <a:pt x="447100" y="4781237"/>
                  </a:cubicBezTo>
                  <a:cubicBezTo>
                    <a:pt x="446316" y="4799819"/>
                    <a:pt x="450162" y="4909099"/>
                    <a:pt x="442185" y="4872564"/>
                  </a:cubicBezTo>
                  <a:cubicBezTo>
                    <a:pt x="442684" y="4854300"/>
                    <a:pt x="435063" y="4861545"/>
                    <a:pt x="432428" y="4853041"/>
                  </a:cubicBezTo>
                  <a:lnTo>
                    <a:pt x="437129" y="4840443"/>
                  </a:lnTo>
                  <a:lnTo>
                    <a:pt x="437129" y="4779978"/>
                  </a:lnTo>
                  <a:lnTo>
                    <a:pt x="432571" y="4767381"/>
                  </a:lnTo>
                  <a:lnTo>
                    <a:pt x="432572" y="4742815"/>
                  </a:lnTo>
                  <a:cubicBezTo>
                    <a:pt x="438767" y="4726756"/>
                    <a:pt x="438696" y="4726755"/>
                    <a:pt x="434636" y="4711321"/>
                  </a:cubicBezTo>
                  <a:cubicBezTo>
                    <a:pt x="425734" y="4705655"/>
                    <a:pt x="418897" y="4690224"/>
                    <a:pt x="410993" y="4722031"/>
                  </a:cubicBezTo>
                  <a:cubicBezTo>
                    <a:pt x="390910" y="4722031"/>
                    <a:pt x="372820" y="4704713"/>
                    <a:pt x="350743" y="4712271"/>
                  </a:cubicBezTo>
                  <a:lnTo>
                    <a:pt x="343622" y="4687387"/>
                  </a:lnTo>
                  <a:cubicBezTo>
                    <a:pt x="326815" y="4681092"/>
                    <a:pt x="316630" y="4695891"/>
                    <a:pt x="301888" y="4699988"/>
                  </a:cubicBezTo>
                  <a:cubicBezTo>
                    <a:pt x="298968" y="4709246"/>
                    <a:pt x="295436" y="4713907"/>
                    <a:pt x="291847" y="4713213"/>
                  </a:cubicBezTo>
                  <a:cubicBezTo>
                    <a:pt x="285010" y="4730819"/>
                    <a:pt x="276392" y="4727007"/>
                    <a:pt x="270481" y="4703767"/>
                  </a:cubicBezTo>
                  <a:cubicBezTo>
                    <a:pt x="270054" y="4686759"/>
                    <a:pt x="275039" y="4683294"/>
                    <a:pt x="277603" y="4674794"/>
                  </a:cubicBezTo>
                  <a:cubicBezTo>
                    <a:pt x="297758" y="4643301"/>
                    <a:pt x="320974" y="4614013"/>
                    <a:pt x="341698" y="4662197"/>
                  </a:cubicBezTo>
                  <a:cubicBezTo>
                    <a:pt x="345402" y="4658417"/>
                    <a:pt x="343408" y="4648336"/>
                    <a:pt x="345259" y="4642669"/>
                  </a:cubicBezTo>
                  <a:cubicBezTo>
                    <a:pt x="347388" y="4636592"/>
                    <a:pt x="349596" y="4631144"/>
                    <a:pt x="351882" y="4626293"/>
                  </a:cubicBezTo>
                  <a:cubicBezTo>
                    <a:pt x="367407" y="4637631"/>
                    <a:pt x="387847" y="4720771"/>
                    <a:pt x="400880" y="4650859"/>
                  </a:cubicBezTo>
                  <a:cubicBezTo>
                    <a:pt x="415550" y="4646449"/>
                    <a:pt x="423741" y="4701561"/>
                    <a:pt x="437414" y="4645189"/>
                  </a:cubicBezTo>
                  <a:lnTo>
                    <a:pt x="437414" y="4621254"/>
                  </a:lnTo>
                  <a:cubicBezTo>
                    <a:pt x="428156" y="4604878"/>
                    <a:pt x="437414" y="4553230"/>
                    <a:pt x="419966" y="4591967"/>
                  </a:cubicBezTo>
                  <a:cubicBezTo>
                    <a:pt x="412488" y="4591967"/>
                    <a:pt x="409141" y="4610234"/>
                    <a:pt x="402304" y="4603936"/>
                  </a:cubicBezTo>
                  <a:cubicBezTo>
                    <a:pt x="396963" y="4596378"/>
                    <a:pt x="393687" y="4583777"/>
                    <a:pt x="388061" y="4598579"/>
                  </a:cubicBezTo>
                  <a:cubicBezTo>
                    <a:pt x="369209" y="4601479"/>
                    <a:pt x="350344" y="4595243"/>
                    <a:pt x="331799" y="4579998"/>
                  </a:cubicBezTo>
                  <a:cubicBezTo>
                    <a:pt x="326992" y="4591180"/>
                    <a:pt x="321487" y="4595055"/>
                    <a:pt x="316132" y="4591021"/>
                  </a:cubicBezTo>
                  <a:cubicBezTo>
                    <a:pt x="315491" y="4585668"/>
                    <a:pt x="314921" y="4579998"/>
                    <a:pt x="313994" y="4572443"/>
                  </a:cubicBezTo>
                  <a:cubicBezTo>
                    <a:pt x="313070" y="4564885"/>
                    <a:pt x="309010" y="4564567"/>
                    <a:pt x="309722" y="4555121"/>
                  </a:cubicBezTo>
                  <a:cubicBezTo>
                    <a:pt x="316844" y="4555122"/>
                    <a:pt x="324820" y="4558901"/>
                    <a:pt x="329663" y="4532447"/>
                  </a:cubicBezTo>
                  <a:lnTo>
                    <a:pt x="327526" y="4518589"/>
                  </a:lnTo>
                  <a:lnTo>
                    <a:pt x="321545" y="4518590"/>
                  </a:lnTo>
                  <a:lnTo>
                    <a:pt x="312784" y="4494024"/>
                  </a:lnTo>
                  <a:lnTo>
                    <a:pt x="306873" y="4494024"/>
                  </a:lnTo>
                  <a:lnTo>
                    <a:pt x="302742" y="4506307"/>
                  </a:lnTo>
                  <a:lnTo>
                    <a:pt x="294980" y="4506306"/>
                  </a:lnTo>
                  <a:cubicBezTo>
                    <a:pt x="294410" y="4495915"/>
                    <a:pt x="298398" y="4493396"/>
                    <a:pt x="299894" y="4487411"/>
                  </a:cubicBezTo>
                  <a:cubicBezTo>
                    <a:pt x="299894" y="4478594"/>
                    <a:pt x="299894" y="4473554"/>
                    <a:pt x="302173" y="4470406"/>
                  </a:cubicBezTo>
                  <a:cubicBezTo>
                    <a:pt x="317200" y="4490558"/>
                    <a:pt x="331229" y="4421589"/>
                    <a:pt x="343835" y="4462845"/>
                  </a:cubicBezTo>
                  <a:cubicBezTo>
                    <a:pt x="344547" y="4499377"/>
                    <a:pt x="359788" y="4479539"/>
                    <a:pt x="363634" y="4462845"/>
                  </a:cubicBezTo>
                  <a:lnTo>
                    <a:pt x="363633" y="4438913"/>
                  </a:lnTo>
                  <a:cubicBezTo>
                    <a:pt x="358292" y="4426314"/>
                    <a:pt x="351740" y="4440802"/>
                    <a:pt x="346541" y="4421278"/>
                  </a:cubicBezTo>
                  <a:cubicBezTo>
                    <a:pt x="339918" y="4417810"/>
                    <a:pt x="329449" y="4452771"/>
                    <a:pt x="324393" y="4422852"/>
                  </a:cubicBezTo>
                  <a:cubicBezTo>
                    <a:pt x="323253" y="4408049"/>
                    <a:pt x="323182" y="4408049"/>
                    <a:pt x="316630" y="4410255"/>
                  </a:cubicBezTo>
                  <a:cubicBezTo>
                    <a:pt x="306019" y="4448992"/>
                    <a:pt x="299894" y="4423480"/>
                    <a:pt x="286363" y="4424426"/>
                  </a:cubicBezTo>
                  <a:cubicBezTo>
                    <a:pt x="283806" y="4431666"/>
                    <a:pt x="280765" y="4434784"/>
                    <a:pt x="277746" y="4433244"/>
                  </a:cubicBezTo>
                  <a:lnTo>
                    <a:pt x="270624" y="4414979"/>
                  </a:lnTo>
                  <a:lnTo>
                    <a:pt x="270624" y="4391987"/>
                  </a:lnTo>
                  <a:lnTo>
                    <a:pt x="260582" y="4365850"/>
                  </a:lnTo>
                  <a:lnTo>
                    <a:pt x="260582" y="4353882"/>
                  </a:lnTo>
                  <a:cubicBezTo>
                    <a:pt x="284084" y="4326800"/>
                    <a:pt x="317556" y="4401119"/>
                    <a:pt x="338137" y="4339394"/>
                  </a:cubicBezTo>
                  <a:cubicBezTo>
                    <a:pt x="326316" y="4334672"/>
                    <a:pt x="311929" y="4325537"/>
                    <a:pt x="301390" y="4348843"/>
                  </a:cubicBezTo>
                  <a:cubicBezTo>
                    <a:pt x="295485" y="4344181"/>
                    <a:pt x="289924" y="4333409"/>
                    <a:pt x="285152" y="4317350"/>
                  </a:cubicBezTo>
                  <a:cubicBezTo>
                    <a:pt x="285151" y="4312944"/>
                    <a:pt x="284795" y="4308847"/>
                    <a:pt x="284654" y="4305067"/>
                  </a:cubicBezTo>
                  <a:cubicBezTo>
                    <a:pt x="281377" y="4295935"/>
                    <a:pt x="276962" y="4302234"/>
                    <a:pt x="273116" y="4300029"/>
                  </a:cubicBezTo>
                  <a:cubicBezTo>
                    <a:pt x="261935" y="4318296"/>
                    <a:pt x="247336" y="4339711"/>
                    <a:pt x="236012" y="4331521"/>
                  </a:cubicBezTo>
                  <a:lnTo>
                    <a:pt x="236012" y="4306327"/>
                  </a:lnTo>
                  <a:cubicBezTo>
                    <a:pt x="253247" y="4274834"/>
                    <a:pt x="273259" y="4279559"/>
                    <a:pt x="292630" y="4276725"/>
                  </a:cubicBezTo>
                  <a:lnTo>
                    <a:pt x="299751" y="4256567"/>
                  </a:lnTo>
                  <a:cubicBezTo>
                    <a:pt x="300819" y="4190751"/>
                    <a:pt x="279739" y="4249326"/>
                    <a:pt x="271264" y="4236101"/>
                  </a:cubicBezTo>
                  <a:cubicBezTo>
                    <a:pt x="264142" y="4204608"/>
                    <a:pt x="257021" y="4222558"/>
                    <a:pt x="248261" y="4227597"/>
                  </a:cubicBezTo>
                  <a:cubicBezTo>
                    <a:pt x="238291" y="4206496"/>
                    <a:pt x="226469" y="4201140"/>
                    <a:pt x="216213" y="4184767"/>
                  </a:cubicBezTo>
                  <a:lnTo>
                    <a:pt x="216213" y="4173115"/>
                  </a:lnTo>
                  <a:lnTo>
                    <a:pt x="221128" y="4159887"/>
                  </a:lnTo>
                  <a:cubicBezTo>
                    <a:pt x="221128" y="4155790"/>
                    <a:pt x="221128" y="4151700"/>
                    <a:pt x="221128" y="4147603"/>
                  </a:cubicBezTo>
                  <a:cubicBezTo>
                    <a:pt x="259798" y="4069188"/>
                    <a:pt x="156036" y="4087769"/>
                    <a:pt x="145211" y="4081785"/>
                  </a:cubicBezTo>
                  <a:cubicBezTo>
                    <a:pt x="141151" y="4085564"/>
                    <a:pt x="142789" y="4103200"/>
                    <a:pt x="138089" y="4110130"/>
                  </a:cubicBezTo>
                  <a:cubicBezTo>
                    <a:pt x="132748" y="4152957"/>
                    <a:pt x="115371" y="4121150"/>
                    <a:pt x="104475" y="4130281"/>
                  </a:cubicBezTo>
                  <a:cubicBezTo>
                    <a:pt x="103834" y="4135638"/>
                    <a:pt x="103121" y="4140991"/>
                    <a:pt x="101626" y="4152011"/>
                  </a:cubicBezTo>
                  <a:cubicBezTo>
                    <a:pt x="97852" y="4186654"/>
                    <a:pt x="43584" y="4170910"/>
                    <a:pt x="56118" y="4214997"/>
                  </a:cubicBezTo>
                  <a:cubicBezTo>
                    <a:pt x="70362" y="4212163"/>
                    <a:pt x="83608" y="4214997"/>
                    <a:pt x="92866" y="4258144"/>
                  </a:cubicBezTo>
                  <a:lnTo>
                    <a:pt x="92866" y="4269167"/>
                  </a:lnTo>
                  <a:lnTo>
                    <a:pt x="97852" y="4282392"/>
                  </a:lnTo>
                  <a:lnTo>
                    <a:pt x="97851" y="4294362"/>
                  </a:lnTo>
                  <a:cubicBezTo>
                    <a:pt x="52629" y="4374351"/>
                    <a:pt x="99419" y="4337188"/>
                    <a:pt x="117364" y="4380022"/>
                  </a:cubicBezTo>
                  <a:cubicBezTo>
                    <a:pt x="106896" y="4385689"/>
                    <a:pt x="96783" y="4395766"/>
                    <a:pt x="85460" y="4397658"/>
                  </a:cubicBezTo>
                  <a:lnTo>
                    <a:pt x="74065" y="4429150"/>
                  </a:lnTo>
                  <a:cubicBezTo>
                    <a:pt x="76415" y="4438282"/>
                    <a:pt x="80474" y="4433872"/>
                    <a:pt x="83109" y="4440802"/>
                  </a:cubicBezTo>
                  <a:cubicBezTo>
                    <a:pt x="90231" y="4459697"/>
                    <a:pt x="92795" y="4431984"/>
                    <a:pt x="99916" y="4435135"/>
                  </a:cubicBezTo>
                  <a:cubicBezTo>
                    <a:pt x="110671" y="4472295"/>
                    <a:pt x="124486" y="4416867"/>
                    <a:pt x="134884" y="4446786"/>
                  </a:cubicBezTo>
                  <a:cubicBezTo>
                    <a:pt x="142006" y="4420961"/>
                    <a:pt x="147561" y="4446786"/>
                    <a:pt x="155823" y="4458751"/>
                  </a:cubicBezTo>
                  <a:cubicBezTo>
                    <a:pt x="168855" y="4465050"/>
                    <a:pt x="186018" y="4464105"/>
                    <a:pt x="198552" y="4483946"/>
                  </a:cubicBezTo>
                  <a:cubicBezTo>
                    <a:pt x="204606" y="4483946"/>
                    <a:pt x="222623" y="4477333"/>
                    <a:pt x="209163" y="4505679"/>
                  </a:cubicBezTo>
                  <a:cubicBezTo>
                    <a:pt x="206030" y="4508826"/>
                    <a:pt x="206030" y="4499063"/>
                    <a:pt x="207598" y="4499377"/>
                  </a:cubicBezTo>
                  <a:cubicBezTo>
                    <a:pt x="197555" y="4497175"/>
                    <a:pt x="196416" y="4487725"/>
                    <a:pt x="188725" y="4507566"/>
                  </a:cubicBezTo>
                  <a:cubicBezTo>
                    <a:pt x="168356" y="4505993"/>
                    <a:pt x="149270" y="4494969"/>
                    <a:pt x="130470" y="4530241"/>
                  </a:cubicBezTo>
                  <a:cubicBezTo>
                    <a:pt x="119857" y="4549765"/>
                    <a:pt x="86741" y="4498748"/>
                    <a:pt x="87739" y="4564253"/>
                  </a:cubicBezTo>
                  <a:cubicBezTo>
                    <a:pt x="96355" y="4564253"/>
                    <a:pt x="105329" y="4607398"/>
                    <a:pt x="114943" y="4605510"/>
                  </a:cubicBezTo>
                  <a:cubicBezTo>
                    <a:pt x="117080" y="4599839"/>
                    <a:pt x="117080" y="4599839"/>
                    <a:pt x="112594" y="4587874"/>
                  </a:cubicBezTo>
                  <a:cubicBezTo>
                    <a:pt x="116795" y="4573071"/>
                    <a:pt x="123917" y="4587874"/>
                    <a:pt x="129187" y="4570866"/>
                  </a:cubicBezTo>
                  <a:cubicBezTo>
                    <a:pt x="133531" y="4570865"/>
                    <a:pt x="131395" y="4582203"/>
                    <a:pt x="132463" y="4588501"/>
                  </a:cubicBezTo>
                  <a:cubicBezTo>
                    <a:pt x="136188" y="4602011"/>
                    <a:pt x="141002" y="4608184"/>
                    <a:pt x="145780" y="4605510"/>
                  </a:cubicBezTo>
                  <a:lnTo>
                    <a:pt x="153543" y="4580944"/>
                  </a:lnTo>
                  <a:cubicBezTo>
                    <a:pt x="161733" y="4576536"/>
                    <a:pt x="177400" y="4640782"/>
                    <a:pt x="176546" y="4575591"/>
                  </a:cubicBezTo>
                  <a:cubicBezTo>
                    <a:pt x="184310" y="4529923"/>
                    <a:pt x="196059" y="4547249"/>
                    <a:pt x="208095" y="4544098"/>
                  </a:cubicBezTo>
                  <a:cubicBezTo>
                    <a:pt x="212154" y="4561417"/>
                    <a:pt x="221412" y="4549451"/>
                    <a:pt x="220488" y="4573699"/>
                  </a:cubicBezTo>
                  <a:lnTo>
                    <a:pt x="215644" y="4586928"/>
                  </a:lnTo>
                  <a:lnTo>
                    <a:pt x="215644" y="4598579"/>
                  </a:lnTo>
                  <a:lnTo>
                    <a:pt x="220345" y="4611491"/>
                  </a:lnTo>
                  <a:cubicBezTo>
                    <a:pt x="204392" y="4647080"/>
                    <a:pt x="184736" y="4638890"/>
                    <a:pt x="168000" y="4665344"/>
                  </a:cubicBezTo>
                  <a:cubicBezTo>
                    <a:pt x="160878" y="4668178"/>
                    <a:pt x="156035" y="4691484"/>
                    <a:pt x="149698" y="4667235"/>
                  </a:cubicBezTo>
                  <a:cubicBezTo>
                    <a:pt x="145402" y="4675233"/>
                    <a:pt x="141265" y="4684713"/>
                    <a:pt x="137305" y="4695577"/>
                  </a:cubicBezTo>
                  <a:lnTo>
                    <a:pt x="137305" y="4720457"/>
                  </a:lnTo>
                  <a:lnTo>
                    <a:pt x="141650" y="4733054"/>
                  </a:lnTo>
                  <a:cubicBezTo>
                    <a:pt x="135882" y="4759194"/>
                    <a:pt x="125769" y="4742500"/>
                    <a:pt x="120285" y="4764547"/>
                  </a:cubicBezTo>
                  <a:cubicBezTo>
                    <a:pt x="113804" y="4761082"/>
                    <a:pt x="102694" y="4768640"/>
                    <a:pt x="101839" y="4796040"/>
                  </a:cubicBezTo>
                  <a:lnTo>
                    <a:pt x="87596" y="4830366"/>
                  </a:lnTo>
                  <a:lnTo>
                    <a:pt x="87596" y="4848630"/>
                  </a:lnTo>
                  <a:cubicBezTo>
                    <a:pt x="80674" y="4854267"/>
                    <a:pt x="74008" y="4864914"/>
                    <a:pt x="67869" y="4880122"/>
                  </a:cubicBezTo>
                  <a:cubicBezTo>
                    <a:pt x="82112" y="4919492"/>
                    <a:pt x="98350" y="4893037"/>
                    <a:pt x="111952" y="4851781"/>
                  </a:cubicBezTo>
                  <a:lnTo>
                    <a:pt x="111952" y="4832885"/>
                  </a:lnTo>
                  <a:cubicBezTo>
                    <a:pt x="119074" y="4823436"/>
                    <a:pt x="144000" y="4804544"/>
                    <a:pt x="141650" y="4854928"/>
                  </a:cubicBezTo>
                  <a:lnTo>
                    <a:pt x="136949" y="4868157"/>
                  </a:lnTo>
                  <a:cubicBezTo>
                    <a:pt x="140012" y="4878234"/>
                    <a:pt x="144499" y="4871936"/>
                    <a:pt x="149555" y="4874456"/>
                  </a:cubicBezTo>
                  <a:lnTo>
                    <a:pt x="157389" y="4849262"/>
                  </a:lnTo>
                  <a:cubicBezTo>
                    <a:pt x="166648" y="4842649"/>
                    <a:pt x="170921" y="4861859"/>
                    <a:pt x="178754" y="4860913"/>
                  </a:cubicBezTo>
                  <a:cubicBezTo>
                    <a:pt x="187585" y="4825327"/>
                    <a:pt x="197982" y="4848948"/>
                    <a:pt x="207954" y="4825641"/>
                  </a:cubicBezTo>
                  <a:cubicBezTo>
                    <a:pt x="227680" y="4827847"/>
                    <a:pt x="250256" y="4854300"/>
                    <a:pt x="268915" y="4807691"/>
                  </a:cubicBezTo>
                  <a:cubicBezTo>
                    <a:pt x="268915" y="4785017"/>
                    <a:pt x="275324" y="4793520"/>
                    <a:pt x="279098" y="4782497"/>
                  </a:cubicBezTo>
                  <a:lnTo>
                    <a:pt x="279098" y="4770532"/>
                  </a:lnTo>
                  <a:cubicBezTo>
                    <a:pt x="282018" y="4759508"/>
                    <a:pt x="286220" y="4765807"/>
                    <a:pt x="290636" y="4763918"/>
                  </a:cubicBezTo>
                  <a:cubicBezTo>
                    <a:pt x="297116" y="4781555"/>
                    <a:pt x="302957" y="4774307"/>
                    <a:pt x="312001" y="4775570"/>
                  </a:cubicBezTo>
                  <a:lnTo>
                    <a:pt x="319122" y="4751950"/>
                  </a:lnTo>
                  <a:cubicBezTo>
                    <a:pt x="330802" y="4759508"/>
                    <a:pt x="337995" y="4720457"/>
                    <a:pt x="347609" y="4758249"/>
                  </a:cubicBezTo>
                  <a:cubicBezTo>
                    <a:pt x="313354" y="4812416"/>
                    <a:pt x="347965" y="4789741"/>
                    <a:pt x="359930" y="4824699"/>
                  </a:cubicBezTo>
                  <a:cubicBezTo>
                    <a:pt x="369474" y="4834777"/>
                    <a:pt x="387705" y="4782183"/>
                    <a:pt x="391764" y="4831312"/>
                  </a:cubicBezTo>
                  <a:cubicBezTo>
                    <a:pt x="384642" y="4847056"/>
                    <a:pt x="377520" y="4877289"/>
                    <a:pt x="369615" y="4849893"/>
                  </a:cubicBezTo>
                  <a:cubicBezTo>
                    <a:pt x="358791" y="4877920"/>
                    <a:pt x="346399" y="4823753"/>
                    <a:pt x="335716" y="4872564"/>
                  </a:cubicBezTo>
                  <a:cubicBezTo>
                    <a:pt x="308226" y="4786907"/>
                    <a:pt x="275324" y="4830683"/>
                    <a:pt x="246766" y="4872564"/>
                  </a:cubicBezTo>
                  <a:cubicBezTo>
                    <a:pt x="242635" y="4880440"/>
                    <a:pt x="245128" y="4891463"/>
                    <a:pt x="244274" y="4901855"/>
                  </a:cubicBezTo>
                  <a:cubicBezTo>
                    <a:pt x="250149" y="4930908"/>
                    <a:pt x="259430" y="4914079"/>
                    <a:pt x="266016" y="4923378"/>
                  </a:cubicBezTo>
                  <a:lnTo>
                    <a:pt x="268735" y="4933671"/>
                  </a:lnTo>
                  <a:lnTo>
                    <a:pt x="263991" y="4939765"/>
                  </a:lnTo>
                  <a:cubicBezTo>
                    <a:pt x="262469" y="4943426"/>
                    <a:pt x="260974" y="4947992"/>
                    <a:pt x="259158" y="4951612"/>
                  </a:cubicBezTo>
                  <a:cubicBezTo>
                    <a:pt x="256452" y="4998536"/>
                    <a:pt x="266279" y="5003260"/>
                    <a:pt x="273757" y="4988775"/>
                  </a:cubicBezTo>
                  <a:cubicBezTo>
                    <a:pt x="273900" y="4973248"/>
                    <a:pt x="273116" y="4957818"/>
                    <a:pt x="271478" y="4944054"/>
                  </a:cubicBezTo>
                  <a:cubicBezTo>
                    <a:pt x="276606" y="4912561"/>
                    <a:pt x="285721" y="4971140"/>
                    <a:pt x="292416" y="4970511"/>
                  </a:cubicBezTo>
                  <a:cubicBezTo>
                    <a:pt x="295364" y="4971295"/>
                    <a:pt x="298221" y="4975547"/>
                    <a:pt x="300677" y="4982791"/>
                  </a:cubicBezTo>
                  <a:lnTo>
                    <a:pt x="311716" y="4982790"/>
                  </a:lnTo>
                  <a:lnTo>
                    <a:pt x="318838" y="4959170"/>
                  </a:lnTo>
                  <a:cubicBezTo>
                    <a:pt x="347965" y="4975547"/>
                    <a:pt x="454720" y="4914138"/>
                    <a:pt x="367052" y="5019950"/>
                  </a:cubicBezTo>
                  <a:cubicBezTo>
                    <a:pt x="356369" y="5007671"/>
                    <a:pt x="345288" y="5003607"/>
                    <a:pt x="334292" y="5007985"/>
                  </a:cubicBezTo>
                  <a:lnTo>
                    <a:pt x="332227" y="5024361"/>
                  </a:lnTo>
                  <a:cubicBezTo>
                    <a:pt x="338209" y="5050815"/>
                    <a:pt x="346470" y="5036958"/>
                    <a:pt x="352380" y="5051443"/>
                  </a:cubicBezTo>
                  <a:lnTo>
                    <a:pt x="352381" y="5062152"/>
                  </a:lnTo>
                  <a:lnTo>
                    <a:pt x="357010" y="5075378"/>
                  </a:lnTo>
                  <a:cubicBezTo>
                    <a:pt x="353805" y="5086086"/>
                    <a:pt x="339847" y="5066563"/>
                    <a:pt x="342339" y="5109707"/>
                  </a:cubicBezTo>
                  <a:lnTo>
                    <a:pt x="338280" y="5122304"/>
                  </a:lnTo>
                  <a:cubicBezTo>
                    <a:pt x="349418" y="5145954"/>
                    <a:pt x="362209" y="5149231"/>
                    <a:pt x="373889" y="5131436"/>
                  </a:cubicBezTo>
                  <a:cubicBezTo>
                    <a:pt x="386352" y="5138363"/>
                    <a:pt x="419752" y="5166080"/>
                    <a:pt x="384500" y="5165762"/>
                  </a:cubicBezTo>
                  <a:cubicBezTo>
                    <a:pt x="377378" y="5219930"/>
                    <a:pt x="372108" y="5162301"/>
                    <a:pt x="362423" y="5184030"/>
                  </a:cubicBezTo>
                  <a:lnTo>
                    <a:pt x="362422" y="5196627"/>
                  </a:lnTo>
                  <a:cubicBezTo>
                    <a:pt x="366055" y="5214577"/>
                    <a:pt x="379372" y="5210170"/>
                    <a:pt x="376666" y="5234104"/>
                  </a:cubicBezTo>
                  <a:cubicBezTo>
                    <a:pt x="368832" y="5249221"/>
                    <a:pt x="360429" y="5207650"/>
                    <a:pt x="352951" y="5244182"/>
                  </a:cubicBezTo>
                  <a:cubicBezTo>
                    <a:pt x="354446" y="5256147"/>
                    <a:pt x="360571" y="5247015"/>
                    <a:pt x="362422" y="5257094"/>
                  </a:cubicBezTo>
                  <a:lnTo>
                    <a:pt x="362422" y="5269376"/>
                  </a:lnTo>
                  <a:cubicBezTo>
                    <a:pt x="367621" y="5287954"/>
                    <a:pt x="373888" y="5284175"/>
                    <a:pt x="379514" y="5300869"/>
                  </a:cubicBezTo>
                  <a:lnTo>
                    <a:pt x="389556" y="5277876"/>
                  </a:lnTo>
                  <a:cubicBezTo>
                    <a:pt x="392476" y="5281970"/>
                    <a:pt x="391764" y="5288586"/>
                    <a:pt x="391906" y="5294570"/>
                  </a:cubicBezTo>
                  <a:lnTo>
                    <a:pt x="386993" y="5307796"/>
                  </a:lnTo>
                  <a:lnTo>
                    <a:pt x="386992" y="5344013"/>
                  </a:lnTo>
                  <a:cubicBezTo>
                    <a:pt x="397177" y="5386843"/>
                    <a:pt x="416049" y="5322912"/>
                    <a:pt x="425379" y="5358498"/>
                  </a:cubicBezTo>
                  <a:cubicBezTo>
                    <a:pt x="416448" y="5364955"/>
                    <a:pt x="407824" y="5378055"/>
                    <a:pt x="399883" y="5397235"/>
                  </a:cubicBezTo>
                  <a:cubicBezTo>
                    <a:pt x="396179" y="5403848"/>
                    <a:pt x="385640" y="5387474"/>
                    <a:pt x="387348" y="5418021"/>
                  </a:cubicBezTo>
                  <a:cubicBezTo>
                    <a:pt x="410351" y="5475651"/>
                    <a:pt x="385640" y="5439751"/>
                    <a:pt x="387348" y="5481007"/>
                  </a:cubicBezTo>
                  <a:lnTo>
                    <a:pt x="396820" y="5498011"/>
                  </a:lnTo>
                  <a:lnTo>
                    <a:pt x="396820" y="5527303"/>
                  </a:lnTo>
                  <a:lnTo>
                    <a:pt x="391621" y="5541470"/>
                  </a:lnTo>
                  <a:lnTo>
                    <a:pt x="393615" y="5557850"/>
                  </a:lnTo>
                  <a:cubicBezTo>
                    <a:pt x="399527" y="5557850"/>
                    <a:pt x="419824" y="5563830"/>
                    <a:pt x="407859" y="5529190"/>
                  </a:cubicBezTo>
                  <a:cubicBezTo>
                    <a:pt x="403800" y="5513128"/>
                    <a:pt x="413342" y="5507461"/>
                    <a:pt x="412132" y="5492659"/>
                  </a:cubicBezTo>
                  <a:cubicBezTo>
                    <a:pt x="416049" y="5476597"/>
                    <a:pt x="424452" y="5487934"/>
                    <a:pt x="429153" y="5484783"/>
                  </a:cubicBezTo>
                  <a:cubicBezTo>
                    <a:pt x="434779" y="5457070"/>
                    <a:pt x="429936" y="5396920"/>
                    <a:pt x="431432" y="5358812"/>
                  </a:cubicBezTo>
                  <a:lnTo>
                    <a:pt x="436488" y="5345273"/>
                  </a:lnTo>
                  <a:lnTo>
                    <a:pt x="436488" y="5295199"/>
                  </a:lnTo>
                  <a:lnTo>
                    <a:pt x="430150" y="5289845"/>
                  </a:lnTo>
                  <a:cubicBezTo>
                    <a:pt x="422530" y="5315668"/>
                    <a:pt x="412275" y="5289845"/>
                    <a:pt x="404511" y="5315040"/>
                  </a:cubicBezTo>
                  <a:cubicBezTo>
                    <a:pt x="394399" y="5257724"/>
                    <a:pt x="422316" y="5283547"/>
                    <a:pt x="428939" y="5278508"/>
                  </a:cubicBezTo>
                  <a:cubicBezTo>
                    <a:pt x="434209" y="5264715"/>
                    <a:pt x="440612" y="5262416"/>
                    <a:pt x="446316" y="5272210"/>
                  </a:cubicBezTo>
                  <a:lnTo>
                    <a:pt x="446316" y="5308741"/>
                  </a:lnTo>
                  <a:lnTo>
                    <a:pt x="441402" y="5321967"/>
                  </a:lnTo>
                  <a:lnTo>
                    <a:pt x="441402" y="5455181"/>
                  </a:lnTo>
                  <a:lnTo>
                    <a:pt x="436346" y="5469038"/>
                  </a:lnTo>
                  <a:lnTo>
                    <a:pt x="436346" y="5504624"/>
                  </a:lnTo>
                  <a:cubicBezTo>
                    <a:pt x="429865" y="5521946"/>
                    <a:pt x="429865" y="5522892"/>
                    <a:pt x="436346" y="5539896"/>
                  </a:cubicBezTo>
                  <a:lnTo>
                    <a:pt x="436345" y="5562574"/>
                  </a:lnTo>
                  <a:lnTo>
                    <a:pt x="441402" y="5577373"/>
                  </a:lnTo>
                  <a:lnTo>
                    <a:pt x="441402" y="5692007"/>
                  </a:lnTo>
                  <a:lnTo>
                    <a:pt x="446459" y="5705864"/>
                  </a:lnTo>
                  <a:lnTo>
                    <a:pt x="446459" y="6083776"/>
                  </a:lnTo>
                  <a:lnTo>
                    <a:pt x="441687" y="6096687"/>
                  </a:lnTo>
                  <a:lnTo>
                    <a:pt x="441687" y="6108339"/>
                  </a:lnTo>
                  <a:lnTo>
                    <a:pt x="446744" y="6122196"/>
                  </a:lnTo>
                  <a:lnTo>
                    <a:pt x="446744" y="6206599"/>
                  </a:lnTo>
                  <a:cubicBezTo>
                    <a:pt x="454862" y="6215418"/>
                    <a:pt x="448025" y="6256671"/>
                    <a:pt x="455788" y="6265491"/>
                  </a:cubicBezTo>
                  <a:cubicBezTo>
                    <a:pt x="456407" y="6281487"/>
                    <a:pt x="456600" y="6297768"/>
                    <a:pt x="456358" y="6313989"/>
                  </a:cubicBezTo>
                  <a:lnTo>
                    <a:pt x="451657" y="6328160"/>
                  </a:lnTo>
                  <a:lnTo>
                    <a:pt x="451658" y="6447832"/>
                  </a:lnTo>
                  <a:lnTo>
                    <a:pt x="446601" y="6461689"/>
                  </a:lnTo>
                  <a:lnTo>
                    <a:pt x="446601" y="6534124"/>
                  </a:lnTo>
                  <a:lnTo>
                    <a:pt x="441687" y="6547349"/>
                  </a:lnTo>
                  <a:lnTo>
                    <a:pt x="441687" y="6778507"/>
                  </a:lnTo>
                  <a:lnTo>
                    <a:pt x="445960" y="6789214"/>
                  </a:lnTo>
                  <a:cubicBezTo>
                    <a:pt x="447598" y="6812833"/>
                    <a:pt x="445533" y="6838973"/>
                    <a:pt x="446957" y="6864796"/>
                  </a:cubicBezTo>
                  <a:lnTo>
                    <a:pt x="450447" y="6873300"/>
                  </a:lnTo>
                  <a:cubicBezTo>
                    <a:pt x="451635" y="6943748"/>
                    <a:pt x="451635" y="7014479"/>
                    <a:pt x="450447" y="7084931"/>
                  </a:cubicBezTo>
                  <a:cubicBezTo>
                    <a:pt x="440476" y="7128389"/>
                    <a:pt x="448951" y="7225072"/>
                    <a:pt x="446316" y="7288690"/>
                  </a:cubicBezTo>
                  <a:lnTo>
                    <a:pt x="451016" y="7302546"/>
                  </a:lnTo>
                  <a:lnTo>
                    <a:pt x="451017" y="7374032"/>
                  </a:lnTo>
                  <a:lnTo>
                    <a:pt x="456072" y="7387889"/>
                  </a:lnTo>
                  <a:lnTo>
                    <a:pt x="456072" y="7484259"/>
                  </a:lnTo>
                  <a:lnTo>
                    <a:pt x="460987" y="7497487"/>
                  </a:lnTo>
                  <a:lnTo>
                    <a:pt x="460987" y="7679828"/>
                  </a:lnTo>
                  <a:lnTo>
                    <a:pt x="455930" y="7693684"/>
                  </a:lnTo>
                  <a:lnTo>
                    <a:pt x="455930" y="7790368"/>
                  </a:lnTo>
                  <a:cubicBezTo>
                    <a:pt x="445817" y="7817450"/>
                    <a:pt x="453508" y="7891459"/>
                    <a:pt x="451229" y="7935863"/>
                  </a:cubicBezTo>
                  <a:lnTo>
                    <a:pt x="441616" y="7959800"/>
                  </a:lnTo>
                  <a:lnTo>
                    <a:pt x="441616" y="8129230"/>
                  </a:lnTo>
                  <a:lnTo>
                    <a:pt x="436559" y="8143086"/>
                  </a:lnTo>
                  <a:lnTo>
                    <a:pt x="436559" y="8167021"/>
                  </a:lnTo>
                  <a:lnTo>
                    <a:pt x="441331" y="8179932"/>
                  </a:lnTo>
                  <a:lnTo>
                    <a:pt x="441331" y="8191901"/>
                  </a:lnTo>
                  <a:cubicBezTo>
                    <a:pt x="434209" y="8200405"/>
                    <a:pt x="437557" y="8231266"/>
                    <a:pt x="436203" y="8252050"/>
                  </a:cubicBezTo>
                  <a:cubicBezTo>
                    <a:pt x="442114" y="8261185"/>
                    <a:pt x="441616" y="8275356"/>
                    <a:pt x="441402" y="8299604"/>
                  </a:cubicBezTo>
                  <a:cubicBezTo>
                    <a:pt x="440263" y="8303069"/>
                    <a:pt x="438767" y="8307477"/>
                    <a:pt x="436844" y="8313775"/>
                  </a:cubicBezTo>
                  <a:lnTo>
                    <a:pt x="436844" y="8337396"/>
                  </a:lnTo>
                  <a:lnTo>
                    <a:pt x="441189" y="8349993"/>
                  </a:lnTo>
                  <a:lnTo>
                    <a:pt x="441189" y="8482576"/>
                  </a:lnTo>
                  <a:lnTo>
                    <a:pt x="446245" y="8496119"/>
                  </a:lnTo>
                  <a:lnTo>
                    <a:pt x="446245" y="8508088"/>
                  </a:lnTo>
                  <a:lnTo>
                    <a:pt x="441473" y="8520685"/>
                  </a:lnTo>
                  <a:lnTo>
                    <a:pt x="441473" y="8703343"/>
                  </a:lnTo>
                  <a:cubicBezTo>
                    <a:pt x="452370" y="8737669"/>
                    <a:pt x="443610" y="8830887"/>
                    <a:pt x="446316" y="8886001"/>
                  </a:cubicBezTo>
                  <a:cubicBezTo>
                    <a:pt x="451728" y="8893556"/>
                    <a:pt x="451443" y="8911191"/>
                    <a:pt x="451230" y="8931350"/>
                  </a:cubicBezTo>
                  <a:cubicBezTo>
                    <a:pt x="446459" y="8947095"/>
                    <a:pt x="444108" y="8957172"/>
                    <a:pt x="451229" y="8970715"/>
                  </a:cubicBezTo>
                  <a:lnTo>
                    <a:pt x="451230" y="9177936"/>
                  </a:lnTo>
                  <a:lnTo>
                    <a:pt x="446601" y="9190847"/>
                  </a:lnTo>
                  <a:lnTo>
                    <a:pt x="446601" y="9226750"/>
                  </a:lnTo>
                  <a:lnTo>
                    <a:pt x="451301" y="9239665"/>
                  </a:lnTo>
                  <a:lnTo>
                    <a:pt x="451302" y="9250685"/>
                  </a:lnTo>
                  <a:lnTo>
                    <a:pt x="446245" y="9264541"/>
                  </a:lnTo>
                  <a:lnTo>
                    <a:pt x="446245" y="9354126"/>
                  </a:lnTo>
                  <a:lnTo>
                    <a:pt x="5705" y="9794665"/>
                  </a:lnTo>
                  <a:lnTo>
                    <a:pt x="5903" y="9776254"/>
                  </a:lnTo>
                  <a:cubicBezTo>
                    <a:pt x="5510" y="9750770"/>
                    <a:pt x="4077" y="9729453"/>
                    <a:pt x="569" y="9716463"/>
                  </a:cubicBezTo>
                  <a:cubicBezTo>
                    <a:pt x="569" y="9712684"/>
                    <a:pt x="569" y="9708587"/>
                    <a:pt x="0" y="9704180"/>
                  </a:cubicBezTo>
                  <a:lnTo>
                    <a:pt x="4842" y="9690637"/>
                  </a:lnTo>
                  <a:lnTo>
                    <a:pt x="4841" y="9277453"/>
                  </a:lnTo>
                  <a:lnTo>
                    <a:pt x="9898" y="9263913"/>
                  </a:lnTo>
                  <a:lnTo>
                    <a:pt x="9898" y="8960009"/>
                  </a:lnTo>
                  <a:lnTo>
                    <a:pt x="14670" y="8947095"/>
                  </a:lnTo>
                  <a:lnTo>
                    <a:pt x="14670" y="8911191"/>
                  </a:lnTo>
                  <a:lnTo>
                    <a:pt x="10183" y="8898280"/>
                  </a:lnTo>
                  <a:lnTo>
                    <a:pt x="10183" y="8872772"/>
                  </a:lnTo>
                  <a:cubicBezTo>
                    <a:pt x="17305" y="8865845"/>
                    <a:pt x="17305" y="8772627"/>
                    <a:pt x="10183" y="8765068"/>
                  </a:cubicBezTo>
                  <a:cubicBezTo>
                    <a:pt x="5126" y="8659881"/>
                    <a:pt x="17661" y="8506828"/>
                    <a:pt x="4914" y="8423056"/>
                  </a:cubicBezTo>
                  <a:lnTo>
                    <a:pt x="9684" y="8410145"/>
                  </a:lnTo>
                  <a:lnTo>
                    <a:pt x="9684" y="8300864"/>
                  </a:lnTo>
                  <a:cubicBezTo>
                    <a:pt x="2563" y="8287321"/>
                    <a:pt x="3703" y="8277875"/>
                    <a:pt x="9329" y="8264332"/>
                  </a:cubicBezTo>
                  <a:lnTo>
                    <a:pt x="9328" y="8239138"/>
                  </a:lnTo>
                  <a:lnTo>
                    <a:pt x="5555" y="8229692"/>
                  </a:lnTo>
                  <a:cubicBezTo>
                    <a:pt x="4122" y="8216778"/>
                    <a:pt x="4123" y="8201660"/>
                    <a:pt x="5554" y="8188750"/>
                  </a:cubicBezTo>
                  <a:lnTo>
                    <a:pt x="9542" y="8178986"/>
                  </a:lnTo>
                  <a:cubicBezTo>
                    <a:pt x="5198" y="7940587"/>
                    <a:pt x="17946" y="7653060"/>
                    <a:pt x="4771" y="7436075"/>
                  </a:cubicBezTo>
                  <a:lnTo>
                    <a:pt x="9542" y="7423161"/>
                  </a:lnTo>
                  <a:lnTo>
                    <a:pt x="9542" y="7167758"/>
                  </a:lnTo>
                  <a:lnTo>
                    <a:pt x="14314" y="7155160"/>
                  </a:lnTo>
                  <a:lnTo>
                    <a:pt x="14314" y="7082412"/>
                  </a:lnTo>
                  <a:lnTo>
                    <a:pt x="9258" y="7068240"/>
                  </a:lnTo>
                  <a:lnTo>
                    <a:pt x="9258" y="6971871"/>
                  </a:lnTo>
                  <a:cubicBezTo>
                    <a:pt x="2136" y="6966204"/>
                    <a:pt x="2136" y="6883063"/>
                    <a:pt x="9258" y="6877393"/>
                  </a:cubicBezTo>
                  <a:cubicBezTo>
                    <a:pt x="9257" y="6873614"/>
                    <a:pt x="9257" y="6869834"/>
                    <a:pt x="9827" y="6865110"/>
                  </a:cubicBezTo>
                  <a:lnTo>
                    <a:pt x="5056" y="6851571"/>
                  </a:lnTo>
                  <a:lnTo>
                    <a:pt x="5056" y="6584827"/>
                  </a:lnTo>
                  <a:lnTo>
                    <a:pt x="71" y="6571597"/>
                  </a:lnTo>
                  <a:lnTo>
                    <a:pt x="4770" y="6559004"/>
                  </a:lnTo>
                  <a:lnTo>
                    <a:pt x="4771" y="6376660"/>
                  </a:lnTo>
                  <a:lnTo>
                    <a:pt x="284" y="6364063"/>
                  </a:lnTo>
                  <a:lnTo>
                    <a:pt x="284" y="6278403"/>
                  </a:lnTo>
                  <a:lnTo>
                    <a:pt x="4272" y="6268640"/>
                  </a:lnTo>
                  <a:cubicBezTo>
                    <a:pt x="6765" y="6175735"/>
                    <a:pt x="2990" y="6077792"/>
                    <a:pt x="5554" y="5985205"/>
                  </a:cubicBezTo>
                  <a:lnTo>
                    <a:pt x="9258" y="5976073"/>
                  </a:lnTo>
                  <a:cubicBezTo>
                    <a:pt x="14100" y="5894506"/>
                    <a:pt x="2136" y="5767275"/>
                    <a:pt x="14599" y="5706809"/>
                  </a:cubicBezTo>
                  <a:lnTo>
                    <a:pt x="14599" y="5486360"/>
                  </a:lnTo>
                  <a:lnTo>
                    <a:pt x="9827" y="5473763"/>
                  </a:lnTo>
                  <a:lnTo>
                    <a:pt x="9827" y="5425577"/>
                  </a:lnTo>
                  <a:lnTo>
                    <a:pt x="14599" y="5412983"/>
                  </a:lnTo>
                  <a:lnTo>
                    <a:pt x="14599" y="5364483"/>
                  </a:lnTo>
                  <a:lnTo>
                    <a:pt x="9827" y="5350939"/>
                  </a:lnTo>
                  <a:cubicBezTo>
                    <a:pt x="9471" y="5330533"/>
                    <a:pt x="9664" y="5310031"/>
                    <a:pt x="10397" y="5289846"/>
                  </a:cubicBezTo>
                  <a:lnTo>
                    <a:pt x="13887" y="5281028"/>
                  </a:lnTo>
                  <a:cubicBezTo>
                    <a:pt x="14599" y="5198833"/>
                    <a:pt x="17732" y="5186550"/>
                    <a:pt x="10397" y="5170805"/>
                  </a:cubicBezTo>
                  <a:lnTo>
                    <a:pt x="9756" y="5158522"/>
                  </a:lnTo>
                  <a:lnTo>
                    <a:pt x="14599" y="5144979"/>
                  </a:lnTo>
                  <a:lnTo>
                    <a:pt x="14599" y="5036330"/>
                  </a:lnTo>
                  <a:lnTo>
                    <a:pt x="19655" y="5023102"/>
                  </a:lnTo>
                  <a:lnTo>
                    <a:pt x="19656" y="5011135"/>
                  </a:lnTo>
                  <a:lnTo>
                    <a:pt x="14599" y="4997593"/>
                  </a:lnTo>
                  <a:lnTo>
                    <a:pt x="14599" y="4755415"/>
                  </a:lnTo>
                  <a:lnTo>
                    <a:pt x="10112" y="4742500"/>
                  </a:lnTo>
                  <a:lnTo>
                    <a:pt x="10112" y="4632592"/>
                  </a:lnTo>
                  <a:lnTo>
                    <a:pt x="14741" y="4621254"/>
                  </a:lnTo>
                  <a:cubicBezTo>
                    <a:pt x="13317" y="4589762"/>
                    <a:pt x="18872" y="4537485"/>
                    <a:pt x="9828" y="4523628"/>
                  </a:cubicBezTo>
                  <a:cubicBezTo>
                    <a:pt x="9827" y="4500954"/>
                    <a:pt x="7691" y="4471034"/>
                    <a:pt x="14599" y="4463159"/>
                  </a:cubicBezTo>
                  <a:lnTo>
                    <a:pt x="14599" y="4438597"/>
                  </a:lnTo>
                  <a:lnTo>
                    <a:pt x="9827" y="4425999"/>
                  </a:lnTo>
                  <a:lnTo>
                    <a:pt x="9827" y="4170592"/>
                  </a:lnTo>
                  <a:lnTo>
                    <a:pt x="14599" y="4157996"/>
                  </a:lnTo>
                  <a:lnTo>
                    <a:pt x="14599" y="4133747"/>
                  </a:lnTo>
                  <a:lnTo>
                    <a:pt x="10113" y="4121149"/>
                  </a:lnTo>
                  <a:lnTo>
                    <a:pt x="10112" y="3963686"/>
                  </a:lnTo>
                  <a:cubicBezTo>
                    <a:pt x="22931" y="3925267"/>
                    <a:pt x="7761" y="3810316"/>
                    <a:pt x="17234" y="3763392"/>
                  </a:cubicBezTo>
                  <a:cubicBezTo>
                    <a:pt x="19513" y="3763393"/>
                    <a:pt x="22218" y="3765284"/>
                    <a:pt x="24356" y="3756151"/>
                  </a:cubicBezTo>
                  <a:cubicBezTo>
                    <a:pt x="25068" y="3709857"/>
                    <a:pt x="24356" y="3722767"/>
                    <a:pt x="14741" y="3709225"/>
                  </a:cubicBezTo>
                  <a:cubicBezTo>
                    <a:pt x="12676" y="3684345"/>
                    <a:pt x="21863" y="3695054"/>
                    <a:pt x="24285" y="3683717"/>
                  </a:cubicBezTo>
                  <a:lnTo>
                    <a:pt x="24285" y="3659782"/>
                  </a:lnTo>
                  <a:cubicBezTo>
                    <a:pt x="21578" y="3651907"/>
                    <a:pt x="16522" y="3656003"/>
                    <a:pt x="14670" y="3647185"/>
                  </a:cubicBezTo>
                  <a:lnTo>
                    <a:pt x="14670" y="3623565"/>
                  </a:lnTo>
                  <a:lnTo>
                    <a:pt x="19085" y="3610653"/>
                  </a:lnTo>
                  <a:lnTo>
                    <a:pt x="19085" y="3586088"/>
                  </a:lnTo>
                  <a:cubicBezTo>
                    <a:pt x="12747" y="3568769"/>
                    <a:pt x="12747" y="3568138"/>
                    <a:pt x="19085" y="3550816"/>
                  </a:cubicBezTo>
                  <a:lnTo>
                    <a:pt x="19085" y="3526253"/>
                  </a:lnTo>
                  <a:lnTo>
                    <a:pt x="14528" y="3513342"/>
                  </a:lnTo>
                  <a:lnTo>
                    <a:pt x="14527" y="3235574"/>
                  </a:lnTo>
                  <a:lnTo>
                    <a:pt x="9543" y="3222349"/>
                  </a:lnTo>
                  <a:lnTo>
                    <a:pt x="9543" y="2745865"/>
                  </a:lnTo>
                  <a:cubicBezTo>
                    <a:pt x="16664" y="2731059"/>
                    <a:pt x="15169" y="2723504"/>
                    <a:pt x="9542" y="2706814"/>
                  </a:cubicBezTo>
                  <a:cubicBezTo>
                    <a:pt x="9542" y="2695159"/>
                    <a:pt x="8830" y="2681616"/>
                    <a:pt x="10183" y="2670910"/>
                  </a:cubicBezTo>
                  <a:lnTo>
                    <a:pt x="13815" y="2662093"/>
                  </a:lnTo>
                  <a:cubicBezTo>
                    <a:pt x="16308" y="2585250"/>
                    <a:pt x="12534" y="2504629"/>
                    <a:pt x="15097" y="2427159"/>
                  </a:cubicBezTo>
                  <a:lnTo>
                    <a:pt x="19370" y="2416763"/>
                  </a:lnTo>
                  <a:cubicBezTo>
                    <a:pt x="19370" y="2393775"/>
                    <a:pt x="21364" y="2364173"/>
                    <a:pt x="14527" y="2355983"/>
                  </a:cubicBezTo>
                  <a:lnTo>
                    <a:pt x="14528" y="1576855"/>
                  </a:lnTo>
                  <a:lnTo>
                    <a:pt x="9543" y="1563626"/>
                  </a:lnTo>
                  <a:lnTo>
                    <a:pt x="9542" y="1551972"/>
                  </a:lnTo>
                  <a:lnTo>
                    <a:pt x="14314" y="1539060"/>
                  </a:lnTo>
                  <a:lnTo>
                    <a:pt x="14314" y="1247122"/>
                  </a:lnTo>
                  <a:lnTo>
                    <a:pt x="9542" y="1233897"/>
                  </a:lnTo>
                  <a:cubicBezTo>
                    <a:pt x="8688" y="1220672"/>
                    <a:pt x="12818" y="1215946"/>
                    <a:pt x="14456" y="1207443"/>
                  </a:cubicBezTo>
                  <a:cubicBezTo>
                    <a:pt x="14456" y="1189179"/>
                    <a:pt x="15097" y="1169337"/>
                    <a:pt x="10112" y="1163039"/>
                  </a:cubicBezTo>
                  <a:cubicBezTo>
                    <a:pt x="8787" y="1096777"/>
                    <a:pt x="8979" y="1030108"/>
                    <a:pt x="10682" y="964005"/>
                  </a:cubicBezTo>
                  <a:lnTo>
                    <a:pt x="14314" y="954873"/>
                  </a:lnTo>
                  <a:lnTo>
                    <a:pt x="14314" y="686869"/>
                  </a:lnTo>
                  <a:lnTo>
                    <a:pt x="9542" y="674272"/>
                  </a:lnTo>
                  <a:lnTo>
                    <a:pt x="9542" y="613806"/>
                  </a:lnTo>
                  <a:lnTo>
                    <a:pt x="14171" y="601209"/>
                  </a:lnTo>
                  <a:lnTo>
                    <a:pt x="9827" y="588611"/>
                  </a:lnTo>
                  <a:lnTo>
                    <a:pt x="9827" y="162830"/>
                  </a:lnTo>
                  <a:lnTo>
                    <a:pt x="14599" y="148341"/>
                  </a:lnTo>
                  <a:cubicBezTo>
                    <a:pt x="14599" y="139524"/>
                    <a:pt x="14599" y="131651"/>
                    <a:pt x="14100" y="125353"/>
                  </a:cubicBezTo>
                  <a:lnTo>
                    <a:pt x="9543" y="11401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6" name="Google Shape;176;p9"/>
            <p:cNvSpPr/>
            <p:nvPr/>
          </p:nvSpPr>
          <p:spPr>
            <a:xfrm rot="-8100000" flipH="1">
              <a:off x="9199219" y="21793"/>
              <a:ext cx="492090" cy="8180498"/>
            </a:xfrm>
            <a:custGeom>
              <a:avLst/>
              <a:gdLst/>
              <a:ahLst/>
              <a:cxnLst/>
              <a:rect l="l" t="t" r="r" b="b"/>
              <a:pathLst>
                <a:path w="491817" h="8175951" extrusionOk="0">
                  <a:moveTo>
                    <a:pt x="444794" y="482059"/>
                  </a:moveTo>
                  <a:cubicBezTo>
                    <a:pt x="434182" y="441435"/>
                    <a:pt x="456758" y="434822"/>
                    <a:pt x="461459" y="453086"/>
                  </a:cubicBezTo>
                  <a:cubicBezTo>
                    <a:pt x="456331" y="471982"/>
                    <a:pt x="450064" y="465997"/>
                    <a:pt x="444794" y="482059"/>
                  </a:cubicBezTo>
                  <a:close/>
                  <a:moveTo>
                    <a:pt x="405246" y="566963"/>
                  </a:moveTo>
                  <a:cubicBezTo>
                    <a:pt x="399348" y="561835"/>
                    <a:pt x="393659" y="555202"/>
                    <a:pt x="388318" y="546305"/>
                  </a:cubicBezTo>
                  <a:lnTo>
                    <a:pt x="388318" y="545044"/>
                  </a:lnTo>
                  <a:cubicBezTo>
                    <a:pt x="401137" y="506625"/>
                    <a:pt x="425494" y="543785"/>
                    <a:pt x="440236" y="554809"/>
                  </a:cubicBezTo>
                  <a:cubicBezTo>
                    <a:pt x="442785" y="544635"/>
                    <a:pt x="446660" y="544634"/>
                    <a:pt x="449209" y="554809"/>
                  </a:cubicBezTo>
                  <a:cubicBezTo>
                    <a:pt x="454059" y="555625"/>
                    <a:pt x="458717" y="563500"/>
                    <a:pt x="462456" y="577169"/>
                  </a:cubicBezTo>
                  <a:lnTo>
                    <a:pt x="460248" y="592913"/>
                  </a:lnTo>
                  <a:cubicBezTo>
                    <a:pt x="442515" y="584175"/>
                    <a:pt x="422939" y="582345"/>
                    <a:pt x="405246" y="566963"/>
                  </a:cubicBezTo>
                  <a:close/>
                  <a:moveTo>
                    <a:pt x="412889" y="708493"/>
                  </a:moveTo>
                  <a:cubicBezTo>
                    <a:pt x="423143" y="693690"/>
                    <a:pt x="437174" y="675109"/>
                    <a:pt x="447215" y="708493"/>
                  </a:cubicBezTo>
                  <a:lnTo>
                    <a:pt x="447215" y="721090"/>
                  </a:lnTo>
                  <a:cubicBezTo>
                    <a:pt x="446645" y="722663"/>
                    <a:pt x="446076" y="725183"/>
                    <a:pt x="445506" y="725183"/>
                  </a:cubicBezTo>
                  <a:lnTo>
                    <a:pt x="445506" y="723923"/>
                  </a:lnTo>
                  <a:cubicBezTo>
                    <a:pt x="434517" y="726569"/>
                    <a:pt x="423500" y="721374"/>
                    <a:pt x="412889" y="708493"/>
                  </a:cubicBezTo>
                  <a:close/>
                  <a:moveTo>
                    <a:pt x="435037" y="922015"/>
                  </a:moveTo>
                  <a:lnTo>
                    <a:pt x="435037" y="920752"/>
                  </a:lnTo>
                  <a:cubicBezTo>
                    <a:pt x="421434" y="888946"/>
                    <a:pt x="471785" y="875720"/>
                    <a:pt x="461245" y="929888"/>
                  </a:cubicBezTo>
                  <a:cubicBezTo>
                    <a:pt x="452699" y="946261"/>
                    <a:pt x="443512" y="924217"/>
                    <a:pt x="435037" y="922015"/>
                  </a:cubicBezTo>
                  <a:close/>
                  <a:moveTo>
                    <a:pt x="437458" y="1172380"/>
                  </a:moveTo>
                  <a:lnTo>
                    <a:pt x="437459" y="1160414"/>
                  </a:lnTo>
                  <a:cubicBezTo>
                    <a:pt x="438627" y="1157455"/>
                    <a:pt x="439908" y="1155438"/>
                    <a:pt x="441233" y="1154430"/>
                  </a:cubicBezTo>
                  <a:lnTo>
                    <a:pt x="441233" y="1153799"/>
                  </a:lnTo>
                  <a:cubicBezTo>
                    <a:pt x="450420" y="1153799"/>
                    <a:pt x="460176" y="1150651"/>
                    <a:pt x="469292" y="1155058"/>
                  </a:cubicBezTo>
                  <a:lnTo>
                    <a:pt x="476912" y="1172380"/>
                  </a:lnTo>
                  <a:cubicBezTo>
                    <a:pt x="463873" y="1182964"/>
                    <a:pt x="450498" y="1182963"/>
                    <a:pt x="437458" y="1172380"/>
                  </a:cubicBezTo>
                  <a:close/>
                  <a:moveTo>
                    <a:pt x="453539" y="1319058"/>
                  </a:moveTo>
                  <a:cubicBezTo>
                    <a:pt x="452480" y="1314905"/>
                    <a:pt x="453731" y="1308587"/>
                    <a:pt x="459179" y="1299610"/>
                  </a:cubicBezTo>
                  <a:lnTo>
                    <a:pt x="469791" y="1299610"/>
                  </a:lnTo>
                  <a:lnTo>
                    <a:pt x="474342" y="1311689"/>
                  </a:lnTo>
                  <a:lnTo>
                    <a:pt x="474420" y="1311262"/>
                  </a:lnTo>
                  <a:lnTo>
                    <a:pt x="474420" y="1311894"/>
                  </a:lnTo>
                  <a:lnTo>
                    <a:pt x="474342" y="1311689"/>
                  </a:lnTo>
                  <a:lnTo>
                    <a:pt x="472489" y="1321931"/>
                  </a:lnTo>
                  <a:cubicBezTo>
                    <a:pt x="467008" y="1327009"/>
                    <a:pt x="455655" y="1327364"/>
                    <a:pt x="453539" y="1319058"/>
                  </a:cubicBezTo>
                  <a:close/>
                  <a:moveTo>
                    <a:pt x="442372" y="1464318"/>
                  </a:moveTo>
                  <a:lnTo>
                    <a:pt x="442372" y="1451721"/>
                  </a:lnTo>
                  <a:cubicBezTo>
                    <a:pt x="449651" y="1427882"/>
                    <a:pt x="459592" y="1427882"/>
                    <a:pt x="466871" y="1451721"/>
                  </a:cubicBezTo>
                  <a:lnTo>
                    <a:pt x="466871" y="1464633"/>
                  </a:lnTo>
                  <a:lnTo>
                    <a:pt x="466871" y="1463373"/>
                  </a:lnTo>
                  <a:cubicBezTo>
                    <a:pt x="458824" y="1471877"/>
                    <a:pt x="450448" y="1472191"/>
                    <a:pt x="442372" y="1464318"/>
                  </a:cubicBezTo>
                  <a:close/>
                  <a:moveTo>
                    <a:pt x="402847" y="1986470"/>
                  </a:moveTo>
                  <a:lnTo>
                    <a:pt x="415595" y="1958124"/>
                  </a:lnTo>
                  <a:cubicBezTo>
                    <a:pt x="433327" y="1983318"/>
                    <a:pt x="454337" y="1971981"/>
                    <a:pt x="471358" y="2010403"/>
                  </a:cubicBezTo>
                  <a:cubicBezTo>
                    <a:pt x="459244" y="2025077"/>
                    <a:pt x="446411" y="2023190"/>
                    <a:pt x="434539" y="2005051"/>
                  </a:cubicBezTo>
                  <a:cubicBezTo>
                    <a:pt x="423429" y="1990876"/>
                    <a:pt x="413530" y="1997175"/>
                    <a:pt x="402847" y="1986470"/>
                  </a:cubicBezTo>
                  <a:close/>
                  <a:moveTo>
                    <a:pt x="395654" y="2079371"/>
                  </a:moveTo>
                  <a:lnTo>
                    <a:pt x="396010" y="2078110"/>
                  </a:lnTo>
                  <a:cubicBezTo>
                    <a:pt x="390028" y="2069293"/>
                    <a:pt x="398361" y="2063312"/>
                    <a:pt x="400568" y="2067090"/>
                  </a:cubicBezTo>
                  <a:lnTo>
                    <a:pt x="404912" y="2042839"/>
                  </a:lnTo>
                  <a:cubicBezTo>
                    <a:pt x="413814" y="2047250"/>
                    <a:pt x="424070" y="2033075"/>
                    <a:pt x="431689" y="2050397"/>
                  </a:cubicBezTo>
                  <a:cubicBezTo>
                    <a:pt x="420865" y="2075277"/>
                    <a:pt x="407761" y="2072758"/>
                    <a:pt x="395654" y="2079371"/>
                  </a:cubicBezTo>
                  <a:close/>
                  <a:moveTo>
                    <a:pt x="386040" y="2248172"/>
                  </a:moveTo>
                  <a:cubicBezTo>
                    <a:pt x="375001" y="2196837"/>
                    <a:pt x="417375" y="2246284"/>
                    <a:pt x="422147" y="2206287"/>
                  </a:cubicBezTo>
                  <a:cubicBezTo>
                    <a:pt x="424355" y="2163456"/>
                    <a:pt x="444651" y="2206287"/>
                    <a:pt x="452200" y="2206287"/>
                  </a:cubicBezTo>
                  <a:cubicBezTo>
                    <a:pt x="441447" y="2251008"/>
                    <a:pt x="427131" y="2222349"/>
                    <a:pt x="415168" y="2248803"/>
                  </a:cubicBezTo>
                  <a:close/>
                  <a:moveTo>
                    <a:pt x="432263" y="2296427"/>
                  </a:moveTo>
                  <a:cubicBezTo>
                    <a:pt x="428930" y="2293600"/>
                    <a:pt x="425714" y="2288074"/>
                    <a:pt x="422787" y="2279982"/>
                  </a:cubicBezTo>
                  <a:lnTo>
                    <a:pt x="422787" y="2267067"/>
                  </a:lnTo>
                  <a:cubicBezTo>
                    <a:pt x="426918" y="2251636"/>
                    <a:pt x="432117" y="2268327"/>
                    <a:pt x="436533" y="2272738"/>
                  </a:cubicBezTo>
                  <a:lnTo>
                    <a:pt x="436176" y="2272738"/>
                  </a:lnTo>
                  <a:cubicBezTo>
                    <a:pt x="438370" y="2272578"/>
                    <a:pt x="440528" y="2274972"/>
                    <a:pt x="442443" y="2279664"/>
                  </a:cubicBezTo>
                  <a:lnTo>
                    <a:pt x="442443" y="2296672"/>
                  </a:lnTo>
                  <a:cubicBezTo>
                    <a:pt x="439046" y="2299380"/>
                    <a:pt x="435596" y="2299253"/>
                    <a:pt x="432263" y="2296427"/>
                  </a:cubicBezTo>
                  <a:close/>
                  <a:moveTo>
                    <a:pt x="424924" y="2358398"/>
                  </a:moveTo>
                  <a:lnTo>
                    <a:pt x="417732" y="2336665"/>
                  </a:lnTo>
                  <a:cubicBezTo>
                    <a:pt x="428058" y="2335723"/>
                    <a:pt x="442016" y="2325014"/>
                    <a:pt x="451773" y="2341390"/>
                  </a:cubicBezTo>
                  <a:cubicBezTo>
                    <a:pt x="443797" y="2368475"/>
                    <a:pt x="434823" y="2355878"/>
                    <a:pt x="424924" y="2358398"/>
                  </a:cubicBezTo>
                  <a:close/>
                  <a:moveTo>
                    <a:pt x="445079" y="2443744"/>
                  </a:moveTo>
                  <a:cubicBezTo>
                    <a:pt x="441446" y="2431143"/>
                    <a:pt x="441446" y="2431143"/>
                    <a:pt x="445078" y="2419492"/>
                  </a:cubicBezTo>
                  <a:lnTo>
                    <a:pt x="454693" y="2419492"/>
                  </a:lnTo>
                  <a:lnTo>
                    <a:pt x="454622" y="2419492"/>
                  </a:lnTo>
                  <a:cubicBezTo>
                    <a:pt x="458112" y="2432092"/>
                    <a:pt x="458112" y="2432092"/>
                    <a:pt x="454763" y="2443743"/>
                  </a:cubicBezTo>
                  <a:close/>
                  <a:moveTo>
                    <a:pt x="228009" y="3432929"/>
                  </a:moveTo>
                  <a:cubicBezTo>
                    <a:pt x="226513" y="3425054"/>
                    <a:pt x="218537" y="3415922"/>
                    <a:pt x="223594" y="3407418"/>
                  </a:cubicBezTo>
                  <a:lnTo>
                    <a:pt x="223808" y="3406475"/>
                  </a:lnTo>
                  <a:cubicBezTo>
                    <a:pt x="227724" y="3408367"/>
                    <a:pt x="232568" y="3400177"/>
                    <a:pt x="235130" y="3414662"/>
                  </a:cubicBezTo>
                  <a:close/>
                  <a:moveTo>
                    <a:pt x="333159" y="3724266"/>
                  </a:moveTo>
                  <a:cubicBezTo>
                    <a:pt x="329280" y="3721638"/>
                    <a:pt x="330028" y="3700854"/>
                    <a:pt x="338467" y="3714790"/>
                  </a:cubicBezTo>
                  <a:lnTo>
                    <a:pt x="338252" y="3714790"/>
                  </a:lnTo>
                  <a:cubicBezTo>
                    <a:pt x="338538" y="3715732"/>
                    <a:pt x="338395" y="3717624"/>
                    <a:pt x="338467" y="3718883"/>
                  </a:cubicBezTo>
                  <a:cubicBezTo>
                    <a:pt x="336259" y="3724001"/>
                    <a:pt x="334452" y="3725142"/>
                    <a:pt x="333159" y="3724266"/>
                  </a:cubicBezTo>
                  <a:close/>
                  <a:moveTo>
                    <a:pt x="334910" y="3791060"/>
                  </a:moveTo>
                  <a:cubicBezTo>
                    <a:pt x="334065" y="3787537"/>
                    <a:pt x="333784" y="3779349"/>
                    <a:pt x="334407" y="3762973"/>
                  </a:cubicBezTo>
                  <a:cubicBezTo>
                    <a:pt x="347263" y="3755759"/>
                    <a:pt x="360280" y="3756612"/>
                    <a:pt x="373078" y="3765493"/>
                  </a:cubicBezTo>
                  <a:lnTo>
                    <a:pt x="355772" y="3808637"/>
                  </a:lnTo>
                  <a:cubicBezTo>
                    <a:pt x="352710" y="3808951"/>
                    <a:pt x="348651" y="3808951"/>
                    <a:pt x="348650" y="3791946"/>
                  </a:cubicBezTo>
                  <a:cubicBezTo>
                    <a:pt x="345072" y="3770216"/>
                    <a:pt x="337447" y="3801630"/>
                    <a:pt x="334910" y="3791060"/>
                  </a:cubicBezTo>
                  <a:close/>
                  <a:moveTo>
                    <a:pt x="346657" y="3869417"/>
                  </a:moveTo>
                  <a:cubicBezTo>
                    <a:pt x="343167" y="3856820"/>
                    <a:pt x="343167" y="3856820"/>
                    <a:pt x="346657" y="3844854"/>
                  </a:cubicBezTo>
                  <a:cubicBezTo>
                    <a:pt x="356841" y="3842335"/>
                    <a:pt x="365458" y="3864378"/>
                    <a:pt x="375927" y="3857137"/>
                  </a:cubicBezTo>
                  <a:cubicBezTo>
                    <a:pt x="379631" y="3869731"/>
                    <a:pt x="379631" y="3869731"/>
                    <a:pt x="375927" y="3881700"/>
                  </a:cubicBezTo>
                  <a:lnTo>
                    <a:pt x="375856" y="3881700"/>
                  </a:lnTo>
                  <a:cubicBezTo>
                    <a:pt x="366042" y="3883684"/>
                    <a:pt x="356214" y="3879528"/>
                    <a:pt x="346657" y="3869417"/>
                  </a:cubicBezTo>
                  <a:close/>
                  <a:moveTo>
                    <a:pt x="364042" y="3957756"/>
                  </a:moveTo>
                  <a:cubicBezTo>
                    <a:pt x="363447" y="3952874"/>
                    <a:pt x="364034" y="3945001"/>
                    <a:pt x="364033" y="3933034"/>
                  </a:cubicBezTo>
                  <a:cubicBezTo>
                    <a:pt x="367523" y="3923584"/>
                    <a:pt x="371796" y="3929883"/>
                    <a:pt x="375642" y="3927681"/>
                  </a:cubicBezTo>
                  <a:cubicBezTo>
                    <a:pt x="377280" y="3931460"/>
                    <a:pt x="378918" y="3935553"/>
                    <a:pt x="380698" y="3939332"/>
                  </a:cubicBezTo>
                  <a:lnTo>
                    <a:pt x="380769" y="3941852"/>
                  </a:lnTo>
                  <a:cubicBezTo>
                    <a:pt x="386325" y="3954763"/>
                    <a:pt x="378419" y="3956654"/>
                    <a:pt x="375499" y="3952558"/>
                  </a:cubicBezTo>
                  <a:lnTo>
                    <a:pt x="371155" y="3964527"/>
                  </a:lnTo>
                  <a:cubicBezTo>
                    <a:pt x="366420" y="3964527"/>
                    <a:pt x="364639" y="3962637"/>
                    <a:pt x="364042" y="3957756"/>
                  </a:cubicBezTo>
                  <a:close/>
                  <a:moveTo>
                    <a:pt x="191377" y="3807968"/>
                  </a:moveTo>
                  <a:cubicBezTo>
                    <a:pt x="187914" y="3805488"/>
                    <a:pt x="183712" y="3796826"/>
                    <a:pt x="182288" y="3790369"/>
                  </a:cubicBezTo>
                  <a:lnTo>
                    <a:pt x="189410" y="3771791"/>
                  </a:lnTo>
                  <a:lnTo>
                    <a:pt x="196033" y="3788481"/>
                  </a:lnTo>
                  <a:cubicBezTo>
                    <a:pt x="197564" y="3806746"/>
                    <a:pt x="194840" y="3810447"/>
                    <a:pt x="191377" y="3807968"/>
                  </a:cubicBezTo>
                  <a:close/>
                  <a:moveTo>
                    <a:pt x="189481" y="3893669"/>
                  </a:moveTo>
                  <a:cubicBezTo>
                    <a:pt x="185920" y="3881700"/>
                    <a:pt x="185920" y="3881386"/>
                    <a:pt x="189480" y="3869417"/>
                  </a:cubicBezTo>
                  <a:lnTo>
                    <a:pt x="199095" y="3869417"/>
                  </a:lnTo>
                  <a:cubicBezTo>
                    <a:pt x="202513" y="3881700"/>
                    <a:pt x="202513" y="3881700"/>
                    <a:pt x="199096" y="3893669"/>
                  </a:cubicBezTo>
                  <a:close/>
                  <a:moveTo>
                    <a:pt x="325861" y="4122618"/>
                  </a:moveTo>
                  <a:cubicBezTo>
                    <a:pt x="323084" y="4114118"/>
                    <a:pt x="325078" y="4103723"/>
                    <a:pt x="324793" y="4094591"/>
                  </a:cubicBezTo>
                  <a:cubicBezTo>
                    <a:pt x="335262" y="4085459"/>
                    <a:pt x="350004" y="4078214"/>
                    <a:pt x="358906" y="4107502"/>
                  </a:cubicBezTo>
                  <a:cubicBezTo>
                    <a:pt x="348794" y="4115063"/>
                    <a:pt x="337185" y="4132068"/>
                    <a:pt x="326075" y="4122617"/>
                  </a:cubicBezTo>
                  <a:close/>
                  <a:moveTo>
                    <a:pt x="197836" y="4135466"/>
                  </a:moveTo>
                  <a:cubicBezTo>
                    <a:pt x="196847" y="4132834"/>
                    <a:pt x="196371" y="4127972"/>
                    <a:pt x="196745" y="4120099"/>
                  </a:cubicBezTo>
                  <a:lnTo>
                    <a:pt x="208567" y="4090812"/>
                  </a:lnTo>
                  <a:cubicBezTo>
                    <a:pt x="209493" y="4092703"/>
                    <a:pt x="211344" y="4094590"/>
                    <a:pt x="211345" y="4096796"/>
                  </a:cubicBezTo>
                  <a:lnTo>
                    <a:pt x="211345" y="4095850"/>
                  </a:lnTo>
                  <a:cubicBezTo>
                    <a:pt x="211584" y="4103881"/>
                    <a:pt x="211632" y="4112005"/>
                    <a:pt x="211487" y="4120099"/>
                  </a:cubicBezTo>
                  <a:cubicBezTo>
                    <a:pt x="208389" y="4131201"/>
                    <a:pt x="200804" y="4143364"/>
                    <a:pt x="197836" y="4135466"/>
                  </a:cubicBezTo>
                  <a:close/>
                  <a:moveTo>
                    <a:pt x="171077" y="4146711"/>
                  </a:moveTo>
                  <a:cubicBezTo>
                    <a:pt x="166351" y="4145640"/>
                    <a:pt x="161670" y="4140632"/>
                    <a:pt x="157291" y="4131750"/>
                  </a:cubicBezTo>
                  <a:lnTo>
                    <a:pt x="157433" y="4130494"/>
                  </a:lnTo>
                  <a:cubicBezTo>
                    <a:pt x="157077" y="4061524"/>
                    <a:pt x="171463" y="4139309"/>
                    <a:pt x="179795" y="4100575"/>
                  </a:cubicBezTo>
                  <a:lnTo>
                    <a:pt x="187202" y="4122304"/>
                  </a:lnTo>
                  <a:lnTo>
                    <a:pt x="185137" y="4138052"/>
                  </a:lnTo>
                  <a:cubicBezTo>
                    <a:pt x="180575" y="4144916"/>
                    <a:pt x="175803" y="4147781"/>
                    <a:pt x="171077" y="4146711"/>
                  </a:cubicBezTo>
                  <a:close/>
                  <a:moveTo>
                    <a:pt x="221172" y="4215836"/>
                  </a:moveTo>
                  <a:lnTo>
                    <a:pt x="221386" y="4214895"/>
                  </a:lnTo>
                  <a:cubicBezTo>
                    <a:pt x="220674" y="4186235"/>
                    <a:pt x="261909" y="4163875"/>
                    <a:pt x="265540" y="4193794"/>
                  </a:cubicBezTo>
                  <a:cubicBezTo>
                    <a:pt x="253078" y="4212058"/>
                    <a:pt x="234703" y="4235677"/>
                    <a:pt x="221172" y="4215836"/>
                  </a:cubicBezTo>
                  <a:close/>
                  <a:moveTo>
                    <a:pt x="304340" y="4308116"/>
                  </a:moveTo>
                  <a:cubicBezTo>
                    <a:pt x="301812" y="4304706"/>
                    <a:pt x="300080" y="4296065"/>
                    <a:pt x="299724" y="4279454"/>
                  </a:cubicBezTo>
                  <a:cubicBezTo>
                    <a:pt x="330348" y="4226229"/>
                    <a:pt x="362823" y="4245442"/>
                    <a:pt x="395440" y="4247961"/>
                  </a:cubicBezTo>
                  <a:lnTo>
                    <a:pt x="395227" y="4246701"/>
                  </a:lnTo>
                  <a:cubicBezTo>
                    <a:pt x="404770" y="4260872"/>
                    <a:pt x="405125" y="4282916"/>
                    <a:pt x="395369" y="4294570"/>
                  </a:cubicBezTo>
                  <a:cubicBezTo>
                    <a:pt x="374816" y="4277186"/>
                    <a:pt x="353906" y="4269469"/>
                    <a:pt x="332983" y="4271581"/>
                  </a:cubicBezTo>
                  <a:cubicBezTo>
                    <a:pt x="326680" y="4281500"/>
                    <a:pt x="311925" y="4318346"/>
                    <a:pt x="304340" y="4308116"/>
                  </a:cubicBezTo>
                  <a:close/>
                  <a:moveTo>
                    <a:pt x="199380" y="4223395"/>
                  </a:moveTo>
                  <a:cubicBezTo>
                    <a:pt x="196389" y="4214895"/>
                    <a:pt x="196318" y="4214895"/>
                    <a:pt x="197101" y="4191902"/>
                  </a:cubicBezTo>
                  <a:cubicBezTo>
                    <a:pt x="199380" y="4184976"/>
                    <a:pt x="201516" y="4187181"/>
                    <a:pt x="204223" y="4187181"/>
                  </a:cubicBezTo>
                  <a:lnTo>
                    <a:pt x="204080" y="4186235"/>
                  </a:lnTo>
                  <a:cubicBezTo>
                    <a:pt x="221813" y="4224341"/>
                    <a:pt x="214050" y="4224972"/>
                    <a:pt x="199380" y="4223395"/>
                  </a:cubicBezTo>
                  <a:close/>
                  <a:moveTo>
                    <a:pt x="333125" y="4363735"/>
                  </a:moveTo>
                  <a:cubicBezTo>
                    <a:pt x="328407" y="4358027"/>
                    <a:pt x="323725" y="4347005"/>
                    <a:pt x="319666" y="4338660"/>
                  </a:cubicBezTo>
                  <a:lnTo>
                    <a:pt x="319665" y="4326691"/>
                  </a:lnTo>
                  <a:cubicBezTo>
                    <a:pt x="324793" y="4316931"/>
                    <a:pt x="324793" y="4316931"/>
                    <a:pt x="331915" y="4332362"/>
                  </a:cubicBezTo>
                  <a:cubicBezTo>
                    <a:pt x="338396" y="4341494"/>
                    <a:pt x="358408" y="4310315"/>
                    <a:pt x="358407" y="4351885"/>
                  </a:cubicBezTo>
                  <a:cubicBezTo>
                    <a:pt x="355203" y="4361021"/>
                    <a:pt x="350787" y="4354722"/>
                    <a:pt x="346799" y="4356924"/>
                  </a:cubicBezTo>
                  <a:cubicBezTo>
                    <a:pt x="342597" y="4369837"/>
                    <a:pt x="337844" y="4369444"/>
                    <a:pt x="333125" y="4363735"/>
                  </a:cubicBezTo>
                  <a:close/>
                  <a:moveTo>
                    <a:pt x="228721" y="4269059"/>
                  </a:moveTo>
                  <a:cubicBezTo>
                    <a:pt x="225160" y="4256779"/>
                    <a:pt x="225160" y="4256779"/>
                    <a:pt x="228722" y="4244496"/>
                  </a:cubicBezTo>
                  <a:lnTo>
                    <a:pt x="238336" y="4244496"/>
                  </a:lnTo>
                  <a:lnTo>
                    <a:pt x="238407" y="4247015"/>
                  </a:lnTo>
                  <a:cubicBezTo>
                    <a:pt x="241968" y="4259298"/>
                    <a:pt x="241968" y="4259298"/>
                    <a:pt x="238336" y="4269059"/>
                  </a:cubicBezTo>
                  <a:close/>
                  <a:moveTo>
                    <a:pt x="308620" y="4359027"/>
                  </a:moveTo>
                  <a:cubicBezTo>
                    <a:pt x="306017" y="4357246"/>
                    <a:pt x="305486" y="4347492"/>
                    <a:pt x="307939" y="4345317"/>
                  </a:cubicBezTo>
                  <a:lnTo>
                    <a:pt x="313800" y="4349558"/>
                  </a:lnTo>
                  <a:lnTo>
                    <a:pt x="313754" y="4348424"/>
                  </a:lnTo>
                  <a:lnTo>
                    <a:pt x="313968" y="4349680"/>
                  </a:lnTo>
                  <a:lnTo>
                    <a:pt x="313800" y="4349558"/>
                  </a:lnTo>
                  <a:lnTo>
                    <a:pt x="313968" y="4353777"/>
                  </a:lnTo>
                  <a:cubicBezTo>
                    <a:pt x="311742" y="4358815"/>
                    <a:pt x="309922" y="4359918"/>
                    <a:pt x="308620" y="4359027"/>
                  </a:cubicBezTo>
                  <a:close/>
                  <a:moveTo>
                    <a:pt x="117641" y="4198360"/>
                  </a:moveTo>
                  <a:cubicBezTo>
                    <a:pt x="114952" y="4198518"/>
                    <a:pt x="112816" y="4193794"/>
                    <a:pt x="113207" y="4181197"/>
                  </a:cubicBezTo>
                  <a:lnTo>
                    <a:pt x="117979" y="4167968"/>
                  </a:lnTo>
                  <a:cubicBezTo>
                    <a:pt x="118833" y="4128289"/>
                    <a:pt x="130442" y="4160724"/>
                    <a:pt x="134929" y="4173007"/>
                  </a:cubicBezTo>
                  <a:cubicBezTo>
                    <a:pt x="138419" y="4176154"/>
                    <a:pt x="159713" y="4142774"/>
                    <a:pt x="150027" y="4185604"/>
                  </a:cubicBezTo>
                  <a:cubicBezTo>
                    <a:pt x="141908" y="4186549"/>
                    <a:pt x="133718" y="4186235"/>
                    <a:pt x="125385" y="4186235"/>
                  </a:cubicBezTo>
                  <a:cubicBezTo>
                    <a:pt x="123569" y="4193163"/>
                    <a:pt x="120329" y="4198202"/>
                    <a:pt x="117641" y="4198360"/>
                  </a:cubicBezTo>
                  <a:close/>
                  <a:moveTo>
                    <a:pt x="380912" y="4527298"/>
                  </a:moveTo>
                  <a:cubicBezTo>
                    <a:pt x="371654" y="4492031"/>
                    <a:pt x="398361" y="4500849"/>
                    <a:pt x="402277" y="4507144"/>
                  </a:cubicBezTo>
                  <a:cubicBezTo>
                    <a:pt x="398645" y="4535175"/>
                    <a:pt x="387393" y="4527299"/>
                    <a:pt x="380912" y="4527298"/>
                  </a:cubicBezTo>
                  <a:close/>
                  <a:moveTo>
                    <a:pt x="232081" y="4380072"/>
                  </a:moveTo>
                  <a:cubicBezTo>
                    <a:pt x="227212" y="4373773"/>
                    <a:pt x="224983" y="4361805"/>
                    <a:pt x="227511" y="4342122"/>
                  </a:cubicBezTo>
                  <a:cubicBezTo>
                    <a:pt x="236697" y="4332676"/>
                    <a:pt x="242680" y="4364168"/>
                    <a:pt x="250229" y="4349052"/>
                  </a:cubicBezTo>
                  <a:cubicBezTo>
                    <a:pt x="258974" y="4338313"/>
                    <a:pt x="267948" y="4331763"/>
                    <a:pt x="277006" y="4329528"/>
                  </a:cubicBezTo>
                  <a:cubicBezTo>
                    <a:pt x="280140" y="4320393"/>
                    <a:pt x="286692" y="4310315"/>
                    <a:pt x="289825" y="4324803"/>
                  </a:cubicBezTo>
                  <a:lnTo>
                    <a:pt x="289825" y="4336455"/>
                  </a:lnTo>
                  <a:lnTo>
                    <a:pt x="289897" y="4338974"/>
                  </a:lnTo>
                  <a:cubicBezTo>
                    <a:pt x="285036" y="4366846"/>
                    <a:pt x="246686" y="4398968"/>
                    <a:pt x="232081" y="4380072"/>
                  </a:cubicBezTo>
                  <a:close/>
                  <a:moveTo>
                    <a:pt x="178928" y="4354468"/>
                  </a:moveTo>
                  <a:cubicBezTo>
                    <a:pt x="177726" y="4351649"/>
                    <a:pt x="177072" y="4346925"/>
                    <a:pt x="177374" y="4339288"/>
                  </a:cubicBezTo>
                  <a:lnTo>
                    <a:pt x="181718" y="4326691"/>
                  </a:lnTo>
                  <a:cubicBezTo>
                    <a:pt x="167404" y="4284493"/>
                    <a:pt x="200591" y="4342122"/>
                    <a:pt x="204935" y="4308110"/>
                  </a:cubicBezTo>
                  <a:lnTo>
                    <a:pt x="207143" y="4327009"/>
                  </a:lnTo>
                  <a:lnTo>
                    <a:pt x="193540" y="4356610"/>
                  </a:lnTo>
                  <a:lnTo>
                    <a:pt x="193540" y="4355665"/>
                  </a:lnTo>
                  <a:cubicBezTo>
                    <a:pt x="191084" y="4354249"/>
                    <a:pt x="182537" y="4362928"/>
                    <a:pt x="178928" y="4354468"/>
                  </a:cubicBezTo>
                  <a:close/>
                  <a:moveTo>
                    <a:pt x="340479" y="4549770"/>
                  </a:moveTo>
                  <a:cubicBezTo>
                    <a:pt x="339954" y="4548894"/>
                    <a:pt x="339678" y="4546985"/>
                    <a:pt x="340034" y="4543679"/>
                  </a:cubicBezTo>
                  <a:cubicBezTo>
                    <a:pt x="340532" y="4542135"/>
                    <a:pt x="341052" y="4540779"/>
                    <a:pt x="341600" y="4539582"/>
                  </a:cubicBezTo>
                  <a:cubicBezTo>
                    <a:pt x="345873" y="4545724"/>
                    <a:pt x="342054" y="4552397"/>
                    <a:pt x="340479" y="4549770"/>
                  </a:cubicBezTo>
                  <a:close/>
                  <a:moveTo>
                    <a:pt x="205730" y="4442310"/>
                  </a:moveTo>
                  <a:cubicBezTo>
                    <a:pt x="204379" y="4441228"/>
                    <a:pt x="203119" y="4439122"/>
                    <a:pt x="202015" y="4435344"/>
                  </a:cubicBezTo>
                  <a:cubicBezTo>
                    <a:pt x="205435" y="4423028"/>
                    <a:pt x="209799" y="4417076"/>
                    <a:pt x="214193" y="4418650"/>
                  </a:cubicBezTo>
                  <a:cubicBezTo>
                    <a:pt x="214834" y="4421799"/>
                    <a:pt x="217291" y="4425973"/>
                    <a:pt x="218893" y="4430304"/>
                  </a:cubicBezTo>
                  <a:lnTo>
                    <a:pt x="218497" y="4441981"/>
                  </a:lnTo>
                  <a:lnTo>
                    <a:pt x="218680" y="4441956"/>
                  </a:lnTo>
                  <a:lnTo>
                    <a:pt x="218466" y="4442902"/>
                  </a:lnTo>
                  <a:lnTo>
                    <a:pt x="218497" y="4441981"/>
                  </a:lnTo>
                  <a:lnTo>
                    <a:pt x="210000" y="4443135"/>
                  </a:lnTo>
                  <a:cubicBezTo>
                    <a:pt x="208527" y="4443450"/>
                    <a:pt x="207082" y="4443392"/>
                    <a:pt x="205730" y="4442310"/>
                  </a:cubicBezTo>
                  <a:close/>
                  <a:moveTo>
                    <a:pt x="383414" y="4636109"/>
                  </a:moveTo>
                  <a:cubicBezTo>
                    <a:pt x="376550" y="4632410"/>
                    <a:pt x="369553" y="4620837"/>
                    <a:pt x="363393" y="4605090"/>
                  </a:cubicBezTo>
                  <a:cubicBezTo>
                    <a:pt x="363393" y="4600994"/>
                    <a:pt x="363393" y="4597215"/>
                    <a:pt x="363393" y="4593435"/>
                  </a:cubicBezTo>
                  <a:cubicBezTo>
                    <a:pt x="357837" y="4578319"/>
                    <a:pt x="357838" y="4578005"/>
                    <a:pt x="360829" y="4562571"/>
                  </a:cubicBezTo>
                  <a:cubicBezTo>
                    <a:pt x="370586" y="4560997"/>
                    <a:pt x="373720" y="4596901"/>
                    <a:pt x="380841" y="4550291"/>
                  </a:cubicBezTo>
                  <a:cubicBezTo>
                    <a:pt x="388746" y="4548053"/>
                    <a:pt x="396551" y="4559331"/>
                    <a:pt x="402633" y="4581784"/>
                  </a:cubicBezTo>
                  <a:lnTo>
                    <a:pt x="402633" y="4619889"/>
                  </a:lnTo>
                  <a:cubicBezTo>
                    <a:pt x="397007" y="4635635"/>
                    <a:pt x="390277" y="4639809"/>
                    <a:pt x="383414" y="4636109"/>
                  </a:cubicBezTo>
                  <a:close/>
                  <a:moveTo>
                    <a:pt x="206359" y="4516594"/>
                  </a:moveTo>
                  <a:cubicBezTo>
                    <a:pt x="204646" y="4516594"/>
                    <a:pt x="202932" y="4514390"/>
                    <a:pt x="201446" y="4509981"/>
                  </a:cubicBezTo>
                  <a:lnTo>
                    <a:pt x="201659" y="4509035"/>
                  </a:lnTo>
                  <a:cubicBezTo>
                    <a:pt x="204625" y="4500941"/>
                    <a:pt x="208392" y="4501288"/>
                    <a:pt x="211273" y="4509981"/>
                  </a:cubicBezTo>
                  <a:cubicBezTo>
                    <a:pt x="209787" y="4514390"/>
                    <a:pt x="208073" y="4516595"/>
                    <a:pt x="206359" y="4516594"/>
                  </a:cubicBezTo>
                  <a:close/>
                  <a:moveTo>
                    <a:pt x="385185" y="4697363"/>
                  </a:moveTo>
                  <a:lnTo>
                    <a:pt x="378491" y="4680986"/>
                  </a:lnTo>
                  <a:cubicBezTo>
                    <a:pt x="381461" y="4672262"/>
                    <a:pt x="385320" y="4672136"/>
                    <a:pt x="388318" y="4680670"/>
                  </a:cubicBezTo>
                  <a:cubicBezTo>
                    <a:pt x="387963" y="4686968"/>
                    <a:pt x="389814" y="4697363"/>
                    <a:pt x="385185" y="4697363"/>
                  </a:cubicBezTo>
                  <a:close/>
                  <a:moveTo>
                    <a:pt x="156503" y="4509700"/>
                  </a:moveTo>
                  <a:cubicBezTo>
                    <a:pt x="154638" y="4505651"/>
                    <a:pt x="153872" y="4499904"/>
                    <a:pt x="155012" y="4492031"/>
                  </a:cubicBezTo>
                  <a:cubicBezTo>
                    <a:pt x="163273" y="4489508"/>
                    <a:pt x="175593" y="4492031"/>
                    <a:pt x="181219" y="4511868"/>
                  </a:cubicBezTo>
                  <a:cubicBezTo>
                    <a:pt x="177587" y="4518717"/>
                    <a:pt x="162098" y="4521849"/>
                    <a:pt x="156503" y="4509700"/>
                  </a:cubicBezTo>
                  <a:close/>
                  <a:moveTo>
                    <a:pt x="229078" y="4612963"/>
                  </a:moveTo>
                  <a:cubicBezTo>
                    <a:pt x="225161" y="4601308"/>
                    <a:pt x="225161" y="4600994"/>
                    <a:pt x="228579" y="4585877"/>
                  </a:cubicBezTo>
                  <a:cubicBezTo>
                    <a:pt x="239525" y="4589908"/>
                    <a:pt x="250500" y="4579612"/>
                    <a:pt x="260128" y="4556272"/>
                  </a:cubicBezTo>
                  <a:cubicBezTo>
                    <a:pt x="258989" y="4543361"/>
                    <a:pt x="252651" y="4554067"/>
                    <a:pt x="250870" y="4543361"/>
                  </a:cubicBezTo>
                  <a:lnTo>
                    <a:pt x="255641" y="4530764"/>
                  </a:lnTo>
                  <a:lnTo>
                    <a:pt x="255641" y="4519113"/>
                  </a:lnTo>
                  <a:cubicBezTo>
                    <a:pt x="265612" y="4504942"/>
                    <a:pt x="280354" y="4482267"/>
                    <a:pt x="289754" y="4521001"/>
                  </a:cubicBezTo>
                  <a:lnTo>
                    <a:pt x="260413" y="4593750"/>
                  </a:lnTo>
                  <a:lnTo>
                    <a:pt x="260413" y="4604141"/>
                  </a:lnTo>
                  <a:cubicBezTo>
                    <a:pt x="250941" y="4638157"/>
                    <a:pt x="239689" y="4616424"/>
                    <a:pt x="229006" y="4610443"/>
                  </a:cubicBezTo>
                  <a:close/>
                  <a:moveTo>
                    <a:pt x="375785" y="4843803"/>
                  </a:moveTo>
                  <a:cubicBezTo>
                    <a:pt x="373399" y="4837442"/>
                    <a:pt x="372302" y="4824719"/>
                    <a:pt x="373128" y="4812972"/>
                  </a:cubicBezTo>
                  <a:cubicBezTo>
                    <a:pt x="374118" y="4798831"/>
                    <a:pt x="377508" y="4790929"/>
                    <a:pt x="380698" y="4795303"/>
                  </a:cubicBezTo>
                  <a:lnTo>
                    <a:pt x="387820" y="4812311"/>
                  </a:lnTo>
                  <a:cubicBezTo>
                    <a:pt x="388803" y="4821476"/>
                    <a:pt x="388611" y="4832278"/>
                    <a:pt x="387322" y="4840653"/>
                  </a:cubicBezTo>
                  <a:cubicBezTo>
                    <a:pt x="383547" y="4844653"/>
                    <a:pt x="379645" y="4845724"/>
                    <a:pt x="375785" y="4843803"/>
                  </a:cubicBezTo>
                  <a:close/>
                  <a:moveTo>
                    <a:pt x="140270" y="4624300"/>
                  </a:moveTo>
                  <a:cubicBezTo>
                    <a:pt x="137065" y="4619889"/>
                    <a:pt x="137920" y="4613277"/>
                    <a:pt x="137991" y="4607292"/>
                  </a:cubicBezTo>
                  <a:lnTo>
                    <a:pt x="142905" y="4594064"/>
                  </a:lnTo>
                  <a:cubicBezTo>
                    <a:pt x="141552" y="4570761"/>
                    <a:pt x="147035" y="4579579"/>
                    <a:pt x="150027" y="4587137"/>
                  </a:cubicBezTo>
                  <a:cubicBezTo>
                    <a:pt x="183641" y="4597215"/>
                    <a:pt x="154513" y="4631858"/>
                    <a:pt x="140270" y="4624300"/>
                  </a:cubicBezTo>
                  <a:close/>
                  <a:moveTo>
                    <a:pt x="388318" y="4936705"/>
                  </a:moveTo>
                  <a:lnTo>
                    <a:pt x="388319" y="4935448"/>
                  </a:lnTo>
                  <a:cubicBezTo>
                    <a:pt x="393945" y="4916427"/>
                    <a:pt x="401451" y="4912238"/>
                    <a:pt x="407974" y="4924425"/>
                  </a:cubicBezTo>
                  <a:cubicBezTo>
                    <a:pt x="402434" y="4944170"/>
                    <a:pt x="394885" y="4948895"/>
                    <a:pt x="388318" y="4936705"/>
                  </a:cubicBezTo>
                  <a:close/>
                  <a:moveTo>
                    <a:pt x="150387" y="4720888"/>
                  </a:moveTo>
                  <a:cubicBezTo>
                    <a:pt x="147422" y="4716730"/>
                    <a:pt x="144899" y="4708621"/>
                    <a:pt x="143118" y="4694844"/>
                  </a:cubicBezTo>
                  <a:cubicBezTo>
                    <a:pt x="167261" y="4665870"/>
                    <a:pt x="194537" y="4674057"/>
                    <a:pt x="219677" y="4649808"/>
                  </a:cubicBezTo>
                  <a:cubicBezTo>
                    <a:pt x="237609" y="4643854"/>
                    <a:pt x="255641" y="4651855"/>
                    <a:pt x="272947" y="4673429"/>
                  </a:cubicBezTo>
                  <a:cubicBezTo>
                    <a:pt x="276722" y="4685708"/>
                    <a:pt x="276722" y="4685708"/>
                    <a:pt x="272947" y="4697677"/>
                  </a:cubicBezTo>
                  <a:cubicBezTo>
                    <a:pt x="250186" y="4685963"/>
                    <a:pt x="227261" y="4681962"/>
                    <a:pt x="204365" y="4685708"/>
                  </a:cubicBezTo>
                  <a:lnTo>
                    <a:pt x="204152" y="4685708"/>
                  </a:lnTo>
                  <a:cubicBezTo>
                    <a:pt x="197742" y="4707441"/>
                    <a:pt x="187345" y="4694526"/>
                    <a:pt x="180793" y="4697991"/>
                  </a:cubicBezTo>
                  <a:cubicBezTo>
                    <a:pt x="172140" y="4710274"/>
                    <a:pt x="159280" y="4733361"/>
                    <a:pt x="150387" y="4720888"/>
                  </a:cubicBezTo>
                  <a:close/>
                  <a:moveTo>
                    <a:pt x="242751" y="4817978"/>
                  </a:moveTo>
                  <a:cubicBezTo>
                    <a:pt x="239903" y="4813885"/>
                    <a:pt x="241327" y="4806958"/>
                    <a:pt x="241185" y="4801602"/>
                  </a:cubicBezTo>
                  <a:cubicBezTo>
                    <a:pt x="251226" y="4785543"/>
                    <a:pt x="264686" y="4794675"/>
                    <a:pt x="274585" y="4767589"/>
                  </a:cubicBezTo>
                  <a:cubicBezTo>
                    <a:pt x="277006" y="4749953"/>
                    <a:pt x="274300" y="4731689"/>
                    <a:pt x="276223" y="4714999"/>
                  </a:cubicBezTo>
                  <a:cubicBezTo>
                    <a:pt x="279998" y="4704604"/>
                    <a:pt x="283701" y="4712162"/>
                    <a:pt x="289255" y="4709957"/>
                  </a:cubicBezTo>
                  <a:lnTo>
                    <a:pt x="296876" y="4733891"/>
                  </a:lnTo>
                  <a:cubicBezTo>
                    <a:pt x="314823" y="4731689"/>
                    <a:pt x="323582" y="4684763"/>
                    <a:pt x="341743" y="4709957"/>
                  </a:cubicBezTo>
                  <a:cubicBezTo>
                    <a:pt x="356627" y="4674685"/>
                    <a:pt x="370159" y="4752790"/>
                    <a:pt x="386681" y="4735151"/>
                  </a:cubicBezTo>
                  <a:cubicBezTo>
                    <a:pt x="388390" y="4743972"/>
                    <a:pt x="388390" y="4743972"/>
                    <a:pt x="388389" y="4753104"/>
                  </a:cubicBezTo>
                  <a:cubicBezTo>
                    <a:pt x="378491" y="4771053"/>
                    <a:pt x="363108" y="4738934"/>
                    <a:pt x="354847" y="4778613"/>
                  </a:cubicBezTo>
                  <a:lnTo>
                    <a:pt x="358408" y="4787745"/>
                  </a:lnTo>
                  <a:cubicBezTo>
                    <a:pt x="356841" y="4795303"/>
                    <a:pt x="353992" y="4801287"/>
                    <a:pt x="353992" y="4811679"/>
                  </a:cubicBezTo>
                  <a:cubicBezTo>
                    <a:pt x="351143" y="4825221"/>
                    <a:pt x="345161" y="4817035"/>
                    <a:pt x="341600" y="4819237"/>
                  </a:cubicBezTo>
                  <a:cubicBezTo>
                    <a:pt x="337470" y="4810420"/>
                    <a:pt x="340746" y="4799400"/>
                    <a:pt x="337897" y="4785225"/>
                  </a:cubicBezTo>
                  <a:lnTo>
                    <a:pt x="326502" y="4759403"/>
                  </a:lnTo>
                  <a:cubicBezTo>
                    <a:pt x="316390" y="4759403"/>
                    <a:pt x="304353" y="4777353"/>
                    <a:pt x="293386" y="4770740"/>
                  </a:cubicBezTo>
                  <a:cubicBezTo>
                    <a:pt x="288544" y="4775465"/>
                    <a:pt x="291962" y="4790264"/>
                    <a:pt x="287831" y="4795303"/>
                  </a:cubicBezTo>
                  <a:lnTo>
                    <a:pt x="282917" y="4795303"/>
                  </a:lnTo>
                  <a:cubicBezTo>
                    <a:pt x="278858" y="4800342"/>
                    <a:pt x="282206" y="4815458"/>
                    <a:pt x="277932" y="4819555"/>
                  </a:cubicBezTo>
                  <a:cubicBezTo>
                    <a:pt x="272826" y="4823050"/>
                    <a:pt x="267599" y="4819082"/>
                    <a:pt x="263048" y="4808214"/>
                  </a:cubicBezTo>
                  <a:cubicBezTo>
                    <a:pt x="256788" y="4821347"/>
                    <a:pt x="249716" y="4824779"/>
                    <a:pt x="242965" y="4817978"/>
                  </a:cubicBezTo>
                  <a:close/>
                  <a:moveTo>
                    <a:pt x="255784" y="4985833"/>
                  </a:moveTo>
                  <a:lnTo>
                    <a:pt x="255784" y="4960325"/>
                  </a:lnTo>
                  <a:lnTo>
                    <a:pt x="260698" y="4947100"/>
                  </a:lnTo>
                  <a:lnTo>
                    <a:pt x="260698" y="4935448"/>
                  </a:lnTo>
                  <a:cubicBezTo>
                    <a:pt x="267678" y="4917495"/>
                    <a:pt x="277648" y="4942061"/>
                    <a:pt x="284770" y="4922220"/>
                  </a:cubicBezTo>
                  <a:cubicBezTo>
                    <a:pt x="250300" y="4847897"/>
                    <a:pt x="320876" y="4894506"/>
                    <a:pt x="319595" y="4850730"/>
                  </a:cubicBezTo>
                  <a:cubicBezTo>
                    <a:pt x="326716" y="4831520"/>
                    <a:pt x="335476" y="4851047"/>
                    <a:pt x="341529" y="4868052"/>
                  </a:cubicBezTo>
                  <a:cubicBezTo>
                    <a:pt x="353686" y="4844432"/>
                    <a:pt x="367773" y="4851517"/>
                    <a:pt x="378419" y="4886634"/>
                  </a:cubicBezTo>
                  <a:lnTo>
                    <a:pt x="378420" y="4899545"/>
                  </a:lnTo>
                  <a:cubicBezTo>
                    <a:pt x="362182" y="4931980"/>
                    <a:pt x="338609" y="4913402"/>
                    <a:pt x="321944" y="4905529"/>
                  </a:cubicBezTo>
                  <a:cubicBezTo>
                    <a:pt x="316532" y="4923792"/>
                    <a:pt x="309909" y="4909937"/>
                    <a:pt x="304710" y="4923793"/>
                  </a:cubicBezTo>
                  <a:cubicBezTo>
                    <a:pt x="310357" y="4939383"/>
                    <a:pt x="317059" y="4945744"/>
                    <a:pt x="323654" y="4941747"/>
                  </a:cubicBezTo>
                  <a:cubicBezTo>
                    <a:pt x="331416" y="4938596"/>
                    <a:pt x="327785" y="4974182"/>
                    <a:pt x="336473" y="4965995"/>
                  </a:cubicBezTo>
                  <a:cubicBezTo>
                    <a:pt x="345446" y="4935447"/>
                    <a:pt x="356129" y="4942061"/>
                    <a:pt x="366455" y="4942061"/>
                  </a:cubicBezTo>
                  <a:cubicBezTo>
                    <a:pt x="368521" y="4956232"/>
                    <a:pt x="375357" y="4949619"/>
                    <a:pt x="378419" y="4959697"/>
                  </a:cubicBezTo>
                  <a:lnTo>
                    <a:pt x="378419" y="4971976"/>
                  </a:lnTo>
                  <a:cubicBezTo>
                    <a:pt x="376639" y="4982371"/>
                    <a:pt x="370586" y="4973868"/>
                    <a:pt x="368734" y="4984259"/>
                  </a:cubicBezTo>
                  <a:lnTo>
                    <a:pt x="368734" y="5008194"/>
                  </a:lnTo>
                  <a:lnTo>
                    <a:pt x="373364" y="5021422"/>
                  </a:lnTo>
                  <a:cubicBezTo>
                    <a:pt x="368236" y="5033074"/>
                    <a:pt x="362110" y="5022050"/>
                    <a:pt x="357268" y="5028353"/>
                  </a:cubicBezTo>
                  <a:cubicBezTo>
                    <a:pt x="343587" y="4993236"/>
                    <a:pt x="327649" y="4979283"/>
                    <a:pt x="311974" y="4988670"/>
                  </a:cubicBezTo>
                  <a:cubicBezTo>
                    <a:pt x="296092" y="4970088"/>
                    <a:pt x="277505" y="4954340"/>
                    <a:pt x="262122" y="4991189"/>
                  </a:cubicBezTo>
                  <a:close/>
                  <a:moveTo>
                    <a:pt x="341677" y="5146482"/>
                  </a:moveTo>
                  <a:cubicBezTo>
                    <a:pt x="340300" y="5145306"/>
                    <a:pt x="339499" y="5141094"/>
                    <a:pt x="339677" y="5131963"/>
                  </a:cubicBezTo>
                  <a:lnTo>
                    <a:pt x="335119" y="5119362"/>
                  </a:lnTo>
                  <a:cubicBezTo>
                    <a:pt x="343238" y="5095114"/>
                    <a:pt x="352853" y="5096691"/>
                    <a:pt x="361897" y="5087869"/>
                  </a:cubicBezTo>
                  <a:cubicBezTo>
                    <a:pt x="369446" y="5135110"/>
                    <a:pt x="371939" y="5103932"/>
                    <a:pt x="382194" y="5089443"/>
                  </a:cubicBezTo>
                  <a:lnTo>
                    <a:pt x="391025" y="5111490"/>
                  </a:lnTo>
                  <a:cubicBezTo>
                    <a:pt x="395391" y="5101254"/>
                    <a:pt x="400376" y="5097382"/>
                    <a:pt x="405268" y="5100470"/>
                  </a:cubicBezTo>
                  <a:cubicBezTo>
                    <a:pt x="406123" y="5102672"/>
                    <a:pt x="408046" y="5104877"/>
                    <a:pt x="408047" y="5108025"/>
                  </a:cubicBezTo>
                  <a:lnTo>
                    <a:pt x="407689" y="5108025"/>
                  </a:lnTo>
                  <a:cubicBezTo>
                    <a:pt x="398432" y="5182979"/>
                    <a:pt x="372865" y="5134165"/>
                    <a:pt x="358692" y="5125978"/>
                  </a:cubicBezTo>
                  <a:cubicBezTo>
                    <a:pt x="355114" y="5126214"/>
                    <a:pt x="345807" y="5150009"/>
                    <a:pt x="341677" y="5146482"/>
                  </a:cubicBezTo>
                  <a:close/>
                  <a:moveTo>
                    <a:pt x="272947" y="5246596"/>
                  </a:moveTo>
                  <a:lnTo>
                    <a:pt x="261197" y="5214472"/>
                  </a:lnTo>
                  <a:cubicBezTo>
                    <a:pt x="265733" y="5199861"/>
                    <a:pt x="271373" y="5193530"/>
                    <a:pt x="276935" y="5196836"/>
                  </a:cubicBezTo>
                  <a:cubicBezTo>
                    <a:pt x="287333" y="5179200"/>
                    <a:pt x="301433" y="5140777"/>
                    <a:pt x="312544" y="5172270"/>
                  </a:cubicBezTo>
                  <a:cubicBezTo>
                    <a:pt x="320086" y="5154479"/>
                    <a:pt x="329145" y="5154479"/>
                    <a:pt x="336687" y="5172270"/>
                  </a:cubicBezTo>
                  <a:cubicBezTo>
                    <a:pt x="341814" y="5177312"/>
                    <a:pt x="354277" y="5159990"/>
                    <a:pt x="354277" y="5191483"/>
                  </a:cubicBezTo>
                  <a:lnTo>
                    <a:pt x="359120" y="5204394"/>
                  </a:lnTo>
                  <a:cubicBezTo>
                    <a:pt x="358621" y="5208805"/>
                    <a:pt x="358621" y="5212898"/>
                    <a:pt x="358621" y="5216677"/>
                  </a:cubicBezTo>
                  <a:cubicBezTo>
                    <a:pt x="338210" y="5220486"/>
                    <a:pt x="318063" y="5238658"/>
                    <a:pt x="298942" y="5270526"/>
                  </a:cubicBezTo>
                  <a:cubicBezTo>
                    <a:pt x="291114" y="5250058"/>
                    <a:pt x="281970" y="5241620"/>
                    <a:pt x="272947" y="5246596"/>
                  </a:cubicBezTo>
                  <a:close/>
                  <a:moveTo>
                    <a:pt x="299785" y="5357995"/>
                  </a:moveTo>
                  <a:cubicBezTo>
                    <a:pt x="297482" y="5355914"/>
                    <a:pt x="295915" y="5349813"/>
                    <a:pt x="295666" y="5336664"/>
                  </a:cubicBezTo>
                  <a:cubicBezTo>
                    <a:pt x="317885" y="5331939"/>
                    <a:pt x="340318" y="5308950"/>
                    <a:pt x="362965" y="5322807"/>
                  </a:cubicBezTo>
                  <a:lnTo>
                    <a:pt x="362751" y="5322807"/>
                  </a:lnTo>
                  <a:cubicBezTo>
                    <a:pt x="361826" y="5343908"/>
                    <a:pt x="351215" y="5345482"/>
                    <a:pt x="346942" y="5343908"/>
                  </a:cubicBezTo>
                  <a:cubicBezTo>
                    <a:pt x="339891" y="5354930"/>
                    <a:pt x="331844" y="5377289"/>
                    <a:pt x="324722" y="5361858"/>
                  </a:cubicBezTo>
                  <a:lnTo>
                    <a:pt x="324722" y="5349889"/>
                  </a:lnTo>
                  <a:cubicBezTo>
                    <a:pt x="320235" y="5334302"/>
                    <a:pt x="306695" y="5364240"/>
                    <a:pt x="299785" y="5357995"/>
                  </a:cubicBezTo>
                  <a:close/>
                  <a:moveTo>
                    <a:pt x="283460" y="5438582"/>
                  </a:moveTo>
                  <a:cubicBezTo>
                    <a:pt x="279517" y="5437519"/>
                    <a:pt x="278645" y="5427362"/>
                    <a:pt x="287048" y="5404370"/>
                  </a:cubicBezTo>
                  <a:cubicBezTo>
                    <a:pt x="298158" y="5400909"/>
                    <a:pt x="309481" y="5374772"/>
                    <a:pt x="319523" y="5410041"/>
                  </a:cubicBezTo>
                  <a:lnTo>
                    <a:pt x="319309" y="5410041"/>
                  </a:lnTo>
                  <a:cubicBezTo>
                    <a:pt x="313043" y="5418231"/>
                    <a:pt x="304425" y="5440588"/>
                    <a:pt x="298300" y="5418231"/>
                  </a:cubicBezTo>
                  <a:cubicBezTo>
                    <a:pt x="294419" y="5431615"/>
                    <a:pt x="287404" y="5439645"/>
                    <a:pt x="283460" y="5438582"/>
                  </a:cubicBezTo>
                  <a:close/>
                  <a:moveTo>
                    <a:pt x="281386" y="5496410"/>
                  </a:moveTo>
                  <a:cubicBezTo>
                    <a:pt x="279624" y="5490347"/>
                    <a:pt x="280568" y="5480112"/>
                    <a:pt x="286620" y="5465782"/>
                  </a:cubicBezTo>
                  <a:lnTo>
                    <a:pt x="298158" y="5465782"/>
                  </a:lnTo>
                  <a:cubicBezTo>
                    <a:pt x="300836" y="5475642"/>
                    <a:pt x="304325" y="5479986"/>
                    <a:pt x="307772" y="5477751"/>
                  </a:cubicBezTo>
                  <a:lnTo>
                    <a:pt x="314894" y="5496019"/>
                  </a:lnTo>
                  <a:lnTo>
                    <a:pt x="314680" y="5496019"/>
                  </a:lnTo>
                  <a:cubicBezTo>
                    <a:pt x="308270" y="5518472"/>
                    <a:pt x="299369" y="5520866"/>
                    <a:pt x="292389" y="5502000"/>
                  </a:cubicBezTo>
                  <a:cubicBezTo>
                    <a:pt x="287618" y="5504363"/>
                    <a:pt x="283149" y="5502473"/>
                    <a:pt x="281386" y="5496410"/>
                  </a:cubicBezTo>
                  <a:close/>
                  <a:moveTo>
                    <a:pt x="248520" y="5502000"/>
                  </a:moveTo>
                  <a:cubicBezTo>
                    <a:pt x="245030" y="5490348"/>
                    <a:pt x="245030" y="5490348"/>
                    <a:pt x="248520" y="5477751"/>
                  </a:cubicBezTo>
                  <a:lnTo>
                    <a:pt x="267962" y="5477751"/>
                  </a:lnTo>
                  <a:lnTo>
                    <a:pt x="267748" y="5477751"/>
                  </a:lnTo>
                  <a:cubicBezTo>
                    <a:pt x="271523" y="5489403"/>
                    <a:pt x="271523" y="5489403"/>
                    <a:pt x="267891" y="5502000"/>
                  </a:cubicBezTo>
                  <a:close/>
                  <a:moveTo>
                    <a:pt x="44814" y="8175951"/>
                  </a:moveTo>
                  <a:lnTo>
                    <a:pt x="471928" y="7748837"/>
                  </a:lnTo>
                  <a:lnTo>
                    <a:pt x="471928" y="7617365"/>
                  </a:lnTo>
                  <a:lnTo>
                    <a:pt x="476983" y="7603826"/>
                  </a:lnTo>
                  <a:lnTo>
                    <a:pt x="476983" y="7567923"/>
                  </a:lnTo>
                  <a:lnTo>
                    <a:pt x="482040" y="7554380"/>
                  </a:lnTo>
                  <a:lnTo>
                    <a:pt x="482040" y="7445417"/>
                  </a:lnTo>
                  <a:cubicBezTo>
                    <a:pt x="491156" y="7430614"/>
                    <a:pt x="485173" y="7370148"/>
                    <a:pt x="486812" y="7336136"/>
                  </a:cubicBezTo>
                  <a:lnTo>
                    <a:pt x="482681" y="7326058"/>
                  </a:lnTo>
                  <a:cubicBezTo>
                    <a:pt x="481613" y="7312202"/>
                    <a:pt x="480117" y="7298345"/>
                    <a:pt x="486527" y="7288267"/>
                  </a:cubicBezTo>
                  <a:lnTo>
                    <a:pt x="486527" y="7178044"/>
                  </a:lnTo>
                  <a:lnTo>
                    <a:pt x="482111" y="7165760"/>
                  </a:lnTo>
                  <a:cubicBezTo>
                    <a:pt x="482111" y="7162296"/>
                    <a:pt x="482111" y="7158203"/>
                    <a:pt x="482111" y="7154110"/>
                  </a:cubicBezTo>
                  <a:lnTo>
                    <a:pt x="486883" y="7141195"/>
                  </a:lnTo>
                  <a:lnTo>
                    <a:pt x="481898" y="7127655"/>
                  </a:lnTo>
                  <a:lnTo>
                    <a:pt x="481898" y="7030972"/>
                  </a:lnTo>
                  <a:lnTo>
                    <a:pt x="478266" y="7022155"/>
                  </a:lnTo>
                  <a:cubicBezTo>
                    <a:pt x="475773" y="6990976"/>
                    <a:pt x="477839" y="6953185"/>
                    <a:pt x="477197" y="6921692"/>
                  </a:cubicBezTo>
                  <a:lnTo>
                    <a:pt x="481329" y="6911614"/>
                  </a:lnTo>
                  <a:cubicBezTo>
                    <a:pt x="479476" y="6899963"/>
                    <a:pt x="475346" y="6894610"/>
                    <a:pt x="472355" y="6885478"/>
                  </a:cubicBezTo>
                  <a:lnTo>
                    <a:pt x="472354" y="6848315"/>
                  </a:lnTo>
                  <a:lnTo>
                    <a:pt x="477269" y="6835089"/>
                  </a:lnTo>
                  <a:lnTo>
                    <a:pt x="477269" y="6823749"/>
                  </a:lnTo>
                  <a:lnTo>
                    <a:pt x="481898" y="6810837"/>
                  </a:lnTo>
                  <a:cubicBezTo>
                    <a:pt x="482895" y="6800760"/>
                    <a:pt x="480901" y="6794775"/>
                    <a:pt x="478265" y="6789740"/>
                  </a:cubicBezTo>
                  <a:cubicBezTo>
                    <a:pt x="476272" y="6778088"/>
                    <a:pt x="477553" y="6765805"/>
                    <a:pt x="477126" y="6752577"/>
                  </a:cubicBezTo>
                  <a:cubicBezTo>
                    <a:pt x="491440" y="6722658"/>
                    <a:pt x="468509" y="6718565"/>
                    <a:pt x="482040" y="6689591"/>
                  </a:cubicBezTo>
                  <a:lnTo>
                    <a:pt x="482040" y="6665657"/>
                  </a:lnTo>
                  <a:lnTo>
                    <a:pt x="477269" y="6652746"/>
                  </a:lnTo>
                  <a:lnTo>
                    <a:pt x="477269" y="6604563"/>
                  </a:lnTo>
                  <a:lnTo>
                    <a:pt x="481898" y="6591648"/>
                  </a:lnTo>
                  <a:lnTo>
                    <a:pt x="478195" y="6582516"/>
                  </a:lnTo>
                  <a:cubicBezTo>
                    <a:pt x="476763" y="6569602"/>
                    <a:pt x="476763" y="6554487"/>
                    <a:pt x="478194" y="6541577"/>
                  </a:cubicBezTo>
                  <a:cubicBezTo>
                    <a:pt x="489519" y="6427258"/>
                    <a:pt x="478835" y="6253418"/>
                    <a:pt x="482397" y="6118629"/>
                  </a:cubicBezTo>
                  <a:lnTo>
                    <a:pt x="477696" y="6104772"/>
                  </a:lnTo>
                  <a:lnTo>
                    <a:pt x="477696" y="6068555"/>
                  </a:lnTo>
                  <a:lnTo>
                    <a:pt x="482325" y="6055958"/>
                  </a:lnTo>
                  <a:lnTo>
                    <a:pt x="482325" y="6044306"/>
                  </a:lnTo>
                  <a:lnTo>
                    <a:pt x="477553" y="6031395"/>
                  </a:lnTo>
                  <a:lnTo>
                    <a:pt x="477553" y="5983209"/>
                  </a:lnTo>
                  <a:lnTo>
                    <a:pt x="482111" y="5970297"/>
                  </a:lnTo>
                  <a:lnTo>
                    <a:pt x="477910" y="5959588"/>
                  </a:lnTo>
                  <a:cubicBezTo>
                    <a:pt x="477233" y="5942835"/>
                    <a:pt x="477233" y="5925639"/>
                    <a:pt x="477910" y="5908886"/>
                  </a:cubicBezTo>
                  <a:lnTo>
                    <a:pt x="481684" y="5899439"/>
                  </a:lnTo>
                  <a:cubicBezTo>
                    <a:pt x="481399" y="5891881"/>
                    <a:pt x="479192" y="5890936"/>
                    <a:pt x="477696" y="5886211"/>
                  </a:cubicBezTo>
                  <a:lnTo>
                    <a:pt x="482183" y="5873300"/>
                  </a:lnTo>
                  <a:lnTo>
                    <a:pt x="477411" y="5860389"/>
                  </a:lnTo>
                  <a:lnTo>
                    <a:pt x="477411" y="5604982"/>
                  </a:lnTo>
                  <a:cubicBezTo>
                    <a:pt x="470574" y="5597109"/>
                    <a:pt x="472568" y="5567819"/>
                    <a:pt x="472568" y="5544516"/>
                  </a:cubicBezTo>
                  <a:lnTo>
                    <a:pt x="476486" y="5534438"/>
                  </a:lnTo>
                  <a:cubicBezTo>
                    <a:pt x="477945" y="5521653"/>
                    <a:pt x="477945" y="5506599"/>
                    <a:pt x="476486" y="5493813"/>
                  </a:cubicBezTo>
                  <a:lnTo>
                    <a:pt x="472995" y="5484995"/>
                  </a:lnTo>
                  <a:cubicBezTo>
                    <a:pt x="472162" y="5460714"/>
                    <a:pt x="471949" y="5436118"/>
                    <a:pt x="472354" y="5411618"/>
                  </a:cubicBezTo>
                  <a:lnTo>
                    <a:pt x="477055" y="5398075"/>
                  </a:lnTo>
                  <a:lnTo>
                    <a:pt x="477055" y="5338555"/>
                  </a:lnTo>
                  <a:lnTo>
                    <a:pt x="482111" y="5325012"/>
                  </a:lnTo>
                  <a:lnTo>
                    <a:pt x="482111" y="4960011"/>
                  </a:lnTo>
                  <a:lnTo>
                    <a:pt x="486955" y="4947100"/>
                  </a:lnTo>
                  <a:lnTo>
                    <a:pt x="486955" y="4898913"/>
                  </a:lnTo>
                  <a:lnTo>
                    <a:pt x="482396" y="4886002"/>
                  </a:lnTo>
                  <a:lnTo>
                    <a:pt x="482397" y="4849471"/>
                  </a:lnTo>
                  <a:cubicBezTo>
                    <a:pt x="488806" y="4832149"/>
                    <a:pt x="488877" y="4831206"/>
                    <a:pt x="482824" y="4814830"/>
                  </a:cubicBezTo>
                  <a:cubicBezTo>
                    <a:pt x="481043" y="4752159"/>
                    <a:pt x="482753" y="4685080"/>
                    <a:pt x="482183" y="4619575"/>
                  </a:cubicBezTo>
                  <a:lnTo>
                    <a:pt x="477411" y="4606033"/>
                  </a:lnTo>
                  <a:lnTo>
                    <a:pt x="477411" y="4533284"/>
                  </a:lnTo>
                  <a:lnTo>
                    <a:pt x="482111" y="4520686"/>
                  </a:lnTo>
                  <a:lnTo>
                    <a:pt x="482111" y="4216781"/>
                  </a:lnTo>
                  <a:lnTo>
                    <a:pt x="487167" y="4203240"/>
                  </a:lnTo>
                  <a:lnTo>
                    <a:pt x="487168" y="3911933"/>
                  </a:lnTo>
                  <a:lnTo>
                    <a:pt x="491726" y="3898704"/>
                  </a:lnTo>
                  <a:cubicBezTo>
                    <a:pt x="476841" y="3843594"/>
                    <a:pt x="497067" y="3569606"/>
                    <a:pt x="482824" y="3511345"/>
                  </a:cubicBezTo>
                  <a:cubicBezTo>
                    <a:pt x="481962" y="3466627"/>
                    <a:pt x="481748" y="3421718"/>
                    <a:pt x="482183" y="3376874"/>
                  </a:cubicBezTo>
                  <a:lnTo>
                    <a:pt x="486882" y="3363328"/>
                  </a:lnTo>
                  <a:lnTo>
                    <a:pt x="486883" y="3339397"/>
                  </a:lnTo>
                  <a:cubicBezTo>
                    <a:pt x="485530" y="3335618"/>
                    <a:pt x="483963" y="3331207"/>
                    <a:pt x="482183" y="3326800"/>
                  </a:cubicBezTo>
                  <a:lnTo>
                    <a:pt x="482183" y="3118947"/>
                  </a:lnTo>
                  <a:lnTo>
                    <a:pt x="486955" y="3106351"/>
                  </a:lnTo>
                  <a:lnTo>
                    <a:pt x="486955" y="3098161"/>
                  </a:lnTo>
                  <a:lnTo>
                    <a:pt x="482396" y="3085250"/>
                  </a:lnTo>
                  <a:lnTo>
                    <a:pt x="482397" y="2987620"/>
                  </a:lnTo>
                  <a:cubicBezTo>
                    <a:pt x="492651" y="2969356"/>
                    <a:pt x="482681" y="2953295"/>
                    <a:pt x="477482" y="2940065"/>
                  </a:cubicBezTo>
                  <a:lnTo>
                    <a:pt x="482111" y="2927154"/>
                  </a:lnTo>
                  <a:lnTo>
                    <a:pt x="482111" y="2903220"/>
                  </a:lnTo>
                  <a:lnTo>
                    <a:pt x="477269" y="2889995"/>
                  </a:lnTo>
                  <a:cubicBezTo>
                    <a:pt x="477269" y="2885902"/>
                    <a:pt x="477269" y="2881805"/>
                    <a:pt x="477269" y="2878344"/>
                  </a:cubicBezTo>
                  <a:lnTo>
                    <a:pt x="481684" y="2866060"/>
                  </a:lnTo>
                  <a:lnTo>
                    <a:pt x="481684" y="2780400"/>
                  </a:lnTo>
                  <a:lnTo>
                    <a:pt x="477909" y="2770950"/>
                  </a:lnTo>
                  <a:cubicBezTo>
                    <a:pt x="477411" y="2764024"/>
                    <a:pt x="480260" y="2762764"/>
                    <a:pt x="481684" y="2756780"/>
                  </a:cubicBezTo>
                  <a:lnTo>
                    <a:pt x="481684" y="2551761"/>
                  </a:lnTo>
                  <a:cubicBezTo>
                    <a:pt x="483323" y="2546723"/>
                    <a:pt x="484889" y="2542315"/>
                    <a:pt x="486598" y="2537590"/>
                  </a:cubicBezTo>
                  <a:lnTo>
                    <a:pt x="481969" y="2524993"/>
                  </a:lnTo>
                  <a:lnTo>
                    <a:pt x="481969" y="2513342"/>
                  </a:lnTo>
                  <a:lnTo>
                    <a:pt x="477197" y="2500431"/>
                  </a:lnTo>
                  <a:lnTo>
                    <a:pt x="481114" y="2490667"/>
                  </a:lnTo>
                  <a:cubicBezTo>
                    <a:pt x="483323" y="2466101"/>
                    <a:pt x="480829" y="2439647"/>
                    <a:pt x="482396" y="2414456"/>
                  </a:cubicBezTo>
                  <a:lnTo>
                    <a:pt x="486385" y="2404376"/>
                  </a:lnTo>
                  <a:cubicBezTo>
                    <a:pt x="487096" y="2387526"/>
                    <a:pt x="487096" y="2370207"/>
                    <a:pt x="486385" y="2353358"/>
                  </a:cubicBezTo>
                  <a:lnTo>
                    <a:pt x="482254" y="2343281"/>
                  </a:lnTo>
                  <a:lnTo>
                    <a:pt x="482254" y="2280295"/>
                  </a:lnTo>
                  <a:lnTo>
                    <a:pt x="486741" y="2267699"/>
                  </a:lnTo>
                  <a:lnTo>
                    <a:pt x="486741" y="1853883"/>
                  </a:lnTo>
                  <a:lnTo>
                    <a:pt x="481969" y="1840971"/>
                  </a:lnTo>
                  <a:lnTo>
                    <a:pt x="481969" y="1707442"/>
                  </a:lnTo>
                  <a:lnTo>
                    <a:pt x="487025" y="1694213"/>
                  </a:lnTo>
                  <a:lnTo>
                    <a:pt x="487025" y="1646662"/>
                  </a:lnTo>
                  <a:lnTo>
                    <a:pt x="491583" y="1633433"/>
                  </a:lnTo>
                  <a:cubicBezTo>
                    <a:pt x="492580" y="1622728"/>
                    <a:pt x="490230" y="1617371"/>
                    <a:pt x="487738" y="1612018"/>
                  </a:cubicBezTo>
                  <a:cubicBezTo>
                    <a:pt x="488521" y="1600681"/>
                    <a:pt x="492936" y="1597534"/>
                    <a:pt x="491512" y="1573599"/>
                  </a:cubicBezTo>
                  <a:lnTo>
                    <a:pt x="487025" y="1561001"/>
                  </a:lnTo>
                  <a:lnTo>
                    <a:pt x="487025" y="1537067"/>
                  </a:lnTo>
                  <a:lnTo>
                    <a:pt x="491796" y="1524156"/>
                  </a:lnTo>
                  <a:lnTo>
                    <a:pt x="491797" y="1488252"/>
                  </a:lnTo>
                  <a:lnTo>
                    <a:pt x="486669" y="1474710"/>
                  </a:lnTo>
                  <a:lnTo>
                    <a:pt x="486669" y="1134274"/>
                  </a:lnTo>
                  <a:lnTo>
                    <a:pt x="482681" y="1124197"/>
                  </a:lnTo>
                  <a:cubicBezTo>
                    <a:pt x="480616" y="1107821"/>
                    <a:pt x="482966" y="1089557"/>
                    <a:pt x="481684" y="1073177"/>
                  </a:cubicBezTo>
                  <a:lnTo>
                    <a:pt x="477839" y="1063417"/>
                  </a:lnTo>
                  <a:cubicBezTo>
                    <a:pt x="481969" y="1044207"/>
                    <a:pt x="484746" y="1042630"/>
                    <a:pt x="477126" y="1024680"/>
                  </a:cubicBezTo>
                  <a:lnTo>
                    <a:pt x="477126" y="988779"/>
                  </a:lnTo>
                  <a:lnTo>
                    <a:pt x="481898" y="975865"/>
                  </a:lnTo>
                  <a:lnTo>
                    <a:pt x="481898" y="964213"/>
                  </a:lnTo>
                  <a:lnTo>
                    <a:pt x="477055" y="950985"/>
                  </a:lnTo>
                  <a:cubicBezTo>
                    <a:pt x="477055" y="946578"/>
                    <a:pt x="477055" y="942798"/>
                    <a:pt x="477055" y="938706"/>
                  </a:cubicBezTo>
                  <a:cubicBezTo>
                    <a:pt x="467867" y="920124"/>
                    <a:pt x="474277" y="854305"/>
                    <a:pt x="472497" y="817773"/>
                  </a:cubicBezTo>
                  <a:lnTo>
                    <a:pt x="476627" y="807696"/>
                  </a:lnTo>
                  <a:cubicBezTo>
                    <a:pt x="477625" y="793839"/>
                    <a:pt x="479120" y="779665"/>
                    <a:pt x="472711" y="769904"/>
                  </a:cubicBezTo>
                  <a:lnTo>
                    <a:pt x="472711" y="746598"/>
                  </a:lnTo>
                  <a:lnTo>
                    <a:pt x="467655" y="732427"/>
                  </a:lnTo>
                  <a:lnTo>
                    <a:pt x="467654" y="720776"/>
                  </a:lnTo>
                  <a:lnTo>
                    <a:pt x="472497" y="707864"/>
                  </a:lnTo>
                  <a:lnTo>
                    <a:pt x="472497" y="659678"/>
                  </a:lnTo>
                  <a:lnTo>
                    <a:pt x="476984" y="647081"/>
                  </a:lnTo>
                  <a:cubicBezTo>
                    <a:pt x="475346" y="642043"/>
                    <a:pt x="472711" y="637317"/>
                    <a:pt x="472711" y="632596"/>
                  </a:cubicBezTo>
                  <a:cubicBezTo>
                    <a:pt x="470859" y="611495"/>
                    <a:pt x="462527" y="604565"/>
                    <a:pt x="472283" y="586929"/>
                  </a:cubicBezTo>
                  <a:lnTo>
                    <a:pt x="472283" y="560793"/>
                  </a:lnTo>
                  <a:lnTo>
                    <a:pt x="467796" y="548509"/>
                  </a:lnTo>
                  <a:lnTo>
                    <a:pt x="472568" y="535281"/>
                  </a:lnTo>
                  <a:lnTo>
                    <a:pt x="472568" y="523944"/>
                  </a:lnTo>
                  <a:lnTo>
                    <a:pt x="477197" y="511347"/>
                  </a:lnTo>
                  <a:lnTo>
                    <a:pt x="477197" y="450880"/>
                  </a:lnTo>
                  <a:lnTo>
                    <a:pt x="472853" y="437655"/>
                  </a:lnTo>
                  <a:lnTo>
                    <a:pt x="473614" y="434446"/>
                  </a:lnTo>
                  <a:lnTo>
                    <a:pt x="39168" y="0"/>
                  </a:lnTo>
                  <a:lnTo>
                    <a:pt x="34583" y="25099"/>
                  </a:lnTo>
                  <a:lnTo>
                    <a:pt x="34583" y="182562"/>
                  </a:lnTo>
                  <a:lnTo>
                    <a:pt x="29528" y="196105"/>
                  </a:lnTo>
                  <a:lnTo>
                    <a:pt x="29528" y="220040"/>
                  </a:lnTo>
                  <a:lnTo>
                    <a:pt x="34299" y="232637"/>
                  </a:lnTo>
                  <a:lnTo>
                    <a:pt x="34299" y="317351"/>
                  </a:lnTo>
                  <a:lnTo>
                    <a:pt x="29813" y="330263"/>
                  </a:lnTo>
                  <a:lnTo>
                    <a:pt x="29813" y="378449"/>
                  </a:lnTo>
                  <a:cubicBezTo>
                    <a:pt x="31237" y="384433"/>
                    <a:pt x="34085" y="386008"/>
                    <a:pt x="33587" y="392938"/>
                  </a:cubicBezTo>
                  <a:lnTo>
                    <a:pt x="29812" y="402070"/>
                  </a:lnTo>
                  <a:lnTo>
                    <a:pt x="34299" y="415294"/>
                  </a:lnTo>
                  <a:lnTo>
                    <a:pt x="34299" y="450880"/>
                  </a:lnTo>
                  <a:lnTo>
                    <a:pt x="39355" y="464109"/>
                  </a:lnTo>
                  <a:lnTo>
                    <a:pt x="39355" y="511033"/>
                  </a:lnTo>
                  <a:lnTo>
                    <a:pt x="34584" y="523944"/>
                  </a:lnTo>
                  <a:lnTo>
                    <a:pt x="34584" y="561107"/>
                  </a:lnTo>
                  <a:lnTo>
                    <a:pt x="39071" y="574332"/>
                  </a:lnTo>
                  <a:lnTo>
                    <a:pt x="34441" y="585673"/>
                  </a:lnTo>
                  <a:cubicBezTo>
                    <a:pt x="33302" y="657473"/>
                    <a:pt x="36436" y="738726"/>
                    <a:pt x="33302" y="808638"/>
                  </a:cubicBezTo>
                  <a:cubicBezTo>
                    <a:pt x="30524" y="812103"/>
                    <a:pt x="28958" y="818402"/>
                    <a:pt x="29670" y="828479"/>
                  </a:cubicBezTo>
                  <a:lnTo>
                    <a:pt x="34370" y="841708"/>
                  </a:lnTo>
                  <a:lnTo>
                    <a:pt x="34370" y="877922"/>
                  </a:lnTo>
                  <a:cubicBezTo>
                    <a:pt x="32803" y="881701"/>
                    <a:pt x="31165" y="886112"/>
                    <a:pt x="29599" y="890523"/>
                  </a:cubicBezTo>
                  <a:lnTo>
                    <a:pt x="29598" y="902174"/>
                  </a:lnTo>
                  <a:lnTo>
                    <a:pt x="34156" y="914768"/>
                  </a:lnTo>
                  <a:lnTo>
                    <a:pt x="29528" y="928314"/>
                  </a:lnTo>
                  <a:cubicBezTo>
                    <a:pt x="30168" y="989408"/>
                    <a:pt x="28388" y="1052708"/>
                    <a:pt x="30168" y="1111285"/>
                  </a:cubicBezTo>
                  <a:lnTo>
                    <a:pt x="33658" y="1119786"/>
                  </a:lnTo>
                  <a:cubicBezTo>
                    <a:pt x="34875" y="1202425"/>
                    <a:pt x="34875" y="1285314"/>
                    <a:pt x="33658" y="1367949"/>
                  </a:cubicBezTo>
                  <a:lnTo>
                    <a:pt x="29955" y="1377084"/>
                  </a:lnTo>
                  <a:lnTo>
                    <a:pt x="34513" y="1389995"/>
                  </a:lnTo>
                  <a:lnTo>
                    <a:pt x="34512" y="1522265"/>
                  </a:lnTo>
                  <a:lnTo>
                    <a:pt x="29741" y="1535176"/>
                  </a:lnTo>
                  <a:lnTo>
                    <a:pt x="29741" y="1595642"/>
                  </a:lnTo>
                  <a:lnTo>
                    <a:pt x="34370" y="1608239"/>
                  </a:lnTo>
                  <a:lnTo>
                    <a:pt x="34370" y="1778932"/>
                  </a:lnTo>
                  <a:lnTo>
                    <a:pt x="25468" y="1800974"/>
                  </a:lnTo>
                  <a:cubicBezTo>
                    <a:pt x="25468" y="1815149"/>
                    <a:pt x="32661" y="1804126"/>
                    <a:pt x="34370" y="1815149"/>
                  </a:cubicBezTo>
                  <a:lnTo>
                    <a:pt x="34371" y="2009458"/>
                  </a:lnTo>
                  <a:lnTo>
                    <a:pt x="39426" y="2023315"/>
                  </a:lnTo>
                  <a:lnTo>
                    <a:pt x="39426" y="2095433"/>
                  </a:lnTo>
                  <a:lnTo>
                    <a:pt x="44198" y="2108661"/>
                  </a:lnTo>
                  <a:lnTo>
                    <a:pt x="39284" y="2122201"/>
                  </a:lnTo>
                  <a:lnTo>
                    <a:pt x="39284" y="2157158"/>
                  </a:lnTo>
                  <a:lnTo>
                    <a:pt x="34940" y="2170070"/>
                  </a:lnTo>
                  <a:lnTo>
                    <a:pt x="38856" y="2179833"/>
                  </a:lnTo>
                  <a:cubicBezTo>
                    <a:pt x="39427" y="2360917"/>
                    <a:pt x="41349" y="2555540"/>
                    <a:pt x="38216" y="2733791"/>
                  </a:cubicBezTo>
                  <a:cubicBezTo>
                    <a:pt x="35296" y="2736938"/>
                    <a:pt x="34085" y="2743869"/>
                    <a:pt x="34655" y="2753629"/>
                  </a:cubicBezTo>
                  <a:lnTo>
                    <a:pt x="39426" y="2766543"/>
                  </a:lnTo>
                  <a:lnTo>
                    <a:pt x="39427" y="2912038"/>
                  </a:lnTo>
                  <a:lnTo>
                    <a:pt x="44341" y="2925267"/>
                  </a:lnTo>
                  <a:lnTo>
                    <a:pt x="44341" y="2936604"/>
                  </a:lnTo>
                  <a:lnTo>
                    <a:pt x="39854" y="2949515"/>
                  </a:lnTo>
                  <a:lnTo>
                    <a:pt x="44412" y="2962744"/>
                  </a:lnTo>
                  <a:cubicBezTo>
                    <a:pt x="47973" y="3101940"/>
                    <a:pt x="37219" y="3280190"/>
                    <a:pt x="48685" y="3398286"/>
                  </a:cubicBezTo>
                  <a:cubicBezTo>
                    <a:pt x="50821" y="3427259"/>
                    <a:pt x="47688" y="3459069"/>
                    <a:pt x="50038" y="3487097"/>
                  </a:cubicBezTo>
                  <a:lnTo>
                    <a:pt x="54026" y="3496860"/>
                  </a:lnTo>
                  <a:lnTo>
                    <a:pt x="54026" y="3691170"/>
                  </a:lnTo>
                  <a:lnTo>
                    <a:pt x="59082" y="3704712"/>
                  </a:lnTo>
                  <a:lnTo>
                    <a:pt x="59082" y="3718883"/>
                  </a:lnTo>
                  <a:lnTo>
                    <a:pt x="54169" y="3732109"/>
                  </a:lnTo>
                  <a:lnTo>
                    <a:pt x="54168" y="3779663"/>
                  </a:lnTo>
                  <a:cubicBezTo>
                    <a:pt x="46477" y="3796040"/>
                    <a:pt x="49255" y="3802652"/>
                    <a:pt x="54169" y="3819346"/>
                  </a:cubicBezTo>
                  <a:cubicBezTo>
                    <a:pt x="52816" y="3850839"/>
                    <a:pt x="58157" y="3899967"/>
                    <a:pt x="49255" y="3913824"/>
                  </a:cubicBezTo>
                  <a:cubicBezTo>
                    <a:pt x="48827" y="3932716"/>
                    <a:pt x="50394" y="3957911"/>
                    <a:pt x="48186" y="3976810"/>
                  </a:cubicBezTo>
                  <a:lnTo>
                    <a:pt x="44697" y="3985623"/>
                  </a:lnTo>
                  <a:cubicBezTo>
                    <a:pt x="44697" y="3989403"/>
                    <a:pt x="44697" y="3993500"/>
                    <a:pt x="44697" y="3997907"/>
                  </a:cubicBezTo>
                  <a:lnTo>
                    <a:pt x="49611" y="4010818"/>
                  </a:lnTo>
                  <a:lnTo>
                    <a:pt x="49610" y="4059005"/>
                  </a:lnTo>
                  <a:lnTo>
                    <a:pt x="54383" y="4071916"/>
                  </a:lnTo>
                  <a:lnTo>
                    <a:pt x="54383" y="4096482"/>
                  </a:lnTo>
                  <a:cubicBezTo>
                    <a:pt x="44127" y="4123878"/>
                    <a:pt x="41493" y="4116951"/>
                    <a:pt x="54383" y="4133642"/>
                  </a:cubicBezTo>
                  <a:cubicBezTo>
                    <a:pt x="53314" y="4160410"/>
                    <a:pt x="57801" y="4206705"/>
                    <a:pt x="49610" y="4217414"/>
                  </a:cubicBezTo>
                  <a:lnTo>
                    <a:pt x="49611" y="4241977"/>
                  </a:lnTo>
                  <a:lnTo>
                    <a:pt x="54382" y="4254573"/>
                  </a:lnTo>
                  <a:lnTo>
                    <a:pt x="54382" y="4363854"/>
                  </a:lnTo>
                  <a:lnTo>
                    <a:pt x="49469" y="4377080"/>
                  </a:lnTo>
                  <a:cubicBezTo>
                    <a:pt x="49469" y="4381173"/>
                    <a:pt x="49469" y="4385269"/>
                    <a:pt x="49468" y="4388731"/>
                  </a:cubicBezTo>
                  <a:lnTo>
                    <a:pt x="53812" y="4401014"/>
                  </a:lnTo>
                  <a:lnTo>
                    <a:pt x="53812" y="4558478"/>
                  </a:lnTo>
                  <a:cubicBezTo>
                    <a:pt x="43699" y="4570761"/>
                    <a:pt x="54667" y="4629653"/>
                    <a:pt x="44554" y="4642250"/>
                  </a:cubicBezTo>
                  <a:lnTo>
                    <a:pt x="49041" y="4655475"/>
                  </a:lnTo>
                  <a:lnTo>
                    <a:pt x="49041" y="4679410"/>
                  </a:lnTo>
                  <a:lnTo>
                    <a:pt x="44269" y="4692007"/>
                  </a:lnTo>
                  <a:lnTo>
                    <a:pt x="44269" y="4777039"/>
                  </a:lnTo>
                  <a:lnTo>
                    <a:pt x="49041" y="4789636"/>
                  </a:lnTo>
                  <a:lnTo>
                    <a:pt x="49041" y="4813570"/>
                  </a:lnTo>
                  <a:lnTo>
                    <a:pt x="44554" y="4826482"/>
                  </a:lnTo>
                  <a:cubicBezTo>
                    <a:pt x="48115" y="4838765"/>
                    <a:pt x="54098" y="4840338"/>
                    <a:pt x="54097" y="4861122"/>
                  </a:cubicBezTo>
                  <a:lnTo>
                    <a:pt x="49254" y="4874665"/>
                  </a:lnTo>
                  <a:lnTo>
                    <a:pt x="49254" y="4971034"/>
                  </a:lnTo>
                  <a:lnTo>
                    <a:pt x="44341" y="4984259"/>
                  </a:lnTo>
                  <a:lnTo>
                    <a:pt x="44341" y="5032760"/>
                  </a:lnTo>
                  <a:lnTo>
                    <a:pt x="48970" y="5045357"/>
                  </a:lnTo>
                  <a:lnTo>
                    <a:pt x="48970" y="5069920"/>
                  </a:lnTo>
                  <a:cubicBezTo>
                    <a:pt x="35439" y="5093226"/>
                    <a:pt x="56233" y="5102044"/>
                    <a:pt x="46406" y="5124719"/>
                  </a:cubicBezTo>
                  <a:cubicBezTo>
                    <a:pt x="44958" y="5127836"/>
                    <a:pt x="44106" y="5134638"/>
                    <a:pt x="44269" y="5141723"/>
                  </a:cubicBezTo>
                  <a:lnTo>
                    <a:pt x="49112" y="5154952"/>
                  </a:lnTo>
                  <a:lnTo>
                    <a:pt x="49112" y="5337295"/>
                  </a:lnTo>
                  <a:lnTo>
                    <a:pt x="44341" y="5349889"/>
                  </a:lnTo>
                  <a:lnTo>
                    <a:pt x="44341" y="5702925"/>
                  </a:lnTo>
                  <a:lnTo>
                    <a:pt x="48827" y="5715522"/>
                  </a:lnTo>
                  <a:lnTo>
                    <a:pt x="44269" y="5728747"/>
                  </a:lnTo>
                  <a:cubicBezTo>
                    <a:pt x="44981" y="5814408"/>
                    <a:pt x="43059" y="5902273"/>
                    <a:pt x="44982" y="5985100"/>
                  </a:cubicBezTo>
                  <a:cubicBezTo>
                    <a:pt x="50964" y="6001159"/>
                    <a:pt x="50964" y="6002104"/>
                    <a:pt x="44483" y="6019426"/>
                  </a:cubicBezTo>
                  <a:lnTo>
                    <a:pt x="44483" y="6092489"/>
                  </a:lnTo>
                  <a:lnTo>
                    <a:pt x="49112" y="6105086"/>
                  </a:lnTo>
                  <a:lnTo>
                    <a:pt x="49112" y="6116741"/>
                  </a:lnTo>
                  <a:lnTo>
                    <a:pt x="44341" y="6129652"/>
                  </a:lnTo>
                  <a:lnTo>
                    <a:pt x="44341" y="6153587"/>
                  </a:lnTo>
                  <a:lnTo>
                    <a:pt x="48970" y="6166498"/>
                  </a:lnTo>
                  <a:lnTo>
                    <a:pt x="48970" y="6373090"/>
                  </a:lnTo>
                  <a:lnTo>
                    <a:pt x="44269" y="6386947"/>
                  </a:lnTo>
                  <a:cubicBezTo>
                    <a:pt x="47760" y="6513864"/>
                    <a:pt x="37219" y="6679514"/>
                    <a:pt x="48471" y="6785961"/>
                  </a:cubicBezTo>
                  <a:cubicBezTo>
                    <a:pt x="49732" y="6795314"/>
                    <a:pt x="49533" y="6807154"/>
                    <a:pt x="47972" y="6815562"/>
                  </a:cubicBezTo>
                  <a:cubicBezTo>
                    <a:pt x="44981" y="6819027"/>
                    <a:pt x="43772" y="6825954"/>
                    <a:pt x="44341" y="6835718"/>
                  </a:cubicBezTo>
                  <a:lnTo>
                    <a:pt x="49112" y="6848629"/>
                  </a:lnTo>
                  <a:lnTo>
                    <a:pt x="49112" y="6957909"/>
                  </a:lnTo>
                  <a:lnTo>
                    <a:pt x="44341" y="6970821"/>
                  </a:lnTo>
                  <a:lnTo>
                    <a:pt x="44341" y="7006724"/>
                  </a:lnTo>
                  <a:lnTo>
                    <a:pt x="48970" y="7019321"/>
                  </a:lnTo>
                  <a:lnTo>
                    <a:pt x="48970" y="7104036"/>
                  </a:lnTo>
                  <a:lnTo>
                    <a:pt x="44269" y="7118206"/>
                  </a:lnTo>
                  <a:cubicBezTo>
                    <a:pt x="44554" y="7131118"/>
                    <a:pt x="43628" y="7143086"/>
                    <a:pt x="45053" y="7155052"/>
                  </a:cubicBezTo>
                  <a:cubicBezTo>
                    <a:pt x="50964" y="7170800"/>
                    <a:pt x="50893" y="7171746"/>
                    <a:pt x="44483" y="7189068"/>
                  </a:cubicBezTo>
                  <a:lnTo>
                    <a:pt x="44483" y="7311259"/>
                  </a:lnTo>
                  <a:lnTo>
                    <a:pt x="49112" y="7323853"/>
                  </a:lnTo>
                  <a:lnTo>
                    <a:pt x="49112" y="7335508"/>
                  </a:lnTo>
                  <a:lnTo>
                    <a:pt x="44341" y="7348419"/>
                  </a:lnTo>
                  <a:lnTo>
                    <a:pt x="44341" y="7908358"/>
                  </a:lnTo>
                  <a:lnTo>
                    <a:pt x="49183" y="7921901"/>
                  </a:lnTo>
                  <a:cubicBezTo>
                    <a:pt x="49325" y="7942688"/>
                    <a:pt x="43130" y="7944262"/>
                    <a:pt x="39640" y="7956545"/>
                  </a:cubicBezTo>
                  <a:lnTo>
                    <a:pt x="44127" y="7969456"/>
                  </a:lnTo>
                  <a:lnTo>
                    <a:pt x="44127" y="8068027"/>
                  </a:lnTo>
                  <a:lnTo>
                    <a:pt x="35652" y="8085035"/>
                  </a:lnTo>
                  <a:cubicBezTo>
                    <a:pt x="30169" y="8082515"/>
                    <a:pt x="-17832" y="8082201"/>
                    <a:pt x="7166" y="8109598"/>
                  </a:cubicBezTo>
                  <a:cubicBezTo>
                    <a:pt x="19135" y="8090388"/>
                    <a:pt x="32214" y="8089128"/>
                    <a:pt x="44341" y="8106450"/>
                  </a:cubicBezTo>
                  <a:cubicBezTo>
                    <a:pt x="43451" y="8125660"/>
                    <a:pt x="44661" y="8150696"/>
                    <a:pt x="44884" y="817325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77" name="Google Shape;177;p9"/>
          <p:cNvSpPr/>
          <p:nvPr/>
        </p:nvSpPr>
        <p:spPr>
          <a:xfrm>
            <a:off x="0" y="0"/>
            <a:ext cx="12192000" cy="5467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txBox="1">
            <a:spLocks noGrp="1"/>
          </p:cNvSpPr>
          <p:nvPr>
            <p:ph type="title"/>
          </p:nvPr>
        </p:nvSpPr>
        <p:spPr>
          <a:xfrm>
            <a:off x="548250" y="507150"/>
            <a:ext cx="11095500" cy="39255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79" name="Google Shape;179;p9"/>
          <p:cNvSpPr txBox="1">
            <a:spLocks noGrp="1"/>
          </p:cNvSpPr>
          <p:nvPr>
            <p:ph type="subTitle" idx="1"/>
          </p:nvPr>
        </p:nvSpPr>
        <p:spPr>
          <a:xfrm>
            <a:off x="548250" y="4479150"/>
            <a:ext cx="110955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80"/>
        <p:cNvGrpSpPr/>
        <p:nvPr/>
      </p:nvGrpSpPr>
      <p:grpSpPr>
        <a:xfrm>
          <a:off x="0" y="0"/>
          <a:ext cx="0" cy="0"/>
          <a:chOff x="0" y="0"/>
          <a:chExt cx="0" cy="0"/>
        </a:xfrm>
      </p:grpSpPr>
      <p:grpSp>
        <p:nvGrpSpPr>
          <p:cNvPr id="181" name="Google Shape;181;p10"/>
          <p:cNvGrpSpPr/>
          <p:nvPr/>
        </p:nvGrpSpPr>
        <p:grpSpPr>
          <a:xfrm>
            <a:off x="378131" y="-5654"/>
            <a:ext cx="11541156" cy="6870018"/>
            <a:chOff x="378131" y="-5654"/>
            <a:chExt cx="11541156" cy="6870018"/>
          </a:xfrm>
        </p:grpSpPr>
        <p:sp>
          <p:nvSpPr>
            <p:cNvPr id="182" name="Google Shape;182;p10"/>
            <p:cNvSpPr/>
            <p:nvPr/>
          </p:nvSpPr>
          <p:spPr>
            <a:xfrm>
              <a:off x="1130665" y="-429"/>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3" name="Google Shape;183;p10"/>
            <p:cNvSpPr/>
            <p:nvPr/>
          </p:nvSpPr>
          <p:spPr>
            <a:xfrm>
              <a:off x="378131" y="-14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4" name="Google Shape;184;p10"/>
            <p:cNvSpPr/>
            <p:nvPr/>
          </p:nvSpPr>
          <p:spPr>
            <a:xfrm>
              <a:off x="5583223" y="-144"/>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5" name="Google Shape;185;p10"/>
            <p:cNvSpPr/>
            <p:nvPr/>
          </p:nvSpPr>
          <p:spPr>
            <a:xfrm>
              <a:off x="3424059" y="-996"/>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86" name="Google Shape;186;p10"/>
            <p:cNvGrpSpPr/>
            <p:nvPr/>
          </p:nvGrpSpPr>
          <p:grpSpPr>
            <a:xfrm>
              <a:off x="4137414" y="-287"/>
              <a:ext cx="413401" cy="6860915"/>
              <a:chOff x="1296395" y="-143"/>
              <a:chExt cx="407935" cy="6860915"/>
            </a:xfrm>
          </p:grpSpPr>
          <p:sp>
            <p:nvSpPr>
              <p:cNvPr id="187" name="Google Shape;187;p10"/>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8" name="Google Shape;188;p10"/>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189" name="Google Shape;189;p10"/>
            <p:cNvGrpSpPr/>
            <p:nvPr/>
          </p:nvGrpSpPr>
          <p:grpSpPr>
            <a:xfrm>
              <a:off x="4829459" y="-287"/>
              <a:ext cx="418177" cy="6861317"/>
              <a:chOff x="10080554" y="-143"/>
              <a:chExt cx="412648" cy="6861317"/>
            </a:xfrm>
          </p:grpSpPr>
          <p:sp>
            <p:nvSpPr>
              <p:cNvPr id="190" name="Google Shape;190;p10"/>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1" name="Google Shape;191;p10"/>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92" name="Google Shape;192;p10"/>
            <p:cNvSpPr/>
            <p:nvPr/>
          </p:nvSpPr>
          <p:spPr>
            <a:xfrm>
              <a:off x="1865072" y="-144"/>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3" name="Google Shape;193;p10"/>
            <p:cNvSpPr/>
            <p:nvPr/>
          </p:nvSpPr>
          <p:spPr>
            <a:xfrm rot="10800000" flipH="1">
              <a:off x="2622020" y="-565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4" name="Google Shape;194;p10"/>
            <p:cNvSpPr/>
            <p:nvPr/>
          </p:nvSpPr>
          <p:spPr>
            <a:xfrm>
              <a:off x="7040109" y="423"/>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5" name="Google Shape;195;p10"/>
            <p:cNvSpPr/>
            <p:nvPr/>
          </p:nvSpPr>
          <p:spPr>
            <a:xfrm>
              <a:off x="6287576" y="708"/>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6" name="Google Shape;196;p10"/>
            <p:cNvSpPr/>
            <p:nvPr/>
          </p:nvSpPr>
          <p:spPr>
            <a:xfrm>
              <a:off x="11492667" y="70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7" name="Google Shape;197;p10"/>
            <p:cNvSpPr/>
            <p:nvPr/>
          </p:nvSpPr>
          <p:spPr>
            <a:xfrm>
              <a:off x="9333503" y="-144"/>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98" name="Google Shape;198;p10"/>
            <p:cNvGrpSpPr/>
            <p:nvPr/>
          </p:nvGrpSpPr>
          <p:grpSpPr>
            <a:xfrm>
              <a:off x="10046859" y="565"/>
              <a:ext cx="413401" cy="6860915"/>
              <a:chOff x="1296395" y="-143"/>
              <a:chExt cx="407935" cy="6860915"/>
            </a:xfrm>
          </p:grpSpPr>
          <p:sp>
            <p:nvSpPr>
              <p:cNvPr id="199" name="Google Shape;199;p10"/>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0" name="Google Shape;200;p10"/>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201" name="Google Shape;201;p10"/>
            <p:cNvGrpSpPr/>
            <p:nvPr/>
          </p:nvGrpSpPr>
          <p:grpSpPr>
            <a:xfrm>
              <a:off x="10738904" y="565"/>
              <a:ext cx="418177" cy="6861317"/>
              <a:chOff x="10080554" y="-143"/>
              <a:chExt cx="412648" cy="6861317"/>
            </a:xfrm>
          </p:grpSpPr>
          <p:sp>
            <p:nvSpPr>
              <p:cNvPr id="202" name="Google Shape;202;p10"/>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3" name="Google Shape;203;p10"/>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04" name="Google Shape;204;p10"/>
            <p:cNvSpPr/>
            <p:nvPr/>
          </p:nvSpPr>
          <p:spPr>
            <a:xfrm>
              <a:off x="7774516" y="708"/>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5" name="Google Shape;205;p10"/>
            <p:cNvSpPr/>
            <p:nvPr/>
          </p:nvSpPr>
          <p:spPr>
            <a:xfrm rot="10800000" flipH="1">
              <a:off x="8531464" y="-4802"/>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06" name="Google Shape;206;p10"/>
          <p:cNvSpPr/>
          <p:nvPr/>
        </p:nvSpPr>
        <p:spPr>
          <a:xfrm>
            <a:off x="-50" y="685350"/>
            <a:ext cx="12192000" cy="548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txBox="1">
            <a:spLocks noGrp="1"/>
          </p:cNvSpPr>
          <p:nvPr>
            <p:ph type="title"/>
          </p:nvPr>
        </p:nvSpPr>
        <p:spPr>
          <a:xfrm>
            <a:off x="548200" y="14586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208" name="Google Shape;208;p10"/>
          <p:cNvSpPr txBox="1">
            <a:spLocks noGrp="1"/>
          </p:cNvSpPr>
          <p:nvPr>
            <p:ph type="body" idx="1"/>
          </p:nvPr>
        </p:nvSpPr>
        <p:spPr>
          <a:xfrm>
            <a:off x="548200" y="5294700"/>
            <a:ext cx="11095500" cy="6084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9" name="Google Shape;209;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210"/>
        <p:cNvGrpSpPr/>
        <p:nvPr/>
      </p:nvGrpSpPr>
      <p:grpSpPr>
        <a:xfrm>
          <a:off x="0" y="0"/>
          <a:ext cx="0" cy="0"/>
          <a:chOff x="0" y="0"/>
          <a:chExt cx="0" cy="0"/>
        </a:xfrm>
      </p:grpSpPr>
      <p:sp>
        <p:nvSpPr>
          <p:cNvPr id="211" name="Google Shape;211;p11"/>
          <p:cNvSpPr/>
          <p:nvPr/>
        </p:nvSpPr>
        <p:spPr>
          <a:xfrm rot="-5400000">
            <a:off x="1530643" y="3682337"/>
            <a:ext cx="487200" cy="35478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2" name="Google Shape;212;p11"/>
          <p:cNvSpPr/>
          <p:nvPr/>
        </p:nvSpPr>
        <p:spPr>
          <a:xfrm rot="-5400000">
            <a:off x="1527290" y="4508300"/>
            <a:ext cx="493979" cy="3547676"/>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3" name="Google Shape;213;p11"/>
          <p:cNvSpPr/>
          <p:nvPr/>
        </p:nvSpPr>
        <p:spPr>
          <a:xfrm rot="-5400000">
            <a:off x="1539596" y="-1214990"/>
            <a:ext cx="469296" cy="3547604"/>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4" name="Google Shape;214;p11"/>
          <p:cNvSpPr/>
          <p:nvPr/>
        </p:nvSpPr>
        <p:spPr>
          <a:xfrm rot="-5400000">
            <a:off x="1539566" y="1164091"/>
            <a:ext cx="469061" cy="3548190"/>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215" name="Google Shape;215;p11"/>
          <p:cNvGrpSpPr/>
          <p:nvPr/>
        </p:nvGrpSpPr>
        <p:grpSpPr>
          <a:xfrm rot="-5400000">
            <a:off x="1545801" y="385672"/>
            <a:ext cx="455540" cy="3546407"/>
            <a:chOff x="1296395" y="-143"/>
            <a:chExt cx="407935" cy="6860915"/>
          </a:xfrm>
        </p:grpSpPr>
        <p:sp>
          <p:nvSpPr>
            <p:cNvPr id="216" name="Google Shape;216;p11"/>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7" name="Google Shape;217;p11"/>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218" name="Google Shape;218;p11"/>
          <p:cNvGrpSpPr/>
          <p:nvPr/>
        </p:nvGrpSpPr>
        <p:grpSpPr>
          <a:xfrm rot="-5400000">
            <a:off x="1543274" y="-379651"/>
            <a:ext cx="460804" cy="3546615"/>
            <a:chOff x="10080554" y="-143"/>
            <a:chExt cx="412648" cy="6861317"/>
          </a:xfrm>
        </p:grpSpPr>
        <p:sp>
          <p:nvSpPr>
            <p:cNvPr id="219" name="Google Shape;219;p11"/>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0" name="Google Shape;220;p11"/>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21" name="Google Shape;221;p11"/>
          <p:cNvSpPr/>
          <p:nvPr/>
        </p:nvSpPr>
        <p:spPr>
          <a:xfrm rot="-5400000">
            <a:off x="1535002" y="2877355"/>
            <a:ext cx="478702" cy="3547823"/>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2" name="Google Shape;222;p11"/>
          <p:cNvSpPr/>
          <p:nvPr/>
        </p:nvSpPr>
        <p:spPr>
          <a:xfrm rot="5400000" flipH="1">
            <a:off x="1524442" y="2035683"/>
            <a:ext cx="493979" cy="3547676"/>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3" name="Google Shape;223;p11"/>
          <p:cNvSpPr/>
          <p:nvPr/>
        </p:nvSpPr>
        <p:spPr>
          <a:xfrm>
            <a:off x="2474925" y="0"/>
            <a:ext cx="97173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txBox="1">
            <a:spLocks noGrp="1"/>
          </p:cNvSpPr>
          <p:nvPr>
            <p:ph type="subTitle" idx="1"/>
          </p:nvPr>
        </p:nvSpPr>
        <p:spPr>
          <a:xfrm>
            <a:off x="3615632" y="1729975"/>
            <a:ext cx="761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25" name="Google Shape;225;p11"/>
          <p:cNvSpPr txBox="1">
            <a:spLocks noGrp="1"/>
          </p:cNvSpPr>
          <p:nvPr>
            <p:ph type="subTitle" idx="2"/>
          </p:nvPr>
        </p:nvSpPr>
        <p:spPr>
          <a:xfrm>
            <a:off x="3615632" y="3334868"/>
            <a:ext cx="761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26" name="Google Shape;226;p11"/>
          <p:cNvSpPr txBox="1">
            <a:spLocks noGrp="1"/>
          </p:cNvSpPr>
          <p:nvPr>
            <p:ph type="subTitle" idx="3"/>
          </p:nvPr>
        </p:nvSpPr>
        <p:spPr>
          <a:xfrm>
            <a:off x="3615632" y="4939762"/>
            <a:ext cx="761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27" name="Google Shape;227;p11"/>
          <p:cNvSpPr txBox="1">
            <a:spLocks noGrp="1"/>
          </p:cNvSpPr>
          <p:nvPr>
            <p:ph type="title"/>
          </p:nvPr>
        </p:nvSpPr>
        <p:spPr>
          <a:xfrm>
            <a:off x="3545275" y="593375"/>
            <a:ext cx="7618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28" name="Google Shape;228;p11"/>
          <p:cNvSpPr txBox="1">
            <a:spLocks noGrp="1"/>
          </p:cNvSpPr>
          <p:nvPr>
            <p:ph type="body" idx="4"/>
          </p:nvPr>
        </p:nvSpPr>
        <p:spPr>
          <a:xfrm>
            <a:off x="3615625" y="2167925"/>
            <a:ext cx="7618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29" name="Google Shape;229;p11"/>
          <p:cNvSpPr txBox="1">
            <a:spLocks noGrp="1"/>
          </p:cNvSpPr>
          <p:nvPr>
            <p:ph type="body" idx="5"/>
          </p:nvPr>
        </p:nvSpPr>
        <p:spPr>
          <a:xfrm>
            <a:off x="3615625" y="3761388"/>
            <a:ext cx="76185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0" name="Google Shape;230;p11"/>
          <p:cNvSpPr txBox="1">
            <a:spLocks noGrp="1"/>
          </p:cNvSpPr>
          <p:nvPr>
            <p:ph type="body" idx="6"/>
          </p:nvPr>
        </p:nvSpPr>
        <p:spPr>
          <a:xfrm>
            <a:off x="3615625" y="5353050"/>
            <a:ext cx="761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1" name="Google Shape;231;p11"/>
          <p:cNvSpPr txBox="1"/>
          <p:nvPr/>
        </p:nvSpPr>
        <p:spPr>
          <a:xfrm>
            <a:off x="-8275" y="65291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1pPr>
            <a:lvl2pPr lvl="1">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2pPr>
            <a:lvl3pPr lvl="2">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3pPr>
            <a:lvl4pPr lvl="3">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4pPr>
            <a:lvl5pPr lvl="4">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5pPr>
            <a:lvl6pPr lvl="5">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6pPr>
            <a:lvl7pPr lvl="6">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7pPr>
            <a:lvl8pPr lvl="7">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8pPr>
            <a:lvl9pPr lvl="8">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1pPr>
            <a:lvl2pPr marL="914400" lvl="1"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2pPr>
            <a:lvl3pPr marL="1371600" lvl="2"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3pPr>
            <a:lvl4pPr marL="1828800" lvl="3"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4pPr>
            <a:lvl5pPr marL="2286000" lvl="4"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5pPr>
            <a:lvl6pPr marL="2743200" lvl="5"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6pPr>
            <a:lvl7pPr marL="3200400" lvl="6"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7pPr>
            <a:lvl8pPr marL="3657600" lvl="7"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8pPr>
            <a:lvl9pPr marL="4114800" lvl="8" indent="-349250">
              <a:lnSpc>
                <a:spcPct val="115000"/>
              </a:lnSpc>
              <a:spcBef>
                <a:spcPts val="2100"/>
              </a:spcBef>
              <a:spcAft>
                <a:spcPts val="2100"/>
              </a:spcAft>
              <a:buClr>
                <a:schemeClr val="dk2"/>
              </a:buClr>
              <a:buSzPts val="1900"/>
              <a:buFont typeface="Questrial"/>
              <a:buChar char="■"/>
              <a:defRPr sz="19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4"/>
          <p:cNvSpPr txBox="1">
            <a:spLocks noGrp="1"/>
          </p:cNvSpPr>
          <p:nvPr>
            <p:ph type="title"/>
          </p:nvPr>
        </p:nvSpPr>
        <p:spPr>
          <a:xfrm>
            <a:off x="973050" y="1996276"/>
            <a:ext cx="10245900" cy="2598600"/>
          </a:xfrm>
          <a:prstGeom prst="rect">
            <a:avLst/>
          </a:prstGeom>
        </p:spPr>
        <p:txBody>
          <a:bodyPr spcFirstLastPara="1" wrap="square" lIns="121900" tIns="121900" rIns="121900" bIns="121900" anchor="ctr" anchorCtr="0">
            <a:noAutofit/>
          </a:bodyPr>
          <a:lstStyle/>
          <a:p>
            <a:r>
              <a:rPr lang="en" sz="4800" dirty="0"/>
              <a:t>Lectura </a:t>
            </a:r>
            <a:r>
              <a:rPr lang="es-MX" sz="4800" dirty="0"/>
              <a:t>“CARLOS Y FREDY ¿SI YO FUERA SU MAESTR@?”</a:t>
            </a:r>
            <a:br>
              <a:rPr lang="es-MX" dirty="0"/>
            </a:br>
            <a:endParaRPr dirty="0"/>
          </a:p>
        </p:txBody>
      </p:sp>
      <p:sp>
        <p:nvSpPr>
          <p:cNvPr id="483" name="Google Shape;483;p24"/>
          <p:cNvSpPr txBox="1">
            <a:spLocks noGrp="1"/>
          </p:cNvSpPr>
          <p:nvPr>
            <p:ph type="subTitle" idx="1"/>
          </p:nvPr>
        </p:nvSpPr>
        <p:spPr>
          <a:xfrm>
            <a:off x="1507500" y="3693584"/>
            <a:ext cx="9177000" cy="152553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s-MX" b="1" dirty="0"/>
              <a:t>Gabriela Berenice Gutierrez Cisneros #6</a:t>
            </a:r>
          </a:p>
          <a:p>
            <a:pPr marL="0" lvl="0" indent="0" algn="ctr" rtl="0">
              <a:lnSpc>
                <a:spcPct val="100000"/>
              </a:lnSpc>
              <a:spcBef>
                <a:spcPts val="0"/>
              </a:spcBef>
              <a:spcAft>
                <a:spcPts val="0"/>
              </a:spcAft>
              <a:buNone/>
            </a:pPr>
            <a:r>
              <a:rPr lang="es-MX" dirty="0"/>
              <a:t>Bricia Fernanda Gonzalez Gonzalez #5</a:t>
            </a:r>
          </a:p>
          <a:p>
            <a:pPr marL="0" lvl="0" indent="0" algn="ctr" rtl="0">
              <a:lnSpc>
                <a:spcPct val="100000"/>
              </a:lnSpc>
              <a:spcBef>
                <a:spcPts val="0"/>
              </a:spcBef>
              <a:spcAft>
                <a:spcPts val="0"/>
              </a:spcAft>
              <a:buNone/>
            </a:pPr>
            <a:r>
              <a:rPr lang="es-MX" b="1" dirty="0"/>
              <a:t>Gabriela Haydee Alcalá Ramírez #1</a:t>
            </a:r>
          </a:p>
          <a:p>
            <a:pPr marL="0" lvl="0" indent="0" algn="ctr" rtl="0">
              <a:lnSpc>
                <a:spcPct val="100000"/>
              </a:lnSpc>
              <a:spcBef>
                <a:spcPts val="0"/>
              </a:spcBef>
              <a:spcAft>
                <a:spcPts val="0"/>
              </a:spcAft>
              <a:buNone/>
            </a:pPr>
            <a:r>
              <a:rPr lang="es-MX" b="1" dirty="0"/>
              <a:t>Cerda Melacio Patricia Carolina #2</a:t>
            </a:r>
          </a:p>
          <a:p>
            <a:pPr marL="0" lvl="0" indent="0" algn="ctr" rtl="0">
              <a:lnSpc>
                <a:spcPct val="100000"/>
              </a:lnSpc>
              <a:spcBef>
                <a:spcPts val="0"/>
              </a:spcBef>
              <a:spcAft>
                <a:spcPts val="0"/>
              </a:spcAft>
              <a:buNone/>
            </a:pPr>
            <a:r>
              <a:rPr lang="es-MX" b="1" dirty="0"/>
              <a:t>Esparza Sánchez Carolina #4</a:t>
            </a:r>
          </a:p>
          <a:p>
            <a:pPr marL="0" lvl="0" indent="0" algn="ctr" rtl="0">
              <a:lnSpc>
                <a:spcPct val="100000"/>
              </a:lnSpc>
              <a:spcBef>
                <a:spcPts val="0"/>
              </a:spcBef>
              <a:spcAft>
                <a:spcPts val="0"/>
              </a:spcAft>
              <a:buNone/>
            </a:pPr>
            <a:endParaRPr b="1" dirty="0"/>
          </a:p>
        </p:txBody>
      </p:sp>
      <p:sp>
        <p:nvSpPr>
          <p:cNvPr id="2" name="CuadroTexto 1">
            <a:extLst>
              <a:ext uri="{FF2B5EF4-FFF2-40B4-BE49-F238E27FC236}">
                <a16:creationId xmlns:a16="http://schemas.microsoft.com/office/drawing/2014/main" id="{F3410D06-12AA-47CB-8D12-4404887CA3B0}"/>
              </a:ext>
            </a:extLst>
          </p:cNvPr>
          <p:cNvSpPr txBox="1"/>
          <p:nvPr/>
        </p:nvSpPr>
        <p:spPr>
          <a:xfrm>
            <a:off x="3727938" y="1772529"/>
            <a:ext cx="4206240" cy="369332"/>
          </a:xfrm>
          <a:prstGeom prst="rect">
            <a:avLst/>
          </a:prstGeom>
          <a:noFill/>
        </p:spPr>
        <p:txBody>
          <a:bodyPr wrap="square" rtlCol="0">
            <a:spAutoFit/>
          </a:bodyPr>
          <a:lstStyle/>
          <a:p>
            <a:pPr algn="ctr"/>
            <a:r>
              <a:rPr lang="es-MX" sz="1800" b="1" i="1" dirty="0">
                <a:solidFill>
                  <a:srgbClr val="0489A5"/>
                </a:solidFill>
              </a:rPr>
              <a:t>DESARROLLO Y APRENDIZAJE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2"/>
          <p:cNvSpPr txBox="1">
            <a:spLocks noGrp="1"/>
          </p:cNvSpPr>
          <p:nvPr>
            <p:ph type="title"/>
          </p:nvPr>
        </p:nvSpPr>
        <p:spPr>
          <a:xfrm>
            <a:off x="393455" y="-1748758"/>
            <a:ext cx="11095500" cy="31608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sz="3200" dirty="0">
                <a:solidFill>
                  <a:srgbClr val="002060"/>
                </a:solidFill>
                <a:latin typeface="Arial Black" panose="020B0A04020102020204" pitchFamily="34" charset="0"/>
              </a:rPr>
              <a:t>IDEAS PRINCIPALES</a:t>
            </a:r>
            <a:endParaRPr sz="3200" dirty="0">
              <a:solidFill>
                <a:srgbClr val="002060"/>
              </a:solidFill>
              <a:latin typeface="Arial Black" panose="020B0A04020102020204" pitchFamily="34" charset="0"/>
            </a:endParaRPr>
          </a:p>
        </p:txBody>
      </p:sp>
      <p:sp>
        <p:nvSpPr>
          <p:cNvPr id="4" name="CuadroTexto 3">
            <a:extLst>
              <a:ext uri="{FF2B5EF4-FFF2-40B4-BE49-F238E27FC236}">
                <a16:creationId xmlns:a16="http://schemas.microsoft.com/office/drawing/2014/main" id="{A0202124-90CC-45F4-B6E2-F42E0756C803}"/>
              </a:ext>
            </a:extLst>
          </p:cNvPr>
          <p:cNvSpPr txBox="1"/>
          <p:nvPr/>
        </p:nvSpPr>
        <p:spPr>
          <a:xfrm>
            <a:off x="194383" y="1412042"/>
            <a:ext cx="11803234" cy="4555093"/>
          </a:xfrm>
          <a:prstGeom prst="rect">
            <a:avLst/>
          </a:prstGeom>
          <a:noFill/>
        </p:spPr>
        <p:txBody>
          <a:bodyPr wrap="square" rtlCol="0">
            <a:spAutoFit/>
          </a:bodyPr>
          <a:lstStyle/>
          <a:p>
            <a:pPr algn="ctr"/>
            <a:r>
              <a:rPr lang="es-MX" sz="1600" i="1" dirty="0"/>
              <a:t>Carlos y Fredy son dos niños que acuden a la misma primaria, ambos están en segundo grado y tienen a la misma maestra, su maestra, tiene laborando 28 años.</a:t>
            </a:r>
          </a:p>
          <a:p>
            <a:r>
              <a:rPr lang="es-MX" sz="1800" b="1" dirty="0">
                <a:solidFill>
                  <a:srgbClr val="002060"/>
                </a:solidFill>
              </a:rPr>
              <a:t>Carlos: </a:t>
            </a:r>
          </a:p>
          <a:p>
            <a:pPr marL="285750" indent="-285750">
              <a:buFont typeface="Arial" panose="020B0604020202020204" pitchFamily="34" charset="0"/>
              <a:buChar char="•"/>
            </a:pPr>
            <a:r>
              <a:rPr lang="es-MX" sz="1600" dirty="0"/>
              <a:t>La madre de Carlos se dedica mayormente a pasar tiempo con sus hijos, el padre de Carlos, es ingeniero, cuenta con un empleo que les permite vivir bien</a:t>
            </a:r>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sz="1600" dirty="0"/>
              <a:t>Carlos desde muy pequeño sacaba la cabeza de la cuna mirando todo con atención, sin embargo, fue un bebé que tardó mucho en comenzar a hablar. A los 18 meses dijo su primera palabra y desde entonces comenzó a hablar.</a:t>
            </a:r>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sz="1600" dirty="0"/>
              <a:t>Cuando entró al jardín de niños ya sabía leer, sin embargo la maestra de quejaba de que era un niño malo y a los 5 años otra maestra entendió que su capacidad intelectual era superior a la de los demás niños</a:t>
            </a:r>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sz="1600" dirty="0"/>
              <a:t>Carlos desarrolló gusto por la lectura desde muy chico, pedía enciclopedias que normalmente son para adultos, sin embargo Carlos comprendía los contenidos de estas y los memorizaba y cuando llegaba a tener dudas nunca consultaba diccionarios si no, estas enciclopedias.</a:t>
            </a:r>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sz="1600" dirty="0"/>
              <a:t> Cuando Carlos cumplió 8 años, comenzó a tener problemas emocionales, problemas de comunicación y de comportamiento, se volvió un Niño triste al que le cuesta muchísimo expresar sentimientos y es retraído.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5C31FD4-22D2-483A-8AAA-6DCE7B0962A1}"/>
              </a:ext>
            </a:extLst>
          </p:cNvPr>
          <p:cNvSpPr txBox="1"/>
          <p:nvPr/>
        </p:nvSpPr>
        <p:spPr>
          <a:xfrm>
            <a:off x="3699803" y="787790"/>
            <a:ext cx="6246055" cy="584775"/>
          </a:xfrm>
          <a:prstGeom prst="rect">
            <a:avLst/>
          </a:prstGeom>
          <a:noFill/>
        </p:spPr>
        <p:txBody>
          <a:bodyPr wrap="square" rtlCol="0">
            <a:spAutoFit/>
          </a:bodyPr>
          <a:lstStyle/>
          <a:p>
            <a:r>
              <a:rPr lang="es-MX" sz="3200" dirty="0">
                <a:solidFill>
                  <a:srgbClr val="002060"/>
                </a:solidFill>
                <a:latin typeface="Arial Black" panose="020B0A04020102020204" pitchFamily="34" charset="0"/>
              </a:rPr>
              <a:t>IDEAS PRINCIPALES</a:t>
            </a:r>
          </a:p>
        </p:txBody>
      </p:sp>
      <p:sp>
        <p:nvSpPr>
          <p:cNvPr id="5" name="CuadroTexto 4">
            <a:extLst>
              <a:ext uri="{FF2B5EF4-FFF2-40B4-BE49-F238E27FC236}">
                <a16:creationId xmlns:a16="http://schemas.microsoft.com/office/drawing/2014/main" id="{ABC8FB15-4E99-4701-9C40-95E8457A8BA5}"/>
              </a:ext>
            </a:extLst>
          </p:cNvPr>
          <p:cNvSpPr txBox="1"/>
          <p:nvPr/>
        </p:nvSpPr>
        <p:spPr>
          <a:xfrm>
            <a:off x="1097281" y="1758462"/>
            <a:ext cx="8609427" cy="3662541"/>
          </a:xfrm>
          <a:prstGeom prst="rect">
            <a:avLst/>
          </a:prstGeom>
          <a:noFill/>
        </p:spPr>
        <p:txBody>
          <a:bodyPr wrap="square" rtlCol="0">
            <a:spAutoFit/>
          </a:bodyPr>
          <a:lstStyle/>
          <a:p>
            <a:r>
              <a:rPr lang="es-MX" sz="3200" b="1" dirty="0">
                <a:solidFill>
                  <a:srgbClr val="002060"/>
                </a:solidFill>
              </a:rPr>
              <a:t>Freedy:</a:t>
            </a:r>
          </a:p>
          <a:p>
            <a:pPr marL="285750" indent="-285750">
              <a:buFont typeface="Arial" panose="020B0604020202020204" pitchFamily="34" charset="0"/>
              <a:buChar char="•"/>
            </a:pPr>
            <a:r>
              <a:rPr lang="es-MX" sz="2000" dirty="0"/>
              <a:t>La madre de Fredy, es madre soltera y se convirtió en madre desde muy temprana edad por las mañanas trabaja como empleada doméstica y por las noches tiene un puesto de comida por lo que sus padres se encargan del cuidado de Fredy.</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a:t>Fredy no sabe leer ni escribir, no logra formar una palabra ni mucho menos leerla, intenta dibujar letras, pero no entiende su contenido. La maestra lo excluye ya que su manera de aprender es más lenta y la perjudica a ella y a sus demás compañeros. Fredy repetirá segundo año ya que no logra aprender el contenido de la clase.</a:t>
            </a:r>
          </a:p>
        </p:txBody>
      </p:sp>
    </p:spTree>
    <p:extLst>
      <p:ext uri="{BB962C8B-B14F-4D97-AF65-F5344CB8AC3E}">
        <p14:creationId xmlns:p14="http://schemas.microsoft.com/office/powerpoint/2010/main" val="2918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8" name="Google Shape;498;p26"/>
          <p:cNvSpPr/>
          <p:nvPr/>
        </p:nvSpPr>
        <p:spPr>
          <a:xfrm rot="5400000" flipH="1">
            <a:off x="2156818" y="-1358063"/>
            <a:ext cx="1668264" cy="5426333"/>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99" name="Google Shape;499;p26"/>
          <p:cNvSpPr txBox="1">
            <a:spLocks noGrp="1"/>
          </p:cNvSpPr>
          <p:nvPr>
            <p:ph type="body" idx="1"/>
          </p:nvPr>
        </p:nvSpPr>
        <p:spPr>
          <a:xfrm>
            <a:off x="1258029" y="2350405"/>
            <a:ext cx="6805141" cy="523800"/>
          </a:xfrm>
          <a:prstGeom prst="rect">
            <a:avLst/>
          </a:prstGeom>
        </p:spPr>
        <p:txBody>
          <a:bodyPr spcFirstLastPara="1" wrap="square" lIns="121900" tIns="121900" rIns="121900" bIns="121900" anchor="t" anchorCtr="0">
            <a:noAutofit/>
          </a:bodyPr>
          <a:lstStyle/>
          <a:p>
            <a:pPr marL="0" lvl="0" indent="0" algn="ctr" rtl="0">
              <a:lnSpc>
                <a:spcPct val="200000"/>
              </a:lnSpc>
              <a:spcBef>
                <a:spcPts val="0"/>
              </a:spcBef>
              <a:spcAft>
                <a:spcPts val="2100"/>
              </a:spcAft>
              <a:buNone/>
            </a:pPr>
            <a:r>
              <a:rPr lang="en" sz="2400" b="1" dirty="0"/>
              <a:t>Cada uno de los niños tiene un aprendizaje diferente a base del contexto de su ambiente en el que se desarrolla.</a:t>
            </a:r>
            <a:endParaRPr sz="2400" b="1" dirty="0"/>
          </a:p>
        </p:txBody>
      </p:sp>
      <p:sp>
        <p:nvSpPr>
          <p:cNvPr id="500" name="Google Shape;500;p26"/>
          <p:cNvSpPr txBox="1">
            <a:spLocks noGrp="1"/>
          </p:cNvSpPr>
          <p:nvPr>
            <p:ph type="title"/>
          </p:nvPr>
        </p:nvSpPr>
        <p:spPr>
          <a:xfrm>
            <a:off x="198400" y="517175"/>
            <a:ext cx="89244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dirty="0">
                <a:solidFill>
                  <a:schemeClr val="bg1">
                    <a:lumMod val="10000"/>
                  </a:schemeClr>
                </a:solidFill>
              </a:rPr>
              <a:t>¿Qué se entiende por </a:t>
            </a:r>
            <a:br>
              <a:rPr lang="es-MX" dirty="0">
                <a:solidFill>
                  <a:schemeClr val="bg1">
                    <a:lumMod val="10000"/>
                  </a:schemeClr>
                </a:solidFill>
              </a:rPr>
            </a:br>
            <a:r>
              <a:rPr lang="es-MX" dirty="0">
                <a:solidFill>
                  <a:schemeClr val="bg1">
                    <a:lumMod val="10000"/>
                  </a:schemeClr>
                </a:solidFill>
              </a:rPr>
              <a:t>aprendizaje?</a:t>
            </a:r>
            <a:endParaRPr dirty="0">
              <a:solidFill>
                <a:schemeClr val="bg1">
                  <a:lumMod val="10000"/>
                </a:schemeClr>
              </a:solidFill>
            </a:endParaRPr>
          </a:p>
        </p:txBody>
      </p:sp>
      <p:sp>
        <p:nvSpPr>
          <p:cNvPr id="504" name="Google Shape;504;p26"/>
          <p:cNvSpPr txBox="1">
            <a:spLocks noGrp="1"/>
          </p:cNvSpPr>
          <p:nvPr>
            <p:ph type="title" idx="2"/>
          </p:nvPr>
        </p:nvSpPr>
        <p:spPr>
          <a:xfrm>
            <a:off x="1634800" y="1866900"/>
            <a:ext cx="1615200" cy="523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solidFill>
                  <a:schemeClr val="lt1"/>
                </a:solidFill>
              </a:rPr>
              <a:t>01</a:t>
            </a:r>
            <a:endParaRPr dirty="0">
              <a:solidFill>
                <a:schemeClr val="lt1"/>
              </a:solidFill>
            </a:endParaRPr>
          </a:p>
        </p:txBody>
      </p:sp>
      <p:pic>
        <p:nvPicPr>
          <p:cNvPr id="2" name="Imagen 1">
            <a:extLst>
              <a:ext uri="{FF2B5EF4-FFF2-40B4-BE49-F238E27FC236}">
                <a16:creationId xmlns:a16="http://schemas.microsoft.com/office/drawing/2014/main" id="{943B5305-A39D-42D1-91F9-0715ABB3BB93}"/>
              </a:ext>
            </a:extLst>
          </p:cNvPr>
          <p:cNvPicPr>
            <a:picLocks noChangeAspect="1"/>
          </p:cNvPicPr>
          <p:nvPr/>
        </p:nvPicPr>
        <p:blipFill>
          <a:blip r:embed="rId3"/>
          <a:stretch>
            <a:fillRect/>
          </a:stretch>
        </p:blipFill>
        <p:spPr>
          <a:xfrm>
            <a:off x="5704117" y="4824152"/>
            <a:ext cx="3484098" cy="19598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3" name="Google Shape;513;p27"/>
          <p:cNvSpPr txBox="1">
            <a:spLocks noGrp="1"/>
          </p:cNvSpPr>
          <p:nvPr>
            <p:ph type="body" idx="1"/>
          </p:nvPr>
        </p:nvSpPr>
        <p:spPr>
          <a:xfrm>
            <a:off x="1723488" y="2164800"/>
            <a:ext cx="8850421" cy="2075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MX" sz="2800" dirty="0"/>
              <a:t>La capacidad y disposición de cada niño es diferente por el contexto de su ambiente.</a:t>
            </a:r>
          </a:p>
          <a:p>
            <a:pPr marL="0" lvl="0" indent="0" algn="ctr" rtl="0">
              <a:spcBef>
                <a:spcPts val="0"/>
              </a:spcBef>
              <a:spcAft>
                <a:spcPts val="0"/>
              </a:spcAft>
              <a:buNone/>
            </a:pPr>
            <a:r>
              <a:rPr lang="es-MX" sz="2800" dirty="0"/>
              <a:t> </a:t>
            </a:r>
          </a:p>
          <a:p>
            <a:pPr marL="0" lvl="0" indent="0" algn="ctr" rtl="0">
              <a:spcBef>
                <a:spcPts val="0"/>
              </a:spcBef>
              <a:spcAft>
                <a:spcPts val="0"/>
              </a:spcAft>
              <a:buNone/>
            </a:pPr>
            <a:r>
              <a:rPr lang="es-MX" sz="2800" dirty="0"/>
              <a:t>Ejemplo, Carlos obtiene su conocimiento de manera autónoma, ya que realiza lecturas por si mismo y así fluye su aprendizaje, en cambio Fredy es todo lo contrario, ya que necesita apoyo para desarrollar su aprendizaje, pero la maestra no se lo brinda como corresponde.</a:t>
            </a:r>
            <a:endParaRPr sz="2800" dirty="0"/>
          </a:p>
        </p:txBody>
      </p:sp>
      <p:sp>
        <p:nvSpPr>
          <p:cNvPr id="7" name="Google Shape;495;p26"/>
          <p:cNvSpPr/>
          <p:nvPr/>
        </p:nvSpPr>
        <p:spPr>
          <a:xfrm rot="-5400000">
            <a:off x="4946207" y="-635842"/>
            <a:ext cx="2034819" cy="356646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 name="Google Shape;495;p26"/>
          <p:cNvSpPr/>
          <p:nvPr/>
        </p:nvSpPr>
        <p:spPr>
          <a:xfrm rot="-5400000">
            <a:off x="5131290" y="-635842"/>
            <a:ext cx="2034819" cy="356646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 name="Título 1"/>
          <p:cNvSpPr>
            <a:spLocks noGrp="1"/>
          </p:cNvSpPr>
          <p:nvPr>
            <p:ph type="title"/>
          </p:nvPr>
        </p:nvSpPr>
        <p:spPr>
          <a:xfrm>
            <a:off x="4038950" y="0"/>
            <a:ext cx="4219500" cy="2164800"/>
          </a:xfrm>
          <a:noFill/>
        </p:spPr>
        <p:txBody>
          <a:bodyPr/>
          <a:lstStyle/>
          <a:p>
            <a:r>
              <a:rPr lang="es-MX" sz="4000" dirty="0">
                <a:solidFill>
                  <a:schemeClr val="bg1">
                    <a:lumMod val="10000"/>
                  </a:schemeClr>
                </a:solidFill>
              </a:rPr>
              <a:t>¿Qué se entiende por educabilidad?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 name="Google Shape;496;p26"/>
          <p:cNvSpPr/>
          <p:nvPr/>
        </p:nvSpPr>
        <p:spPr>
          <a:xfrm rot="-5400000">
            <a:off x="2062087" y="-883986"/>
            <a:ext cx="1614543" cy="5016374"/>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9" name="Google Shape;519;p28"/>
          <p:cNvSpPr txBox="1">
            <a:spLocks noGrp="1"/>
          </p:cNvSpPr>
          <p:nvPr>
            <p:ph type="title"/>
          </p:nvPr>
        </p:nvSpPr>
        <p:spPr>
          <a:xfrm>
            <a:off x="361171" y="816930"/>
            <a:ext cx="5789257"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solidFill>
                  <a:schemeClr val="bg1">
                    <a:lumMod val="10000"/>
                  </a:schemeClr>
                </a:solidFill>
              </a:rPr>
              <a:t>¿Qué relación tiene con el aprendizaje?</a:t>
            </a:r>
            <a:endParaRPr dirty="0">
              <a:solidFill>
                <a:schemeClr val="bg1">
                  <a:lumMod val="10000"/>
                </a:schemeClr>
              </a:solidFill>
            </a:endParaRPr>
          </a:p>
        </p:txBody>
      </p:sp>
      <p:sp>
        <p:nvSpPr>
          <p:cNvPr id="521" name="Google Shape;521;p28"/>
          <p:cNvSpPr txBox="1">
            <a:spLocks noGrp="1"/>
          </p:cNvSpPr>
          <p:nvPr>
            <p:ph type="body" idx="2"/>
          </p:nvPr>
        </p:nvSpPr>
        <p:spPr>
          <a:xfrm>
            <a:off x="480914" y="2738778"/>
            <a:ext cx="7575900" cy="1929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sz="2100" b="1" dirty="0"/>
              <a:t>En el caso de Carlos, se atiende a sus necesidades al tener una capacidad intelectual mayor a la de sus compañeros, poniendo más énfasis a las actividades que tiene que realizar.</a:t>
            </a:r>
          </a:p>
          <a:p>
            <a:pPr marL="0" lvl="0" indent="0" algn="l" rtl="0">
              <a:spcBef>
                <a:spcPts val="0"/>
              </a:spcBef>
              <a:spcAft>
                <a:spcPts val="0"/>
              </a:spcAft>
              <a:buNone/>
            </a:pPr>
            <a:endParaRPr lang="es-MX" sz="2100" b="1" dirty="0"/>
          </a:p>
          <a:p>
            <a:pPr marL="0" lvl="0" indent="0" algn="l" rtl="0">
              <a:spcBef>
                <a:spcPts val="0"/>
              </a:spcBef>
              <a:spcAft>
                <a:spcPts val="0"/>
              </a:spcAft>
              <a:buNone/>
            </a:pPr>
            <a:r>
              <a:rPr lang="es-MX" sz="2100" b="1" dirty="0"/>
              <a:t>En el caso de Fredy, se le excluye debido a su poca capacidad de aprendizaje en lugar de estimularlo en los aspectos que le hacen falta.</a:t>
            </a:r>
          </a:p>
        </p:txBody>
      </p:sp>
      <p:pic>
        <p:nvPicPr>
          <p:cNvPr id="2" name="Imagen 1">
            <a:extLst>
              <a:ext uri="{FF2B5EF4-FFF2-40B4-BE49-F238E27FC236}">
                <a16:creationId xmlns:a16="http://schemas.microsoft.com/office/drawing/2014/main" id="{3D5FDD65-8965-4B67-B556-2B3AF89531FD}"/>
              </a:ext>
            </a:extLst>
          </p:cNvPr>
          <p:cNvPicPr>
            <a:picLocks noChangeAspect="1"/>
          </p:cNvPicPr>
          <p:nvPr/>
        </p:nvPicPr>
        <p:blipFill>
          <a:blip r:embed="rId3"/>
          <a:stretch>
            <a:fillRect/>
          </a:stretch>
        </p:blipFill>
        <p:spPr>
          <a:xfrm>
            <a:off x="6440438" y="816929"/>
            <a:ext cx="2771775" cy="16478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12" name="Google Shape;497;p26"/>
          <p:cNvSpPr/>
          <p:nvPr/>
        </p:nvSpPr>
        <p:spPr>
          <a:xfrm rot="-5400000">
            <a:off x="3035135" y="-1584831"/>
            <a:ext cx="2223358" cy="5879576"/>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bg1">
                  <a:lumMod val="10000"/>
                </a:schemeClr>
              </a:solidFill>
              <a:latin typeface="Arial"/>
              <a:ea typeface="Arial"/>
              <a:cs typeface="Arial"/>
              <a:sym typeface="Arial"/>
            </a:endParaRPr>
          </a:p>
        </p:txBody>
      </p:sp>
      <p:sp>
        <p:nvSpPr>
          <p:cNvPr id="526" name="Google Shape;526;p29"/>
          <p:cNvSpPr txBox="1">
            <a:spLocks noGrp="1"/>
          </p:cNvSpPr>
          <p:nvPr>
            <p:ph type="title"/>
          </p:nvPr>
        </p:nvSpPr>
        <p:spPr>
          <a:xfrm>
            <a:off x="1207025" y="243278"/>
            <a:ext cx="5879575"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dirty="0">
                <a:solidFill>
                  <a:schemeClr val="bg1"/>
                </a:solidFill>
              </a:rPr>
              <a:t>¿Cómo influye la escuela en el proceso de educabilidad?</a:t>
            </a:r>
            <a:endParaRPr dirty="0">
              <a:solidFill>
                <a:schemeClr val="bg1"/>
              </a:solidFill>
            </a:endParaRPr>
          </a:p>
        </p:txBody>
      </p:sp>
      <p:sp>
        <p:nvSpPr>
          <p:cNvPr id="11" name="Google Shape;521;p28"/>
          <p:cNvSpPr txBox="1">
            <a:spLocks noGrp="1"/>
          </p:cNvSpPr>
          <p:nvPr>
            <p:ph type="body" idx="2"/>
          </p:nvPr>
        </p:nvSpPr>
        <p:spPr>
          <a:xfrm>
            <a:off x="1207025" y="2466636"/>
            <a:ext cx="8655432" cy="1929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dirty="0"/>
              <a:t>Carlos a pesar de tener iniciativa al momento de aprender, se le nota intimo, poco sociable y parece no entender las normas de convivencia social, la maestra no logra entender el porqué de ese comportamiento, la estrategia de la maestra es llamar la atención de Carlos mediante trabajos fuera de clases, como por ejemplo, leer cuentos y realizar ejercicios.</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Fredy es de lento aprendizaje, la maestra al notar esta situación no le da importancia al conflicto, porque cree que perjudicara el aprendizaje de la clase.</a:t>
            </a:r>
          </a:p>
        </p:txBody>
      </p:sp>
      <p:pic>
        <p:nvPicPr>
          <p:cNvPr id="2" name="Imagen 1">
            <a:extLst>
              <a:ext uri="{FF2B5EF4-FFF2-40B4-BE49-F238E27FC236}">
                <a16:creationId xmlns:a16="http://schemas.microsoft.com/office/drawing/2014/main" id="{27114AAC-DDD5-4635-BCB3-668D4A807591}"/>
              </a:ext>
            </a:extLst>
          </p:cNvPr>
          <p:cNvPicPr>
            <a:picLocks noChangeAspect="1"/>
          </p:cNvPicPr>
          <p:nvPr/>
        </p:nvPicPr>
        <p:blipFill>
          <a:blip r:embed="rId3"/>
          <a:stretch>
            <a:fillRect/>
          </a:stretch>
        </p:blipFill>
        <p:spPr>
          <a:xfrm>
            <a:off x="7793501" y="247712"/>
            <a:ext cx="3191473" cy="20382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7" name="Google Shape;537;p30"/>
          <p:cNvSpPr txBox="1"/>
          <p:nvPr/>
        </p:nvSpPr>
        <p:spPr>
          <a:xfrm>
            <a:off x="-381000" y="-388000"/>
            <a:ext cx="3000000" cy="61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5000" dirty="0">
              <a:solidFill>
                <a:schemeClr val="accent4"/>
              </a:solidFill>
              <a:latin typeface="Yeseva One"/>
              <a:ea typeface="Yeseva One"/>
              <a:cs typeface="Yeseva One"/>
              <a:sym typeface="Yeseva One"/>
            </a:endParaRPr>
          </a:p>
        </p:txBody>
      </p:sp>
      <p:pic>
        <p:nvPicPr>
          <p:cNvPr id="2" name="Imagen 1">
            <a:extLst>
              <a:ext uri="{FF2B5EF4-FFF2-40B4-BE49-F238E27FC236}">
                <a16:creationId xmlns:a16="http://schemas.microsoft.com/office/drawing/2014/main" id="{B4358DEB-ACDC-42FD-8675-38A26C39B917}"/>
              </a:ext>
            </a:extLst>
          </p:cNvPr>
          <p:cNvPicPr>
            <a:picLocks noChangeAspect="1"/>
          </p:cNvPicPr>
          <p:nvPr/>
        </p:nvPicPr>
        <p:blipFill>
          <a:blip r:embed="rId3"/>
          <a:stretch>
            <a:fillRect/>
          </a:stretch>
        </p:blipFill>
        <p:spPr>
          <a:xfrm>
            <a:off x="3489312" y="75819"/>
            <a:ext cx="5017163" cy="2042337"/>
          </a:xfrm>
          <a:prstGeom prst="rect">
            <a:avLst/>
          </a:prstGeom>
        </p:spPr>
      </p:pic>
      <p:sp>
        <p:nvSpPr>
          <p:cNvPr id="535" name="Google Shape;535;p30"/>
          <p:cNvSpPr txBox="1">
            <a:spLocks noGrp="1"/>
          </p:cNvSpPr>
          <p:nvPr>
            <p:ph type="title"/>
          </p:nvPr>
        </p:nvSpPr>
        <p:spPr>
          <a:xfrm>
            <a:off x="3535808" y="-344268"/>
            <a:ext cx="5221179" cy="2761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s-MX" sz="2800" dirty="0">
                <a:solidFill>
                  <a:schemeClr val="bg2"/>
                </a:solidFill>
              </a:rPr>
              <a:t>¿Cuáles son los principales hipótesis que explican en el problema del fracaso escolar masivo?</a:t>
            </a:r>
            <a:endParaRPr sz="2800" dirty="0">
              <a:solidFill>
                <a:schemeClr val="bg2"/>
              </a:solidFill>
            </a:endParaRPr>
          </a:p>
        </p:txBody>
      </p:sp>
      <p:sp>
        <p:nvSpPr>
          <p:cNvPr id="3" name="CuadroTexto 2">
            <a:extLst>
              <a:ext uri="{FF2B5EF4-FFF2-40B4-BE49-F238E27FC236}">
                <a16:creationId xmlns:a16="http://schemas.microsoft.com/office/drawing/2014/main" id="{90230A2D-D5F2-4D0B-AC52-13F58388386D}"/>
              </a:ext>
            </a:extLst>
          </p:cNvPr>
          <p:cNvSpPr txBox="1"/>
          <p:nvPr/>
        </p:nvSpPr>
        <p:spPr>
          <a:xfrm>
            <a:off x="678178" y="2837019"/>
            <a:ext cx="4498731" cy="2246769"/>
          </a:xfrm>
          <a:prstGeom prst="rect">
            <a:avLst/>
          </a:prstGeom>
          <a:noFill/>
          <a:ln>
            <a:solidFill>
              <a:srgbClr val="0489A5"/>
            </a:solidFill>
          </a:ln>
        </p:spPr>
        <p:txBody>
          <a:bodyPr wrap="square" rtlCol="0">
            <a:spAutoFit/>
          </a:bodyPr>
          <a:lstStyle/>
          <a:p>
            <a:pPr algn="ctr"/>
            <a:r>
              <a:rPr lang="es-MX" sz="2000" dirty="0"/>
              <a:t>La maestra ya tiene tiempo ejerciendo su trabajo, quizá ya esta acostumbrada a llevar su clase de cierta manera y no tenía las herramientas o la preparación necesaria para atender a las necesidades de los alumnos </a:t>
            </a:r>
          </a:p>
        </p:txBody>
      </p:sp>
      <p:sp>
        <p:nvSpPr>
          <p:cNvPr id="4" name="CuadroTexto 3">
            <a:extLst>
              <a:ext uri="{FF2B5EF4-FFF2-40B4-BE49-F238E27FC236}">
                <a16:creationId xmlns:a16="http://schemas.microsoft.com/office/drawing/2014/main" id="{57394D48-B835-40DD-A036-4345843D38C9}"/>
              </a:ext>
            </a:extLst>
          </p:cNvPr>
          <p:cNvSpPr txBox="1"/>
          <p:nvPr/>
        </p:nvSpPr>
        <p:spPr>
          <a:xfrm>
            <a:off x="7419242" y="3083240"/>
            <a:ext cx="4094580" cy="1754326"/>
          </a:xfrm>
          <a:prstGeom prst="rect">
            <a:avLst/>
          </a:prstGeom>
          <a:noFill/>
          <a:ln>
            <a:solidFill>
              <a:srgbClr val="E983B1"/>
            </a:solidFill>
          </a:ln>
        </p:spPr>
        <p:txBody>
          <a:bodyPr wrap="square" rtlCol="0">
            <a:spAutoFit/>
          </a:bodyPr>
          <a:lstStyle/>
          <a:p>
            <a:pPr algn="ctr"/>
            <a:r>
              <a:rPr lang="es-MX" sz="1800" dirty="0"/>
              <a:t>La maestra solo conoce ciertos tipos de aprendizajes y no considera a los otros que no están dentro de ese aprendizaje llevándolos a fracasar y que la maestra solo los haga para un lado </a:t>
            </a:r>
          </a:p>
        </p:txBody>
      </p:sp>
      <p:sp>
        <p:nvSpPr>
          <p:cNvPr id="5" name="CuadroTexto 4">
            <a:extLst>
              <a:ext uri="{FF2B5EF4-FFF2-40B4-BE49-F238E27FC236}">
                <a16:creationId xmlns:a16="http://schemas.microsoft.com/office/drawing/2014/main" id="{2CD60DC6-408E-4294-92AD-C75BF275CA81}"/>
              </a:ext>
            </a:extLst>
          </p:cNvPr>
          <p:cNvSpPr txBox="1"/>
          <p:nvPr/>
        </p:nvSpPr>
        <p:spPr>
          <a:xfrm>
            <a:off x="1752894" y="2376253"/>
            <a:ext cx="2096086" cy="400110"/>
          </a:xfrm>
          <a:prstGeom prst="rect">
            <a:avLst/>
          </a:prstGeom>
          <a:noFill/>
        </p:spPr>
        <p:txBody>
          <a:bodyPr wrap="square" rtlCol="0">
            <a:spAutoFit/>
          </a:bodyPr>
          <a:lstStyle/>
          <a:p>
            <a:r>
              <a:rPr lang="es-MX" sz="2000" b="1" i="1" dirty="0">
                <a:solidFill>
                  <a:srgbClr val="002060"/>
                </a:solidFill>
              </a:rPr>
              <a:t>HIPOTESIS 1</a:t>
            </a:r>
          </a:p>
        </p:txBody>
      </p:sp>
      <p:sp>
        <p:nvSpPr>
          <p:cNvPr id="6" name="CuadroTexto 5">
            <a:extLst>
              <a:ext uri="{FF2B5EF4-FFF2-40B4-BE49-F238E27FC236}">
                <a16:creationId xmlns:a16="http://schemas.microsoft.com/office/drawing/2014/main" id="{105FD5F5-F36D-46FE-BE03-AAC062710F83}"/>
              </a:ext>
            </a:extLst>
          </p:cNvPr>
          <p:cNvSpPr txBox="1"/>
          <p:nvPr/>
        </p:nvSpPr>
        <p:spPr>
          <a:xfrm>
            <a:off x="8270778" y="2550031"/>
            <a:ext cx="2391508" cy="400110"/>
          </a:xfrm>
          <a:prstGeom prst="rect">
            <a:avLst/>
          </a:prstGeom>
          <a:noFill/>
        </p:spPr>
        <p:txBody>
          <a:bodyPr wrap="square" rtlCol="0">
            <a:spAutoFit/>
          </a:bodyPr>
          <a:lstStyle/>
          <a:p>
            <a:r>
              <a:rPr lang="es-MX" sz="2000" b="1" i="1" dirty="0">
                <a:solidFill>
                  <a:srgbClr val="E983B1"/>
                </a:solidFill>
              </a:rPr>
              <a:t>HIPOTESIS 2</a:t>
            </a:r>
          </a:p>
        </p:txBody>
      </p:sp>
      <p:pic>
        <p:nvPicPr>
          <p:cNvPr id="7" name="Imagen 6">
            <a:extLst>
              <a:ext uri="{FF2B5EF4-FFF2-40B4-BE49-F238E27FC236}">
                <a16:creationId xmlns:a16="http://schemas.microsoft.com/office/drawing/2014/main" id="{EEDA03B9-8B37-446B-96D3-7BF51DAF9DCD}"/>
              </a:ext>
            </a:extLst>
          </p:cNvPr>
          <p:cNvPicPr>
            <a:picLocks noChangeAspect="1"/>
          </p:cNvPicPr>
          <p:nvPr/>
        </p:nvPicPr>
        <p:blipFill>
          <a:blip r:embed="rId4"/>
          <a:stretch>
            <a:fillRect/>
          </a:stretch>
        </p:blipFill>
        <p:spPr>
          <a:xfrm>
            <a:off x="5388228" y="3083240"/>
            <a:ext cx="1819694" cy="15254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1"/>
          <p:cNvSpPr txBox="1">
            <a:spLocks noGrp="1"/>
          </p:cNvSpPr>
          <p:nvPr>
            <p:ph type="title"/>
          </p:nvPr>
        </p:nvSpPr>
        <p:spPr>
          <a:xfrm>
            <a:off x="3545275" y="593375"/>
            <a:ext cx="7618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sz="3600" dirty="0"/>
              <a:t>¿Cuál es el papel del maestro en la promoción del aprendizaje y desarrollo de los alumnos?</a:t>
            </a:r>
            <a:endParaRPr sz="3600" dirty="0"/>
          </a:p>
        </p:txBody>
      </p:sp>
      <p:sp>
        <p:nvSpPr>
          <p:cNvPr id="14" name="CuadroTexto 13">
            <a:extLst>
              <a:ext uri="{FF2B5EF4-FFF2-40B4-BE49-F238E27FC236}">
                <a16:creationId xmlns:a16="http://schemas.microsoft.com/office/drawing/2014/main" id="{5B5A4F0C-4C4D-4C53-AB4F-198C0F001E44}"/>
              </a:ext>
            </a:extLst>
          </p:cNvPr>
          <p:cNvSpPr txBox="1"/>
          <p:nvPr/>
        </p:nvSpPr>
        <p:spPr>
          <a:xfrm>
            <a:off x="3066757" y="2593866"/>
            <a:ext cx="8876714" cy="3693319"/>
          </a:xfrm>
          <a:prstGeom prst="rect">
            <a:avLst/>
          </a:prstGeom>
          <a:noFill/>
        </p:spPr>
        <p:txBody>
          <a:bodyPr wrap="square" rtlCol="0">
            <a:spAutoFit/>
          </a:bodyPr>
          <a:lstStyle/>
          <a:p>
            <a:r>
              <a:rPr lang="es-MX" sz="1800" dirty="0"/>
              <a:t>El papel del maestro en la promoción del aprendizaje de los alumnos debe ser muy importante pero en la lectura leída, nos muestra dos escenarios.</a:t>
            </a:r>
          </a:p>
          <a:p>
            <a:endParaRPr lang="es-MX" sz="1800" dirty="0"/>
          </a:p>
          <a:p>
            <a:r>
              <a:rPr lang="es-MX" sz="1800" b="1" dirty="0">
                <a:solidFill>
                  <a:srgbClr val="002060"/>
                </a:solidFill>
              </a:rPr>
              <a:t>Primer escenario</a:t>
            </a:r>
            <a:r>
              <a:rPr lang="es-MX" sz="1800" dirty="0"/>
              <a:t>: Carlitos es inteligente sin embargo le cuesta prestar atención y una profesora entendió lo que le pasaba; ella entendía que era un niño excepcional con una capacidad intelectual. Fue entonces cuando Carlos comenzó a llevar más deberes a casa que el resto de sus compañeros, a leer más cuentos, a hacer más ejercicios… Era la manera de que no se aburriera en clase.</a:t>
            </a:r>
          </a:p>
          <a:p>
            <a:endParaRPr lang="es-MX" sz="1800" dirty="0"/>
          </a:p>
          <a:p>
            <a:r>
              <a:rPr lang="es-MX" sz="1800" b="1" dirty="0">
                <a:solidFill>
                  <a:srgbClr val="002060"/>
                </a:solidFill>
              </a:rPr>
              <a:t>Segundo escenario: </a:t>
            </a:r>
            <a:r>
              <a:rPr lang="es-MX" sz="1800" dirty="0"/>
              <a:t>Fredy no tenia el mismo aprendizaje que los otros y su maestra al notar que no se encuentra al nivel de los otros compañeros, lo hace sentar al final de la clase y lo ignora totalmente porque su lentitud la perjudica a ella y a toda la clase.</a:t>
            </a:r>
          </a:p>
        </p:txBody>
      </p:sp>
    </p:spTree>
  </p:cSld>
  <p:clrMapOvr>
    <a:masterClrMapping/>
  </p:clrMapOvr>
</p:sld>
</file>

<file path=ppt/theme/theme1.xml><?xml version="1.0" encoding="utf-8"?>
<a:theme xmlns:a="http://schemas.openxmlformats.org/drawingml/2006/main" name="SlidesMania">
  <a:themeElements>
    <a:clrScheme name="Simple Light">
      <a:dk1>
        <a:srgbClr val="036A7F"/>
      </a:dk1>
      <a:lt1>
        <a:srgbClr val="EFEFEF"/>
      </a:lt1>
      <a:dk2>
        <a:srgbClr val="434343"/>
      </a:dk2>
      <a:lt2>
        <a:srgbClr val="FFCB25"/>
      </a:lt2>
      <a:accent1>
        <a:srgbClr val="0489A5"/>
      </a:accent1>
      <a:accent2>
        <a:srgbClr val="22B6C1"/>
      </a:accent2>
      <a:accent3>
        <a:srgbClr val="97D0D5"/>
      </a:accent3>
      <a:accent4>
        <a:srgbClr val="E983B1"/>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936</Words>
  <Application>Microsoft Office PowerPoint</Application>
  <PresentationFormat>Panorámica</PresentationFormat>
  <Paragraphs>50</Paragraphs>
  <Slides>9</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Abril Fatface</vt:lpstr>
      <vt:lpstr>Aldrich</vt:lpstr>
      <vt:lpstr>Arial</vt:lpstr>
      <vt:lpstr>Arial Black</vt:lpstr>
      <vt:lpstr>Barlow Condensed</vt:lpstr>
      <vt:lpstr>Questrial</vt:lpstr>
      <vt:lpstr>Yeseva One</vt:lpstr>
      <vt:lpstr>SlidesMania</vt:lpstr>
      <vt:lpstr>Lectura “CARLOS Y FREDY ¿SI YO FUERA SU MAESTR@?” </vt:lpstr>
      <vt:lpstr>IDEAS PRINCIPALES</vt:lpstr>
      <vt:lpstr>Presentación de PowerPoint</vt:lpstr>
      <vt:lpstr>¿Qué se entiende por  aprendizaje?</vt:lpstr>
      <vt:lpstr>¿Qué se entiende por educabilidad?</vt:lpstr>
      <vt:lpstr>¿Qué relación tiene con el aprendizaje?</vt:lpstr>
      <vt:lpstr>¿Cómo influye la escuela en el proceso de educabilidad?</vt:lpstr>
      <vt:lpstr>¿Cuáles son los principales hipótesis que explican en el problema del fracaso escolar masivo?</vt:lpstr>
      <vt:lpstr>¿Cuál es el papel del maestro en la promoción del aprendizaje y desarrollo de los alumnos?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Lectura “CARLOS Y FREDY ¿SI YO FUERA SU MAESTR@?”</dc:title>
  <dc:creator>Gabriela</dc:creator>
  <cp:lastModifiedBy>gabriela gutierrez</cp:lastModifiedBy>
  <cp:revision>6</cp:revision>
  <dcterms:modified xsi:type="dcterms:W3CDTF">2021-11-18T22:27:30Z</dcterms:modified>
</cp:coreProperties>
</file>