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  <p:sldId id="265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BDD"/>
    <a:srgbClr val="AB75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5"/>
  </p:normalViewPr>
  <p:slideViewPr>
    <p:cSldViewPr snapToGrid="0" snapToObjects="1">
      <p:cViewPr varScale="1">
        <p:scale>
          <a:sx n="47" d="100"/>
          <a:sy n="47" d="100"/>
        </p:scale>
        <p:origin x="72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F83EF-FD66-EA4B-9E36-DC07C1F12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7DB71E-1A57-F244-8813-C181EC4C9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04CF5A-9DF5-AC46-AB88-36B0C2116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5B63DB-415B-634C-B55E-EC744AC3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B5AE73-23FE-204F-A68D-683605867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07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CB7109-04EA-1E42-BCEC-BB1766376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8970EB-E809-6640-9FE3-0DC27BECE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52CC5-544C-1C42-AB8C-0F59A33F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6FB52E-E579-9349-962F-5033C274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158CFA-CBF9-BA4B-837F-6FF851A9B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38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A31851-7DFC-C14A-8046-A430A166F2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3DC867-1122-9046-B1C8-B48EC76B5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566ED4-CF7B-5848-AD21-95BBD7B5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52EDB5-AE86-3341-8B64-91E0FC9EB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984BF8-CC35-5944-98A8-7DE5D38E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33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99F1C-30CB-2E48-97D4-285934887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972630-8334-484E-B132-E92F875A4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16665D-C747-6344-96ED-49360F108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A29290-8DE1-8F48-9D14-C04C11E6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DA1151-212D-4D46-AD8F-85710767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2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CB201-BC66-9346-883E-424AE4487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DF31B6-F3A7-CF4B-A4C4-FF8F9EA00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DF31DB-43A6-5444-9625-6DB86D3F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35EC1B-1F3D-9B4A-B7B6-87585419E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D6B4D9-E6FF-0C4C-8C9A-2F988B4F5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03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85223-3CA2-F849-87E3-AE11F7335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34097B-9A12-BD49-B9A1-8A3C6CB82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93000D-E7B6-E34D-B75B-E345F9DB3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4E6A65-19AE-2C45-990A-F618B04C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0F7985-D0EF-C24C-A833-086B59461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BFB6D7-9F57-8E48-8070-0E8A5FABF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909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06F61-9F9C-C846-89AC-FBAFC799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72ABAA-9069-E94D-B09E-65F6DD223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8C3A87-ED0A-2041-A11B-052C87CA3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AA1098-055D-0E46-BC3F-46DA18FB9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45D5BCD-FD44-684E-B698-131161481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04AADD-C289-F049-B36C-25298524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AEE4DA-2D68-FC41-B4B7-D44E1132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FE2DC3-1CEC-9340-AE47-2036F33E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5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60BD2-6476-344C-ACA8-8D483DF0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BAC5B96-98CC-6943-ACD8-3586CCA4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24DCE1-95D6-B94A-AC3C-FEE6B73A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602B58-1501-AE4F-A4C7-0CFAD33B3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75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664135-9FBE-F947-AEA9-F0D07F448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9C838C-B12A-3D45-9B0E-8788B4842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1B34AA-8925-814E-B47A-EFD89100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11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1E9377-017A-B240-8035-9448A3746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518340-3950-4249-8DEA-93374AA13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51EFBF-3C86-6B47-A1A4-06192C9EC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C10EBC-E9AE-044C-8C0A-1141D2D4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61F2F5-ED11-5A40-8A1E-67D52E690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C65BDD-081B-AD49-9999-C089B751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57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A6847-AD98-6E40-B5C4-219588435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171FE3-5B91-BC49-981B-44EF9685C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F76047-0833-F842-AE00-034B845FD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C4DFB1-3DBB-F44F-B029-B518C6DF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02910A-C87D-E544-A513-E73B869E8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9979C5-B169-7B46-9957-4B231B48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250E89B-09C3-DB43-B82B-E501F73C2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A38B2E-A6EC-654B-BAA5-CBF24C6AC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482FF6-5441-5442-9B3C-BD89F85537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BA32-936A-9743-A9EF-663227897FD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58CB09-4286-1141-9986-F5C8A9CB0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3131BD-F9E0-0B4A-A944-AF8872E99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744C8-EB0F-6147-8849-A1209009BA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76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hi1u1DRvhI&amp;feature=youtu.b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3832" y="-2663832"/>
            <a:ext cx="6860282" cy="1218794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0C93443-5067-0347-B002-2B9E741AF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972" y="1812199"/>
            <a:ext cx="9144000" cy="3235882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/>
          <a:lstStyle/>
          <a:p>
            <a:r>
              <a:rPr lang="es-MX" sz="1800" dirty="0">
                <a:solidFill>
                  <a:srgbClr val="FEEBDD"/>
                </a:solidFill>
                <a:latin typeface="Britannic Bold" panose="020B0903060703020204" pitchFamily="34" charset="77"/>
              </a:rPr>
              <a:t>LECTURA:</a:t>
            </a:r>
            <a:br>
              <a:rPr lang="es-MX" sz="1800" dirty="0">
                <a:solidFill>
                  <a:srgbClr val="FEEBDD"/>
                </a:solidFill>
                <a:latin typeface="Britannic Bold" panose="020B0903060703020204" pitchFamily="34" charset="77"/>
              </a:rPr>
            </a:br>
            <a:r>
              <a:rPr lang="es-MX" dirty="0">
                <a:solidFill>
                  <a:srgbClr val="FEEBDD"/>
                </a:solidFill>
                <a:latin typeface="Britannic Bold" panose="020B0903060703020204" pitchFamily="34" charset="77"/>
              </a:rPr>
              <a:t>Carlos y Fredy </a:t>
            </a:r>
            <a:br>
              <a:rPr lang="es-MX" dirty="0">
                <a:solidFill>
                  <a:srgbClr val="FEEBDD"/>
                </a:solidFill>
                <a:latin typeface="Britannic Bold" panose="020B0903060703020204" pitchFamily="34" charset="77"/>
              </a:rPr>
            </a:br>
            <a:r>
              <a:rPr lang="es-MX" dirty="0">
                <a:solidFill>
                  <a:srgbClr val="FEEBDD"/>
                </a:solidFill>
                <a:latin typeface="Britannic Bold" panose="020B0903060703020204" pitchFamily="34" charset="77"/>
              </a:rPr>
              <a:t>¿Si yo fuera su maestr@?</a:t>
            </a:r>
          </a:p>
        </p:txBody>
      </p:sp>
    </p:spTree>
    <p:extLst>
      <p:ext uri="{BB962C8B-B14F-4D97-AF65-F5344CB8AC3E}">
        <p14:creationId xmlns:p14="http://schemas.microsoft.com/office/powerpoint/2010/main" val="167783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7886" y="-2666114"/>
            <a:ext cx="6860282" cy="1218794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0C93443-5067-0347-B002-2B9E741AF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972" y="1812199"/>
            <a:ext cx="9144000" cy="3235882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>
            <a:normAutofit/>
          </a:bodyPr>
          <a:lstStyle/>
          <a:p>
            <a:pPr algn="l"/>
            <a:r>
              <a:rPr lang="es-MX" sz="2800" b="1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NOMBRE DE LAS INTEGRANTES:</a:t>
            </a:r>
            <a:br>
              <a:rPr lang="es-MX" sz="2800" b="1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700" b="1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sz="1600" b="1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800" b="1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MX" sz="2800" b="1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800" b="1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es-MX" sz="2800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ALESSANDRA ESCOLASTICO RUIZ</a:t>
            </a:r>
            <a:br>
              <a:rPr lang="es-MX" sz="2800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800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-TANIA MELISA GUTIERREZ FONSECA</a:t>
            </a:r>
            <a:br>
              <a:rPr lang="es-MX" sz="2800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800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-MARIA VIANNEY HERNANDEZ GONZALEZ</a:t>
            </a:r>
            <a:br>
              <a:rPr lang="es-MX" sz="2800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800" dirty="0">
                <a:solidFill>
                  <a:srgbClr val="FEEBD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-CITLALY ALEJANDRA LEIJA VELEZ</a:t>
            </a:r>
          </a:p>
        </p:txBody>
      </p:sp>
    </p:spTree>
    <p:extLst>
      <p:ext uri="{BB962C8B-B14F-4D97-AF65-F5344CB8AC3E}">
        <p14:creationId xmlns:p14="http://schemas.microsoft.com/office/powerpoint/2010/main" val="395060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3832" y="-2663832"/>
            <a:ext cx="6860282" cy="1218794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F41D10A-1F3E-AD40-AFE1-7D97BA24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808" y="502985"/>
            <a:ext cx="5911981" cy="938151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>
            <a:normAutofit/>
          </a:bodyPr>
          <a:lstStyle/>
          <a:p>
            <a:r>
              <a:rPr lang="es-MX" sz="4000" dirty="0">
                <a:solidFill>
                  <a:srgbClr val="FEEBDD"/>
                </a:solidFill>
                <a:latin typeface="Hello Pirates - Personal Use" pitchFamily="2" charset="0"/>
              </a:rPr>
              <a:t>¿Qué se entiende por aprendizaje?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E9ED63-0674-F341-B03C-ECC0FCB520E0}"/>
              </a:ext>
            </a:extLst>
          </p:cNvPr>
          <p:cNvSpPr txBox="1"/>
          <p:nvPr/>
        </p:nvSpPr>
        <p:spPr>
          <a:xfrm>
            <a:off x="2482208" y="2433650"/>
            <a:ext cx="68853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base a la lectura podemos definir que el aprendizaje se entiende como un proceso de adquirir conocimientos mediante las experiencias vividas en diferentes ámbitos.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24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3832" y="-2663832"/>
            <a:ext cx="6860282" cy="1218794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F41D10A-1F3E-AD40-AFE1-7D97BA24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688" y="463137"/>
            <a:ext cx="5911981" cy="938151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>
            <a:normAutofit/>
          </a:bodyPr>
          <a:lstStyle/>
          <a:p>
            <a:r>
              <a:rPr lang="es-MX" sz="4000" dirty="0">
                <a:solidFill>
                  <a:srgbClr val="FEEBDD"/>
                </a:solidFill>
                <a:latin typeface="Hello Pirates - Personal Use" pitchFamily="2" charset="0"/>
              </a:rPr>
              <a:t>¿Qué se entiende por educabilidad?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E9ED63-0674-F341-B03C-ECC0FCB520E0}"/>
              </a:ext>
            </a:extLst>
          </p:cNvPr>
          <p:cNvSpPr txBox="1"/>
          <p:nvPr/>
        </p:nvSpPr>
        <p:spPr>
          <a:xfrm>
            <a:off x="5367648" y="2509955"/>
            <a:ext cx="61751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puede entender como la capacidad que tiene una persona para recibir opiniones, consejos etc. que le ayuden a construir el conocimiento y de alguna forma lograr una transformación.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72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3832" y="-2663832"/>
            <a:ext cx="6860282" cy="1218794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F41D10A-1F3E-AD40-AFE1-7D97BA24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688" y="463137"/>
            <a:ext cx="5911981" cy="938151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>
            <a:normAutofit fontScale="92500"/>
          </a:bodyPr>
          <a:lstStyle/>
          <a:p>
            <a:r>
              <a:rPr lang="es-MX" sz="4000" dirty="0">
                <a:solidFill>
                  <a:srgbClr val="FEEBDD"/>
                </a:solidFill>
                <a:latin typeface="Hello Pirates - Personal Use" pitchFamily="2" charset="0"/>
              </a:rPr>
              <a:t>¿Qué relación tiene con el aprendizaje?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E9ED63-0674-F341-B03C-ECC0FCB520E0}"/>
              </a:ext>
            </a:extLst>
          </p:cNvPr>
          <p:cNvSpPr txBox="1"/>
          <p:nvPr/>
        </p:nvSpPr>
        <p:spPr>
          <a:xfrm>
            <a:off x="5367648" y="2006930"/>
            <a:ext cx="61751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 mucha relación ya que se habla de la enseñanza por parte de las profesoras y el como los niños lograban sus aprendizajes. También se puede relacionar ya que el aprendizaje se puede lograr por medio de la experiencia.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507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3832" y="-2663832"/>
            <a:ext cx="6860282" cy="1218794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F41D10A-1F3E-AD40-AFE1-7D97BA24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688" y="463137"/>
            <a:ext cx="5911981" cy="938151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>
            <a:normAutofit fontScale="92500" lnSpcReduction="20000"/>
          </a:bodyPr>
          <a:lstStyle/>
          <a:p>
            <a:pPr algn="l"/>
            <a:r>
              <a:rPr lang="es-MX" sz="4000" dirty="0">
                <a:solidFill>
                  <a:srgbClr val="FEEBDD"/>
                </a:solidFill>
                <a:latin typeface="Hello Pirates - Personal Use" pitchFamily="2" charset="0"/>
              </a:rPr>
              <a:t>¿Cómo influye la escuela en el proseso de educabilidad?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E9ED63-0674-F341-B03C-ECC0FCB520E0}"/>
              </a:ext>
            </a:extLst>
          </p:cNvPr>
          <p:cNvSpPr txBox="1"/>
          <p:nvPr/>
        </p:nvSpPr>
        <p:spPr>
          <a:xfrm>
            <a:off x="5367648" y="2006930"/>
            <a:ext cx="61751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 depende de en este caso las maestras  y el tiempo que estas dediquen a cada uno de los alumnos para que de esta forma logren identificar los problemas que presentan y poder ayudarlos dándoles herramientas que en algún momento puedan utilizar y le sean de mucha ayuda.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8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3832" y="-2663832"/>
            <a:ext cx="6860282" cy="1218794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F41D10A-1F3E-AD40-AFE1-7D97BA24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688" y="463137"/>
            <a:ext cx="5911981" cy="938151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>
            <a:normAutofit fontScale="70000" lnSpcReduction="20000"/>
          </a:bodyPr>
          <a:lstStyle/>
          <a:p>
            <a:pPr algn="l"/>
            <a:r>
              <a:rPr lang="es-MX" sz="4000" dirty="0">
                <a:solidFill>
                  <a:srgbClr val="FEEBDD"/>
                </a:solidFill>
                <a:latin typeface="Hello Pirates - Personal Use" pitchFamily="2" charset="0"/>
              </a:rPr>
              <a:t>¿Cuáles son lasprincipales hipótesis que explican en el problema de fracaso escolar masivo?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E9ED63-0674-F341-B03C-ECC0FCB520E0}"/>
              </a:ext>
            </a:extLst>
          </p:cNvPr>
          <p:cNvSpPr txBox="1"/>
          <p:nvPr/>
        </p:nvSpPr>
        <p:spPr>
          <a:xfrm>
            <a:off x="5367648" y="2006930"/>
            <a:ext cx="61751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MX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Falta de atención por parte delos padres de familia</a:t>
            </a:r>
          </a:p>
          <a:p>
            <a:pPr algn="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falta de recursos institucionales</a:t>
            </a:r>
          </a:p>
          <a:p>
            <a:pPr algn="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de vida del alumno</a:t>
            </a:r>
          </a:p>
          <a:p>
            <a:pPr algn="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Diferentes estilos de aprendizaje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4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3832" y="-2663832"/>
            <a:ext cx="6860282" cy="1218794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F41D10A-1F3E-AD40-AFE1-7D97BA24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688" y="463137"/>
            <a:ext cx="5911981" cy="938151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>
            <a:normAutofit fontScale="77500" lnSpcReduction="20000"/>
          </a:bodyPr>
          <a:lstStyle/>
          <a:p>
            <a:pPr algn="l"/>
            <a:r>
              <a:rPr lang="es-MX" sz="4000" dirty="0">
                <a:solidFill>
                  <a:srgbClr val="FEEBDD"/>
                </a:solidFill>
                <a:latin typeface="Hello Pirates - Personal Use" pitchFamily="2" charset="0"/>
              </a:rPr>
              <a:t>¿Cuál es el papel del maestro en la promoción del prendizaje y desarrollo de los alumnos?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E9ED63-0674-F341-B03C-ECC0FCB520E0}"/>
              </a:ext>
            </a:extLst>
          </p:cNvPr>
          <p:cNvSpPr txBox="1"/>
          <p:nvPr/>
        </p:nvSpPr>
        <p:spPr>
          <a:xfrm>
            <a:off x="3535680" y="2006930"/>
            <a:ext cx="80071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maestro juega un papel muy importante ya que literalmente es el que lleva las riendas y el encargado del “futuro” tanto del alumno como de la sociedad.  Es por eso que el docente debe de desarrollar actividades en los alumnos que les ayuden obviamente a adquirir conocimientos, a desarrollarse emocional, social, mentalmente, etc</a:t>
            </a:r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y de igual forma no olvidar que también hay e apoyarlos en situaciones que estén al alcance dándoles opciones de solución.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13B0D3-40C0-F844-A346-63DC7141F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7886" y="-2663832"/>
            <a:ext cx="6860282" cy="1218794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F41D10A-1F3E-AD40-AFE1-7D97BA24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440" y="2960272"/>
            <a:ext cx="11079588" cy="938151"/>
          </a:xfrm>
          <a:solidFill>
            <a:srgbClr val="AB7551"/>
          </a:solidFill>
          <a:ln>
            <a:solidFill>
              <a:srgbClr val="AB7551"/>
            </a:solidFill>
          </a:ln>
        </p:spPr>
        <p:txBody>
          <a:bodyPr anchor="ctr">
            <a:noAutofit/>
          </a:bodyPr>
          <a:lstStyle/>
          <a:p>
            <a:r>
              <a:rPr lang="es-MX" sz="4000" dirty="0">
                <a:solidFill>
                  <a:srgbClr val="FEEBDD"/>
                </a:solidFill>
                <a:latin typeface="Hello Pirates - Personal Use" pitchFamily="2" charset="0"/>
                <a:hlinkClick r:id="rId3"/>
              </a:rPr>
              <a:t>https://</a:t>
            </a:r>
            <a:r>
              <a:rPr lang="es-MX" sz="4000" dirty="0" smtClean="0">
                <a:solidFill>
                  <a:srgbClr val="FEEBDD"/>
                </a:solidFill>
                <a:latin typeface="Hello Pirates - Personal Use" pitchFamily="2" charset="0"/>
                <a:hlinkClick r:id="rId3"/>
              </a:rPr>
              <a:t>www.youtube.com/watch?v=ohi1u1DRvhI&amp;feature=youtu.be</a:t>
            </a:r>
            <a:r>
              <a:rPr lang="es-MX" sz="4000" dirty="0" smtClean="0">
                <a:solidFill>
                  <a:srgbClr val="FEEBDD"/>
                </a:solidFill>
                <a:latin typeface="Hello Pirates - Personal Use" pitchFamily="2" charset="0"/>
              </a:rPr>
              <a:t> </a:t>
            </a:r>
            <a:endParaRPr lang="es-MX" sz="4000" dirty="0">
              <a:solidFill>
                <a:srgbClr val="FEEBDD"/>
              </a:solidFill>
              <a:latin typeface="Hello Pirates - Personal Us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8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332</Words>
  <Application>Microsoft Office PowerPoint</Application>
  <PresentationFormat>Panorámica</PresentationFormat>
  <Paragraphs>19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Britannic Bold</vt:lpstr>
      <vt:lpstr>Calibri</vt:lpstr>
      <vt:lpstr>Calibri Light</vt:lpstr>
      <vt:lpstr>Hello Pirates - Personal Use</vt:lpstr>
      <vt:lpstr>Times New Roman</vt:lpstr>
      <vt:lpstr>Tema de Office</vt:lpstr>
      <vt:lpstr>LECTURA: Carlos y Fredy  ¿Si yo fuera su maestr@?</vt:lpstr>
      <vt:lpstr>      NOMBRE DE LAS INTEGRANTES:             -ALESSANDRA ESCOLASTICO RUIZ       -TANIA MELISA GUTIERREZ FONSECA       -MARIA VIANNEY HERNANDEZ GONZALEZ       -CITLALY ALEJANDRA LEIJA VELEZ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LECTURA: Carlos y Fredy  ¿Si yo fuera su maestr@?</dc:title>
  <dc:creator>ALESSANDRA ESCOLASTICO RUIZ</dc:creator>
  <cp:lastModifiedBy>TANIA MELISA GUTIERREZ FONSECA</cp:lastModifiedBy>
  <cp:revision>7</cp:revision>
  <dcterms:created xsi:type="dcterms:W3CDTF">2021-11-18T19:12:00Z</dcterms:created>
  <dcterms:modified xsi:type="dcterms:W3CDTF">2021-11-19T06:41:44Z</dcterms:modified>
</cp:coreProperties>
</file>