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68BBC0-3FF7-491E-BAE5-3FAAEC250DA3}">
  <a:tblStyle styleId="{E968BBC0-3FF7-491E-BAE5-3FAAEC250D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75991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96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72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89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47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178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54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f1a8c58c5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f1a8c58c5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65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98500" y="3199782"/>
            <a:ext cx="2575685" cy="3338010"/>
          </a:xfrm>
          <a:custGeom>
            <a:avLst/>
            <a:gdLst/>
            <a:ahLst/>
            <a:cxnLst/>
            <a:rect l="l" t="t" r="r" b="b"/>
            <a:pathLst>
              <a:path w="26175" h="33922" extrusionOk="0">
                <a:moveTo>
                  <a:pt x="240" y="3230"/>
                </a:moveTo>
                <a:cubicBezTo>
                  <a:pt x="1" y="5276"/>
                  <a:pt x="386" y="8956"/>
                  <a:pt x="346" y="11016"/>
                </a:cubicBezTo>
                <a:cubicBezTo>
                  <a:pt x="266" y="15068"/>
                  <a:pt x="346" y="19107"/>
                  <a:pt x="386" y="23160"/>
                </a:cubicBezTo>
                <a:cubicBezTo>
                  <a:pt x="413" y="25179"/>
                  <a:pt x="213" y="28952"/>
                  <a:pt x="1874" y="30494"/>
                </a:cubicBezTo>
                <a:cubicBezTo>
                  <a:pt x="3389" y="31902"/>
                  <a:pt x="6405" y="30905"/>
                  <a:pt x="8212" y="30878"/>
                </a:cubicBezTo>
                <a:cubicBezTo>
                  <a:pt x="12251" y="30825"/>
                  <a:pt x="16130" y="31875"/>
                  <a:pt x="20090" y="32487"/>
                </a:cubicBezTo>
                <a:cubicBezTo>
                  <a:pt x="21804" y="32752"/>
                  <a:pt x="24780" y="33921"/>
                  <a:pt x="25365" y="31596"/>
                </a:cubicBezTo>
                <a:cubicBezTo>
                  <a:pt x="25710" y="30201"/>
                  <a:pt x="26175" y="25046"/>
                  <a:pt x="24541" y="24302"/>
                </a:cubicBezTo>
                <a:cubicBezTo>
                  <a:pt x="22282" y="23292"/>
                  <a:pt x="19041" y="24607"/>
                  <a:pt x="17978" y="21539"/>
                </a:cubicBezTo>
                <a:cubicBezTo>
                  <a:pt x="16702" y="17858"/>
                  <a:pt x="20196" y="11866"/>
                  <a:pt x="16144" y="9275"/>
                </a:cubicBezTo>
                <a:cubicBezTo>
                  <a:pt x="14004" y="7919"/>
                  <a:pt x="11016" y="11959"/>
                  <a:pt x="8199" y="10564"/>
                </a:cubicBezTo>
                <a:cubicBezTo>
                  <a:pt x="5023" y="9009"/>
                  <a:pt x="6711" y="4518"/>
                  <a:pt x="5621" y="1954"/>
                </a:cubicBezTo>
                <a:cubicBezTo>
                  <a:pt x="4810" y="80"/>
                  <a:pt x="2764" y="1"/>
                  <a:pt x="1476" y="1409"/>
                </a:cubicBezTo>
                <a:cubicBezTo>
                  <a:pt x="971" y="1954"/>
                  <a:pt x="572" y="2566"/>
                  <a:pt x="240" y="3230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4225331" y="-617210"/>
            <a:ext cx="3046935" cy="1588413"/>
          </a:xfrm>
          <a:custGeom>
            <a:avLst/>
            <a:gdLst/>
            <a:ahLst/>
            <a:cxnLst/>
            <a:rect l="l" t="t" r="r" b="b"/>
            <a:pathLst>
              <a:path w="30964" h="16142" extrusionOk="0">
                <a:moveTo>
                  <a:pt x="15660" y="0"/>
                </a:moveTo>
                <a:cubicBezTo>
                  <a:pt x="3511" y="0"/>
                  <a:pt x="470" y="10666"/>
                  <a:pt x="152" y="14072"/>
                </a:cubicBezTo>
                <a:cubicBezTo>
                  <a:pt x="0" y="15700"/>
                  <a:pt x="5841" y="16142"/>
                  <a:pt x="12225" y="16142"/>
                </a:cubicBezTo>
                <a:cubicBezTo>
                  <a:pt x="19803" y="16142"/>
                  <a:pt x="28147" y="15520"/>
                  <a:pt x="28147" y="15520"/>
                </a:cubicBezTo>
                <a:cubicBezTo>
                  <a:pt x="28147" y="15520"/>
                  <a:pt x="30963" y="1131"/>
                  <a:pt x="17371" y="68"/>
                </a:cubicBezTo>
                <a:cubicBezTo>
                  <a:pt x="16782" y="22"/>
                  <a:pt x="16212" y="0"/>
                  <a:pt x="156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776" y="-1150480"/>
            <a:ext cx="1772819" cy="1981236"/>
          </a:xfrm>
          <a:custGeom>
            <a:avLst/>
            <a:gdLst/>
            <a:ahLst/>
            <a:cxnLst/>
            <a:rect l="l" t="t" r="r" b="b"/>
            <a:pathLst>
              <a:path w="18016" h="20134" extrusionOk="0">
                <a:moveTo>
                  <a:pt x="5614" y="1"/>
                </a:moveTo>
                <a:cubicBezTo>
                  <a:pt x="489" y="1"/>
                  <a:pt x="1" y="6412"/>
                  <a:pt x="902" y="10178"/>
                </a:cubicBezTo>
                <a:cubicBezTo>
                  <a:pt x="1886" y="14270"/>
                  <a:pt x="4649" y="17831"/>
                  <a:pt x="8622" y="19399"/>
                </a:cubicBezTo>
                <a:cubicBezTo>
                  <a:pt x="9684" y="19815"/>
                  <a:pt x="11239" y="20134"/>
                  <a:pt x="12776" y="20134"/>
                </a:cubicBezTo>
                <a:cubicBezTo>
                  <a:pt x="15319" y="20134"/>
                  <a:pt x="17812" y="19260"/>
                  <a:pt x="17935" y="16502"/>
                </a:cubicBezTo>
                <a:cubicBezTo>
                  <a:pt x="18015" y="14736"/>
                  <a:pt x="16780" y="13195"/>
                  <a:pt x="15478" y="12158"/>
                </a:cubicBezTo>
                <a:cubicBezTo>
                  <a:pt x="14468" y="11347"/>
                  <a:pt x="13299" y="10723"/>
                  <a:pt x="12408" y="9779"/>
                </a:cubicBezTo>
                <a:cubicBezTo>
                  <a:pt x="11519" y="8849"/>
                  <a:pt x="11106" y="7694"/>
                  <a:pt x="10787" y="6472"/>
                </a:cubicBezTo>
                <a:cubicBezTo>
                  <a:pt x="10296" y="4585"/>
                  <a:pt x="9951" y="2445"/>
                  <a:pt x="8422" y="1077"/>
                </a:cubicBezTo>
                <a:cubicBezTo>
                  <a:pt x="7678" y="413"/>
                  <a:pt x="6709" y="14"/>
                  <a:pt x="5752" y="14"/>
                </a:cubicBezTo>
                <a:cubicBezTo>
                  <a:pt x="5726" y="1"/>
                  <a:pt x="5685" y="1"/>
                  <a:pt x="5646" y="1"/>
                </a:cubicBezTo>
                <a:cubicBezTo>
                  <a:pt x="5635" y="1"/>
                  <a:pt x="5625" y="1"/>
                  <a:pt x="56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31275" y="719950"/>
            <a:ext cx="6270000" cy="29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31275" y="36521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 flipH="1">
            <a:off x="5072723" y="1917784"/>
            <a:ext cx="6345538" cy="4649268"/>
            <a:chOff x="4538448" y="-1495741"/>
            <a:chExt cx="6345538" cy="4649268"/>
          </a:xfrm>
        </p:grpSpPr>
        <p:sp>
          <p:nvSpPr>
            <p:cNvPr id="15" name="Google Shape;15;p2"/>
            <p:cNvSpPr/>
            <p:nvPr/>
          </p:nvSpPr>
          <p:spPr>
            <a:xfrm rot="1466173">
              <a:off x="5063702" y="-68903"/>
              <a:ext cx="5626514" cy="2155169"/>
            </a:xfrm>
            <a:custGeom>
              <a:avLst/>
              <a:gdLst/>
              <a:ahLst/>
              <a:cxnLst/>
              <a:rect l="l" t="t" r="r" b="b"/>
              <a:pathLst>
                <a:path w="83493" h="31981" extrusionOk="0">
                  <a:moveTo>
                    <a:pt x="4235" y="1"/>
                  </a:moveTo>
                  <a:lnTo>
                    <a:pt x="1" y="22267"/>
                  </a:lnTo>
                  <a:cubicBezTo>
                    <a:pt x="2035" y="24224"/>
                    <a:pt x="3492" y="26244"/>
                    <a:pt x="6451" y="26395"/>
                  </a:cubicBezTo>
                  <a:cubicBezTo>
                    <a:pt x="6567" y="26402"/>
                    <a:pt x="6679" y="26405"/>
                    <a:pt x="6788" y="26405"/>
                  </a:cubicBezTo>
                  <a:cubicBezTo>
                    <a:pt x="9572" y="26405"/>
                    <a:pt x="10038" y="24465"/>
                    <a:pt x="13184" y="24465"/>
                  </a:cubicBezTo>
                  <a:cubicBezTo>
                    <a:pt x="13241" y="24465"/>
                    <a:pt x="13299" y="24466"/>
                    <a:pt x="13357" y="24467"/>
                  </a:cubicBezTo>
                  <a:cubicBezTo>
                    <a:pt x="17288" y="24558"/>
                    <a:pt x="17864" y="27428"/>
                    <a:pt x="24998" y="30326"/>
                  </a:cubicBezTo>
                  <a:cubicBezTo>
                    <a:pt x="28441" y="31729"/>
                    <a:pt x="30573" y="31980"/>
                    <a:pt x="31794" y="31980"/>
                  </a:cubicBezTo>
                  <a:cubicBezTo>
                    <a:pt x="32172" y="31980"/>
                    <a:pt x="32462" y="31956"/>
                    <a:pt x="32678" y="31935"/>
                  </a:cubicBezTo>
                  <a:cubicBezTo>
                    <a:pt x="35440" y="31631"/>
                    <a:pt x="35683" y="30538"/>
                    <a:pt x="38385" y="29765"/>
                  </a:cubicBezTo>
                  <a:cubicBezTo>
                    <a:pt x="39503" y="29446"/>
                    <a:pt x="40541" y="29324"/>
                    <a:pt x="41518" y="29324"/>
                  </a:cubicBezTo>
                  <a:cubicBezTo>
                    <a:pt x="44753" y="29324"/>
                    <a:pt x="47311" y="30667"/>
                    <a:pt x="49863" y="30667"/>
                  </a:cubicBezTo>
                  <a:cubicBezTo>
                    <a:pt x="50650" y="30667"/>
                    <a:pt x="51437" y="30539"/>
                    <a:pt x="52242" y="30204"/>
                  </a:cubicBezTo>
                  <a:cubicBezTo>
                    <a:pt x="55308" y="28929"/>
                    <a:pt x="53791" y="26653"/>
                    <a:pt x="57114" y="24680"/>
                  </a:cubicBezTo>
                  <a:cubicBezTo>
                    <a:pt x="58609" y="23791"/>
                    <a:pt x="59992" y="23613"/>
                    <a:pt x="61604" y="23613"/>
                  </a:cubicBezTo>
                  <a:cubicBezTo>
                    <a:pt x="62686" y="23613"/>
                    <a:pt x="63870" y="23693"/>
                    <a:pt x="65260" y="23693"/>
                  </a:cubicBezTo>
                  <a:cubicBezTo>
                    <a:pt x="67035" y="23693"/>
                    <a:pt x="69146" y="23562"/>
                    <a:pt x="71806" y="22965"/>
                  </a:cubicBezTo>
                  <a:cubicBezTo>
                    <a:pt x="73050" y="22692"/>
                    <a:pt x="76086" y="21994"/>
                    <a:pt x="79471" y="20278"/>
                  </a:cubicBezTo>
                  <a:cubicBezTo>
                    <a:pt x="81293" y="19337"/>
                    <a:pt x="82507" y="18473"/>
                    <a:pt x="83493" y="17683"/>
                  </a:cubicBezTo>
                  <a:lnTo>
                    <a:pt x="83493" y="5859"/>
                  </a:lnTo>
                  <a:cubicBezTo>
                    <a:pt x="81991" y="4220"/>
                    <a:pt x="81110" y="3370"/>
                    <a:pt x="80487" y="3143"/>
                  </a:cubicBezTo>
                  <a:cubicBezTo>
                    <a:pt x="79864" y="2932"/>
                    <a:pt x="79237" y="2847"/>
                    <a:pt x="78616" y="2847"/>
                  </a:cubicBezTo>
                  <a:cubicBezTo>
                    <a:pt x="76038" y="2847"/>
                    <a:pt x="73568" y="4315"/>
                    <a:pt x="71866" y="4315"/>
                  </a:cubicBezTo>
                  <a:cubicBezTo>
                    <a:pt x="71356" y="4315"/>
                    <a:pt x="70915" y="4184"/>
                    <a:pt x="70561" y="3841"/>
                  </a:cubicBezTo>
                  <a:cubicBezTo>
                    <a:pt x="69788" y="3113"/>
                    <a:pt x="70273" y="2186"/>
                    <a:pt x="69454" y="1716"/>
                  </a:cubicBezTo>
                  <a:cubicBezTo>
                    <a:pt x="69262" y="1603"/>
                    <a:pt x="69060" y="1550"/>
                    <a:pt x="68834" y="1550"/>
                  </a:cubicBezTo>
                  <a:cubicBezTo>
                    <a:pt x="67846" y="1550"/>
                    <a:pt x="66393" y="2563"/>
                    <a:pt x="63231" y="4008"/>
                  </a:cubicBezTo>
                  <a:cubicBezTo>
                    <a:pt x="60863" y="5100"/>
                    <a:pt x="59679" y="5647"/>
                    <a:pt x="58692" y="5677"/>
                  </a:cubicBezTo>
                  <a:cubicBezTo>
                    <a:pt x="58633" y="5679"/>
                    <a:pt x="58576" y="5680"/>
                    <a:pt x="58519" y="5680"/>
                  </a:cubicBezTo>
                  <a:cubicBezTo>
                    <a:pt x="56657" y="5680"/>
                    <a:pt x="55780" y="4839"/>
                    <a:pt x="53951" y="4839"/>
                  </a:cubicBezTo>
                  <a:cubicBezTo>
                    <a:pt x="53743" y="4839"/>
                    <a:pt x="53524" y="4849"/>
                    <a:pt x="53289" y="4873"/>
                  </a:cubicBezTo>
                  <a:cubicBezTo>
                    <a:pt x="51939" y="5025"/>
                    <a:pt x="51514" y="5450"/>
                    <a:pt x="50300" y="5859"/>
                  </a:cubicBezTo>
                  <a:cubicBezTo>
                    <a:pt x="49449" y="6143"/>
                    <a:pt x="48691" y="6254"/>
                    <a:pt x="47973" y="6254"/>
                  </a:cubicBezTo>
                  <a:cubicBezTo>
                    <a:pt x="45318" y="6254"/>
                    <a:pt x="43223" y="4727"/>
                    <a:pt x="39122" y="4727"/>
                  </a:cubicBezTo>
                  <a:cubicBezTo>
                    <a:pt x="38751" y="4727"/>
                    <a:pt x="38365" y="4739"/>
                    <a:pt x="37960" y="4767"/>
                  </a:cubicBezTo>
                  <a:cubicBezTo>
                    <a:pt x="35517" y="4934"/>
                    <a:pt x="35561" y="5420"/>
                    <a:pt x="33042" y="5480"/>
                  </a:cubicBezTo>
                  <a:cubicBezTo>
                    <a:pt x="32886" y="5484"/>
                    <a:pt x="32732" y="5486"/>
                    <a:pt x="32580" y="5486"/>
                  </a:cubicBezTo>
                  <a:cubicBezTo>
                    <a:pt x="29049" y="5486"/>
                    <a:pt x="26433" y="4511"/>
                    <a:pt x="25560" y="4206"/>
                  </a:cubicBezTo>
                  <a:cubicBezTo>
                    <a:pt x="22357" y="3082"/>
                    <a:pt x="16377" y="1625"/>
                    <a:pt x="4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466173">
              <a:off x="4770759" y="-397502"/>
              <a:ext cx="5825986" cy="2384696"/>
            </a:xfrm>
            <a:custGeom>
              <a:avLst/>
              <a:gdLst/>
              <a:ahLst/>
              <a:cxnLst/>
              <a:rect l="l" t="t" r="r" b="b"/>
              <a:pathLst>
                <a:path w="86453" h="35387" extrusionOk="0">
                  <a:moveTo>
                    <a:pt x="8482" y="1"/>
                  </a:moveTo>
                  <a:cubicBezTo>
                    <a:pt x="8418" y="1"/>
                    <a:pt x="8353" y="3"/>
                    <a:pt x="8288" y="7"/>
                  </a:cubicBezTo>
                  <a:cubicBezTo>
                    <a:pt x="7013" y="98"/>
                    <a:pt x="6724" y="873"/>
                    <a:pt x="5464" y="1328"/>
                  </a:cubicBezTo>
                  <a:lnTo>
                    <a:pt x="0" y="478"/>
                  </a:lnTo>
                  <a:lnTo>
                    <a:pt x="0" y="22440"/>
                  </a:lnTo>
                  <a:cubicBezTo>
                    <a:pt x="183" y="22486"/>
                    <a:pt x="365" y="22546"/>
                    <a:pt x="531" y="22591"/>
                  </a:cubicBezTo>
                  <a:cubicBezTo>
                    <a:pt x="6223" y="24443"/>
                    <a:pt x="7073" y="29543"/>
                    <a:pt x="11854" y="29801"/>
                  </a:cubicBezTo>
                  <a:cubicBezTo>
                    <a:pt x="11970" y="29808"/>
                    <a:pt x="12082" y="29811"/>
                    <a:pt x="12191" y="29811"/>
                  </a:cubicBezTo>
                  <a:cubicBezTo>
                    <a:pt x="14975" y="29811"/>
                    <a:pt x="15441" y="27871"/>
                    <a:pt x="18587" y="27871"/>
                  </a:cubicBezTo>
                  <a:cubicBezTo>
                    <a:pt x="18644" y="27871"/>
                    <a:pt x="18702" y="27872"/>
                    <a:pt x="18760" y="27873"/>
                  </a:cubicBezTo>
                  <a:cubicBezTo>
                    <a:pt x="22691" y="27964"/>
                    <a:pt x="23267" y="30834"/>
                    <a:pt x="30401" y="33732"/>
                  </a:cubicBezTo>
                  <a:cubicBezTo>
                    <a:pt x="33844" y="35135"/>
                    <a:pt x="35976" y="35386"/>
                    <a:pt x="37197" y="35386"/>
                  </a:cubicBezTo>
                  <a:cubicBezTo>
                    <a:pt x="37575" y="35386"/>
                    <a:pt x="37865" y="35362"/>
                    <a:pt x="38081" y="35341"/>
                  </a:cubicBezTo>
                  <a:cubicBezTo>
                    <a:pt x="40843" y="35037"/>
                    <a:pt x="41086" y="33944"/>
                    <a:pt x="43788" y="33171"/>
                  </a:cubicBezTo>
                  <a:cubicBezTo>
                    <a:pt x="44906" y="32852"/>
                    <a:pt x="45944" y="32730"/>
                    <a:pt x="46921" y="32730"/>
                  </a:cubicBezTo>
                  <a:cubicBezTo>
                    <a:pt x="50156" y="32730"/>
                    <a:pt x="52714" y="34073"/>
                    <a:pt x="55266" y="34073"/>
                  </a:cubicBezTo>
                  <a:cubicBezTo>
                    <a:pt x="56053" y="34073"/>
                    <a:pt x="56840" y="33945"/>
                    <a:pt x="57645" y="33610"/>
                  </a:cubicBezTo>
                  <a:cubicBezTo>
                    <a:pt x="60711" y="32335"/>
                    <a:pt x="59194" y="30059"/>
                    <a:pt x="62517" y="28086"/>
                  </a:cubicBezTo>
                  <a:cubicBezTo>
                    <a:pt x="64012" y="27197"/>
                    <a:pt x="65395" y="27019"/>
                    <a:pt x="67007" y="27019"/>
                  </a:cubicBezTo>
                  <a:cubicBezTo>
                    <a:pt x="68089" y="27019"/>
                    <a:pt x="69273" y="27099"/>
                    <a:pt x="70663" y="27099"/>
                  </a:cubicBezTo>
                  <a:cubicBezTo>
                    <a:pt x="72438" y="27099"/>
                    <a:pt x="74549" y="26968"/>
                    <a:pt x="77209" y="26371"/>
                  </a:cubicBezTo>
                  <a:cubicBezTo>
                    <a:pt x="78453" y="26098"/>
                    <a:pt x="81489" y="25400"/>
                    <a:pt x="84874" y="23684"/>
                  </a:cubicBezTo>
                  <a:cubicBezTo>
                    <a:pt x="85451" y="23381"/>
                    <a:pt x="85982" y="23093"/>
                    <a:pt x="86453" y="22804"/>
                  </a:cubicBezTo>
                  <a:cubicBezTo>
                    <a:pt x="84996" y="18159"/>
                    <a:pt x="83539" y="13515"/>
                    <a:pt x="82081" y="8856"/>
                  </a:cubicBezTo>
                  <a:cubicBezTo>
                    <a:pt x="73454" y="11340"/>
                    <a:pt x="67508" y="12282"/>
                    <a:pt x="63418" y="12282"/>
                  </a:cubicBezTo>
                  <a:cubicBezTo>
                    <a:pt x="58860" y="12282"/>
                    <a:pt x="56608" y="11112"/>
                    <a:pt x="55521" y="9599"/>
                  </a:cubicBezTo>
                  <a:cubicBezTo>
                    <a:pt x="54746" y="8522"/>
                    <a:pt x="54063" y="6579"/>
                    <a:pt x="52135" y="6017"/>
                  </a:cubicBezTo>
                  <a:cubicBezTo>
                    <a:pt x="51810" y="5923"/>
                    <a:pt x="51491" y="5881"/>
                    <a:pt x="51176" y="5881"/>
                  </a:cubicBezTo>
                  <a:cubicBezTo>
                    <a:pt x="48660" y="5881"/>
                    <a:pt x="46471" y="8571"/>
                    <a:pt x="44104" y="8571"/>
                  </a:cubicBezTo>
                  <a:cubicBezTo>
                    <a:pt x="43775" y="8571"/>
                    <a:pt x="43442" y="8519"/>
                    <a:pt x="43105" y="8401"/>
                  </a:cubicBezTo>
                  <a:cubicBezTo>
                    <a:pt x="41116" y="7687"/>
                    <a:pt x="41632" y="5623"/>
                    <a:pt x="39204" y="4317"/>
                  </a:cubicBezTo>
                  <a:cubicBezTo>
                    <a:pt x="38493" y="3937"/>
                    <a:pt x="37887" y="3812"/>
                    <a:pt x="37237" y="3812"/>
                  </a:cubicBezTo>
                  <a:cubicBezTo>
                    <a:pt x="36020" y="3812"/>
                    <a:pt x="34648" y="4247"/>
                    <a:pt x="32139" y="4247"/>
                  </a:cubicBezTo>
                  <a:cubicBezTo>
                    <a:pt x="31984" y="4247"/>
                    <a:pt x="31825" y="4246"/>
                    <a:pt x="31661" y="4242"/>
                  </a:cubicBezTo>
                  <a:cubicBezTo>
                    <a:pt x="27185" y="4132"/>
                    <a:pt x="26644" y="2788"/>
                    <a:pt x="23698" y="2788"/>
                  </a:cubicBezTo>
                  <a:cubicBezTo>
                    <a:pt x="23408" y="2788"/>
                    <a:pt x="23094" y="2801"/>
                    <a:pt x="22751" y="2830"/>
                  </a:cubicBezTo>
                  <a:cubicBezTo>
                    <a:pt x="19071" y="3133"/>
                    <a:pt x="18236" y="4699"/>
                    <a:pt x="16393" y="4699"/>
                  </a:cubicBezTo>
                  <a:cubicBezTo>
                    <a:pt x="16108" y="4699"/>
                    <a:pt x="15799" y="4661"/>
                    <a:pt x="15451" y="4576"/>
                  </a:cubicBezTo>
                  <a:cubicBezTo>
                    <a:pt x="12083" y="3775"/>
                    <a:pt x="11239" y="1"/>
                    <a:pt x="8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466173">
              <a:off x="4665431" y="88951"/>
              <a:ext cx="5869923" cy="1884939"/>
            </a:xfrm>
            <a:custGeom>
              <a:avLst/>
              <a:gdLst/>
              <a:ahLst/>
              <a:cxnLst/>
              <a:rect l="l" t="t" r="r" b="b"/>
              <a:pathLst>
                <a:path w="87105" h="27971" extrusionOk="0">
                  <a:moveTo>
                    <a:pt x="4703" y="1"/>
                  </a:moveTo>
                  <a:cubicBezTo>
                    <a:pt x="3515" y="1"/>
                    <a:pt x="1984" y="410"/>
                    <a:pt x="0" y="1546"/>
                  </a:cubicBezTo>
                  <a:lnTo>
                    <a:pt x="0" y="15024"/>
                  </a:lnTo>
                  <a:cubicBezTo>
                    <a:pt x="183" y="15070"/>
                    <a:pt x="365" y="15130"/>
                    <a:pt x="531" y="15175"/>
                  </a:cubicBezTo>
                  <a:cubicBezTo>
                    <a:pt x="6223" y="17027"/>
                    <a:pt x="7073" y="22127"/>
                    <a:pt x="11854" y="22385"/>
                  </a:cubicBezTo>
                  <a:cubicBezTo>
                    <a:pt x="11970" y="22392"/>
                    <a:pt x="12082" y="22395"/>
                    <a:pt x="12191" y="22395"/>
                  </a:cubicBezTo>
                  <a:cubicBezTo>
                    <a:pt x="14975" y="22395"/>
                    <a:pt x="15441" y="20455"/>
                    <a:pt x="18587" y="20455"/>
                  </a:cubicBezTo>
                  <a:cubicBezTo>
                    <a:pt x="18644" y="20455"/>
                    <a:pt x="18702" y="20456"/>
                    <a:pt x="18760" y="20457"/>
                  </a:cubicBezTo>
                  <a:cubicBezTo>
                    <a:pt x="22691" y="20548"/>
                    <a:pt x="23267" y="23418"/>
                    <a:pt x="30401" y="26316"/>
                  </a:cubicBezTo>
                  <a:cubicBezTo>
                    <a:pt x="33844" y="27719"/>
                    <a:pt x="35976" y="27970"/>
                    <a:pt x="37197" y="27970"/>
                  </a:cubicBezTo>
                  <a:cubicBezTo>
                    <a:pt x="37575" y="27970"/>
                    <a:pt x="37865" y="27946"/>
                    <a:pt x="38081" y="27925"/>
                  </a:cubicBezTo>
                  <a:cubicBezTo>
                    <a:pt x="40843" y="27621"/>
                    <a:pt x="41086" y="26528"/>
                    <a:pt x="43788" y="25755"/>
                  </a:cubicBezTo>
                  <a:cubicBezTo>
                    <a:pt x="44906" y="25436"/>
                    <a:pt x="45944" y="25314"/>
                    <a:pt x="46921" y="25314"/>
                  </a:cubicBezTo>
                  <a:cubicBezTo>
                    <a:pt x="50156" y="25314"/>
                    <a:pt x="52714" y="26657"/>
                    <a:pt x="55266" y="26657"/>
                  </a:cubicBezTo>
                  <a:cubicBezTo>
                    <a:pt x="56053" y="26657"/>
                    <a:pt x="56840" y="26529"/>
                    <a:pt x="57645" y="26194"/>
                  </a:cubicBezTo>
                  <a:cubicBezTo>
                    <a:pt x="60711" y="24919"/>
                    <a:pt x="59194" y="22643"/>
                    <a:pt x="62517" y="20670"/>
                  </a:cubicBezTo>
                  <a:cubicBezTo>
                    <a:pt x="64012" y="19781"/>
                    <a:pt x="65395" y="19603"/>
                    <a:pt x="67007" y="19603"/>
                  </a:cubicBezTo>
                  <a:cubicBezTo>
                    <a:pt x="68089" y="19603"/>
                    <a:pt x="69273" y="19683"/>
                    <a:pt x="70663" y="19683"/>
                  </a:cubicBezTo>
                  <a:cubicBezTo>
                    <a:pt x="72438" y="19683"/>
                    <a:pt x="74549" y="19552"/>
                    <a:pt x="77209" y="18955"/>
                  </a:cubicBezTo>
                  <a:cubicBezTo>
                    <a:pt x="78453" y="18682"/>
                    <a:pt x="81489" y="17984"/>
                    <a:pt x="84874" y="16268"/>
                  </a:cubicBezTo>
                  <a:cubicBezTo>
                    <a:pt x="85572" y="15904"/>
                    <a:pt x="86179" y="15555"/>
                    <a:pt x="86726" y="15222"/>
                  </a:cubicBezTo>
                  <a:cubicBezTo>
                    <a:pt x="86847" y="12443"/>
                    <a:pt x="86969" y="9666"/>
                    <a:pt x="87105" y="6874"/>
                  </a:cubicBezTo>
                  <a:cubicBezTo>
                    <a:pt x="79814" y="4579"/>
                    <a:pt x="74784" y="3741"/>
                    <a:pt x="71285" y="3741"/>
                  </a:cubicBezTo>
                  <a:cubicBezTo>
                    <a:pt x="67980" y="3741"/>
                    <a:pt x="66041" y="4488"/>
                    <a:pt x="64854" y="5462"/>
                  </a:cubicBezTo>
                  <a:cubicBezTo>
                    <a:pt x="64095" y="6085"/>
                    <a:pt x="62442" y="7799"/>
                    <a:pt x="59740" y="8300"/>
                  </a:cubicBezTo>
                  <a:cubicBezTo>
                    <a:pt x="59253" y="8390"/>
                    <a:pt x="58821" y="8425"/>
                    <a:pt x="58428" y="8425"/>
                  </a:cubicBezTo>
                  <a:cubicBezTo>
                    <a:pt x="57116" y="8425"/>
                    <a:pt x="56227" y="8040"/>
                    <a:pt x="55119" y="8040"/>
                  </a:cubicBezTo>
                  <a:cubicBezTo>
                    <a:pt x="54655" y="8040"/>
                    <a:pt x="54151" y="8108"/>
                    <a:pt x="53562" y="8300"/>
                  </a:cubicBezTo>
                  <a:cubicBezTo>
                    <a:pt x="51058" y="9120"/>
                    <a:pt x="51119" y="10850"/>
                    <a:pt x="48614" y="11457"/>
                  </a:cubicBezTo>
                  <a:cubicBezTo>
                    <a:pt x="48243" y="11550"/>
                    <a:pt x="47881" y="11592"/>
                    <a:pt x="47496" y="11592"/>
                  </a:cubicBezTo>
                  <a:cubicBezTo>
                    <a:pt x="46557" y="11592"/>
                    <a:pt x="45489" y="11339"/>
                    <a:pt x="43864" y="10941"/>
                  </a:cubicBezTo>
                  <a:cubicBezTo>
                    <a:pt x="39220" y="9802"/>
                    <a:pt x="39174" y="8665"/>
                    <a:pt x="36806" y="8649"/>
                  </a:cubicBezTo>
                  <a:cubicBezTo>
                    <a:pt x="36773" y="8649"/>
                    <a:pt x="36740" y="8648"/>
                    <a:pt x="36708" y="8648"/>
                  </a:cubicBezTo>
                  <a:cubicBezTo>
                    <a:pt x="33937" y="8648"/>
                    <a:pt x="32749" y="10239"/>
                    <a:pt x="31176" y="10239"/>
                  </a:cubicBezTo>
                  <a:cubicBezTo>
                    <a:pt x="30889" y="10239"/>
                    <a:pt x="30589" y="10186"/>
                    <a:pt x="30265" y="10061"/>
                  </a:cubicBezTo>
                  <a:cubicBezTo>
                    <a:pt x="28565" y="9408"/>
                    <a:pt x="28944" y="7845"/>
                    <a:pt x="26910" y="5993"/>
                  </a:cubicBezTo>
                  <a:cubicBezTo>
                    <a:pt x="24427" y="3741"/>
                    <a:pt x="21015" y="3506"/>
                    <a:pt x="19561" y="3506"/>
                  </a:cubicBezTo>
                  <a:cubicBezTo>
                    <a:pt x="19291" y="3506"/>
                    <a:pt x="19089" y="3514"/>
                    <a:pt x="18973" y="3519"/>
                  </a:cubicBezTo>
                  <a:cubicBezTo>
                    <a:pt x="15445" y="3661"/>
                    <a:pt x="14211" y="5287"/>
                    <a:pt x="12417" y="5287"/>
                  </a:cubicBezTo>
                  <a:cubicBezTo>
                    <a:pt x="12096" y="5287"/>
                    <a:pt x="11757" y="5235"/>
                    <a:pt x="11384" y="5113"/>
                  </a:cubicBezTo>
                  <a:cubicBezTo>
                    <a:pt x="8757" y="4263"/>
                    <a:pt x="8895" y="1410"/>
                    <a:pt x="6436" y="347"/>
                  </a:cubicBezTo>
                  <a:cubicBezTo>
                    <a:pt x="5959" y="136"/>
                    <a:pt x="5388" y="1"/>
                    <a:pt x="4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466173">
              <a:off x="4641920" y="197531"/>
              <a:ext cx="5990617" cy="1797401"/>
            </a:xfrm>
            <a:custGeom>
              <a:avLst/>
              <a:gdLst/>
              <a:ahLst/>
              <a:cxnLst/>
              <a:rect l="l" t="t" r="r" b="b"/>
              <a:pathLst>
                <a:path w="88896" h="26672" extrusionOk="0">
                  <a:moveTo>
                    <a:pt x="83273" y="0"/>
                  </a:moveTo>
                  <a:cubicBezTo>
                    <a:pt x="82294" y="0"/>
                    <a:pt x="81748" y="95"/>
                    <a:pt x="81034" y="354"/>
                  </a:cubicBezTo>
                  <a:cubicBezTo>
                    <a:pt x="77755" y="1507"/>
                    <a:pt x="77543" y="3662"/>
                    <a:pt x="73354" y="6303"/>
                  </a:cubicBezTo>
                  <a:cubicBezTo>
                    <a:pt x="70637" y="8034"/>
                    <a:pt x="68179" y="8732"/>
                    <a:pt x="67177" y="9005"/>
                  </a:cubicBezTo>
                  <a:cubicBezTo>
                    <a:pt x="65031" y="9602"/>
                    <a:pt x="63329" y="9733"/>
                    <a:pt x="61896" y="9733"/>
                  </a:cubicBezTo>
                  <a:cubicBezTo>
                    <a:pt x="60775" y="9733"/>
                    <a:pt x="59819" y="9652"/>
                    <a:pt x="58946" y="9652"/>
                  </a:cubicBezTo>
                  <a:cubicBezTo>
                    <a:pt x="57646" y="9652"/>
                    <a:pt x="56530" y="9831"/>
                    <a:pt x="55323" y="10719"/>
                  </a:cubicBezTo>
                  <a:cubicBezTo>
                    <a:pt x="52651" y="12693"/>
                    <a:pt x="53881" y="14969"/>
                    <a:pt x="51407" y="16244"/>
                  </a:cubicBezTo>
                  <a:cubicBezTo>
                    <a:pt x="50758" y="16579"/>
                    <a:pt x="50125" y="16706"/>
                    <a:pt x="49491" y="16706"/>
                  </a:cubicBezTo>
                  <a:cubicBezTo>
                    <a:pt x="47436" y="16706"/>
                    <a:pt x="45373" y="15364"/>
                    <a:pt x="42763" y="15364"/>
                  </a:cubicBezTo>
                  <a:cubicBezTo>
                    <a:pt x="41975" y="15364"/>
                    <a:pt x="41138" y="15486"/>
                    <a:pt x="40236" y="15805"/>
                  </a:cubicBezTo>
                  <a:cubicBezTo>
                    <a:pt x="38050" y="16578"/>
                    <a:pt x="37854" y="17671"/>
                    <a:pt x="35638" y="17974"/>
                  </a:cubicBezTo>
                  <a:cubicBezTo>
                    <a:pt x="35463" y="18000"/>
                    <a:pt x="35224" y="18027"/>
                    <a:pt x="34911" y="18027"/>
                  </a:cubicBezTo>
                  <a:cubicBezTo>
                    <a:pt x="33923" y="18027"/>
                    <a:pt x="32201" y="17761"/>
                    <a:pt x="29445" y="16366"/>
                  </a:cubicBezTo>
                  <a:cubicBezTo>
                    <a:pt x="23692" y="13467"/>
                    <a:pt x="23222" y="10598"/>
                    <a:pt x="20065" y="10507"/>
                  </a:cubicBezTo>
                  <a:cubicBezTo>
                    <a:pt x="20018" y="10506"/>
                    <a:pt x="19972" y="10505"/>
                    <a:pt x="19926" y="10505"/>
                  </a:cubicBezTo>
                  <a:cubicBezTo>
                    <a:pt x="17392" y="10505"/>
                    <a:pt x="17013" y="12444"/>
                    <a:pt x="14767" y="12444"/>
                  </a:cubicBezTo>
                  <a:cubicBezTo>
                    <a:pt x="14679" y="12444"/>
                    <a:pt x="14588" y="12441"/>
                    <a:pt x="14495" y="12435"/>
                  </a:cubicBezTo>
                  <a:cubicBezTo>
                    <a:pt x="10639" y="12192"/>
                    <a:pt x="9957" y="7077"/>
                    <a:pt x="5358" y="5225"/>
                  </a:cubicBezTo>
                  <a:cubicBezTo>
                    <a:pt x="4525" y="4882"/>
                    <a:pt x="3442" y="4610"/>
                    <a:pt x="2070" y="4610"/>
                  </a:cubicBezTo>
                  <a:cubicBezTo>
                    <a:pt x="1442" y="4610"/>
                    <a:pt x="754" y="4667"/>
                    <a:pt x="0" y="4800"/>
                  </a:cubicBezTo>
                  <a:lnTo>
                    <a:pt x="0" y="13725"/>
                  </a:lnTo>
                  <a:cubicBezTo>
                    <a:pt x="183" y="13771"/>
                    <a:pt x="365" y="13831"/>
                    <a:pt x="531" y="13876"/>
                  </a:cubicBezTo>
                  <a:cubicBezTo>
                    <a:pt x="6223" y="15728"/>
                    <a:pt x="7073" y="20828"/>
                    <a:pt x="11854" y="21086"/>
                  </a:cubicBezTo>
                  <a:cubicBezTo>
                    <a:pt x="11970" y="21093"/>
                    <a:pt x="12082" y="21096"/>
                    <a:pt x="12191" y="21096"/>
                  </a:cubicBezTo>
                  <a:cubicBezTo>
                    <a:pt x="14975" y="21096"/>
                    <a:pt x="15441" y="19156"/>
                    <a:pt x="18587" y="19156"/>
                  </a:cubicBezTo>
                  <a:cubicBezTo>
                    <a:pt x="18644" y="19156"/>
                    <a:pt x="18702" y="19157"/>
                    <a:pt x="18760" y="19158"/>
                  </a:cubicBezTo>
                  <a:cubicBezTo>
                    <a:pt x="22691" y="19249"/>
                    <a:pt x="23267" y="22119"/>
                    <a:pt x="30401" y="25017"/>
                  </a:cubicBezTo>
                  <a:cubicBezTo>
                    <a:pt x="33844" y="26420"/>
                    <a:pt x="35976" y="26671"/>
                    <a:pt x="37197" y="26671"/>
                  </a:cubicBezTo>
                  <a:cubicBezTo>
                    <a:pt x="37575" y="26671"/>
                    <a:pt x="37865" y="26647"/>
                    <a:pt x="38081" y="26626"/>
                  </a:cubicBezTo>
                  <a:cubicBezTo>
                    <a:pt x="40843" y="26322"/>
                    <a:pt x="41086" y="25229"/>
                    <a:pt x="43788" y="24456"/>
                  </a:cubicBezTo>
                  <a:cubicBezTo>
                    <a:pt x="44906" y="24137"/>
                    <a:pt x="45944" y="24015"/>
                    <a:pt x="46921" y="24015"/>
                  </a:cubicBezTo>
                  <a:cubicBezTo>
                    <a:pt x="50156" y="24015"/>
                    <a:pt x="52714" y="25358"/>
                    <a:pt x="55266" y="25358"/>
                  </a:cubicBezTo>
                  <a:cubicBezTo>
                    <a:pt x="56053" y="25358"/>
                    <a:pt x="56840" y="25230"/>
                    <a:pt x="57645" y="24895"/>
                  </a:cubicBezTo>
                  <a:cubicBezTo>
                    <a:pt x="60711" y="23620"/>
                    <a:pt x="59194" y="21344"/>
                    <a:pt x="62517" y="19371"/>
                  </a:cubicBezTo>
                  <a:cubicBezTo>
                    <a:pt x="64012" y="18482"/>
                    <a:pt x="65395" y="18304"/>
                    <a:pt x="67007" y="18304"/>
                  </a:cubicBezTo>
                  <a:cubicBezTo>
                    <a:pt x="68089" y="18304"/>
                    <a:pt x="69273" y="18384"/>
                    <a:pt x="70663" y="18384"/>
                  </a:cubicBezTo>
                  <a:cubicBezTo>
                    <a:pt x="72438" y="18384"/>
                    <a:pt x="74549" y="18253"/>
                    <a:pt x="77209" y="17656"/>
                  </a:cubicBezTo>
                  <a:cubicBezTo>
                    <a:pt x="78453" y="17383"/>
                    <a:pt x="81489" y="16685"/>
                    <a:pt x="84874" y="14969"/>
                  </a:cubicBezTo>
                  <a:cubicBezTo>
                    <a:pt x="86696" y="14028"/>
                    <a:pt x="87910" y="13164"/>
                    <a:pt x="88896" y="12374"/>
                  </a:cubicBezTo>
                  <a:lnTo>
                    <a:pt x="88896" y="263"/>
                  </a:lnTo>
                  <a:cubicBezTo>
                    <a:pt x="88622" y="247"/>
                    <a:pt x="88349" y="232"/>
                    <a:pt x="88092" y="216"/>
                  </a:cubicBezTo>
                  <a:cubicBezTo>
                    <a:pt x="85657" y="95"/>
                    <a:pt x="84250" y="0"/>
                    <a:pt x="83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 rot="3230223">
            <a:off x="2033775" y="122629"/>
            <a:ext cx="288047" cy="294072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1444820">
            <a:off x="8656814" y="184491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-1444820">
            <a:off x="2304664" y="483431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193544">
            <a:off x="3585642" y="478106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1325828" y="-329818"/>
            <a:ext cx="2375339" cy="1554006"/>
          </a:xfrm>
          <a:custGeom>
            <a:avLst/>
            <a:gdLst/>
            <a:ahLst/>
            <a:cxnLst/>
            <a:rect l="l" t="t" r="r" b="b"/>
            <a:pathLst>
              <a:path w="24675" h="16143" extrusionOk="0">
                <a:moveTo>
                  <a:pt x="12483" y="1"/>
                </a:moveTo>
                <a:cubicBezTo>
                  <a:pt x="2793" y="1"/>
                  <a:pt x="363" y="10666"/>
                  <a:pt x="122" y="14072"/>
                </a:cubicBezTo>
                <a:cubicBezTo>
                  <a:pt x="0" y="15701"/>
                  <a:pt x="4657" y="16143"/>
                  <a:pt x="9746" y="16143"/>
                </a:cubicBezTo>
                <a:cubicBezTo>
                  <a:pt x="15783" y="16143"/>
                  <a:pt x="22429" y="15521"/>
                  <a:pt x="22429" y="15521"/>
                </a:cubicBezTo>
                <a:cubicBezTo>
                  <a:pt x="22429" y="15521"/>
                  <a:pt x="24675" y="1131"/>
                  <a:pt x="13846" y="68"/>
                </a:cubicBezTo>
                <a:cubicBezTo>
                  <a:pt x="13376" y="23"/>
                  <a:pt x="12922" y="1"/>
                  <a:pt x="124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3"/>
          <p:cNvSpPr/>
          <p:nvPr/>
        </p:nvSpPr>
        <p:spPr>
          <a:xfrm rot="10800000">
            <a:off x="7565616" y="-523874"/>
            <a:ext cx="2375339" cy="1554006"/>
          </a:xfrm>
          <a:custGeom>
            <a:avLst/>
            <a:gdLst/>
            <a:ahLst/>
            <a:cxnLst/>
            <a:rect l="l" t="t" r="r" b="b"/>
            <a:pathLst>
              <a:path w="24675" h="16143" extrusionOk="0">
                <a:moveTo>
                  <a:pt x="12483" y="1"/>
                </a:moveTo>
                <a:cubicBezTo>
                  <a:pt x="2793" y="1"/>
                  <a:pt x="363" y="10666"/>
                  <a:pt x="122" y="14072"/>
                </a:cubicBezTo>
                <a:cubicBezTo>
                  <a:pt x="0" y="15701"/>
                  <a:pt x="4657" y="16143"/>
                  <a:pt x="9746" y="16143"/>
                </a:cubicBezTo>
                <a:cubicBezTo>
                  <a:pt x="15783" y="16143"/>
                  <a:pt x="22429" y="15521"/>
                  <a:pt x="22429" y="15521"/>
                </a:cubicBezTo>
                <a:cubicBezTo>
                  <a:pt x="22429" y="15521"/>
                  <a:pt x="24675" y="1131"/>
                  <a:pt x="13846" y="68"/>
                </a:cubicBezTo>
                <a:cubicBezTo>
                  <a:pt x="13376" y="23"/>
                  <a:pt x="12922" y="1"/>
                  <a:pt x="12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" name="Google Shape;637;p33"/>
          <p:cNvGrpSpPr/>
          <p:nvPr/>
        </p:nvGrpSpPr>
        <p:grpSpPr>
          <a:xfrm rot="10800000">
            <a:off x="-1245364" y="-911647"/>
            <a:ext cx="3775154" cy="3775154"/>
            <a:chOff x="5279637" y="2383345"/>
            <a:chExt cx="3775154" cy="3775154"/>
          </a:xfrm>
        </p:grpSpPr>
        <p:sp>
          <p:nvSpPr>
            <p:cNvPr id="638" name="Google Shape;638;p33"/>
            <p:cNvSpPr/>
            <p:nvPr/>
          </p:nvSpPr>
          <p:spPr>
            <a:xfrm rot="8100000">
              <a:off x="4946813" y="3821886"/>
              <a:ext cx="4440802" cy="898072"/>
            </a:xfrm>
            <a:custGeom>
              <a:avLst/>
              <a:gdLst/>
              <a:ahLst/>
              <a:cxnLst/>
              <a:rect l="l" t="t" r="r" b="b"/>
              <a:pathLst>
                <a:path w="64248" h="12993" extrusionOk="0">
                  <a:moveTo>
                    <a:pt x="63109" y="6300"/>
                  </a:moveTo>
                  <a:lnTo>
                    <a:pt x="53001" y="350"/>
                  </a:lnTo>
                  <a:cubicBezTo>
                    <a:pt x="51786" y="441"/>
                    <a:pt x="50558" y="532"/>
                    <a:pt x="49328" y="608"/>
                  </a:cubicBezTo>
                  <a:cubicBezTo>
                    <a:pt x="48281" y="668"/>
                    <a:pt x="47218" y="715"/>
                    <a:pt x="46171" y="790"/>
                  </a:cubicBezTo>
                  <a:cubicBezTo>
                    <a:pt x="45290" y="850"/>
                    <a:pt x="44213" y="942"/>
                    <a:pt x="43394" y="715"/>
                  </a:cubicBezTo>
                  <a:cubicBezTo>
                    <a:pt x="43074" y="623"/>
                    <a:pt x="42817" y="486"/>
                    <a:pt x="42635" y="320"/>
                  </a:cubicBezTo>
                  <a:cubicBezTo>
                    <a:pt x="41162" y="577"/>
                    <a:pt x="39675" y="806"/>
                    <a:pt x="38173" y="988"/>
                  </a:cubicBezTo>
                  <a:cubicBezTo>
                    <a:pt x="37019" y="1124"/>
                    <a:pt x="36396" y="532"/>
                    <a:pt x="36518" y="1"/>
                  </a:cubicBezTo>
                  <a:cubicBezTo>
                    <a:pt x="36366" y="1"/>
                    <a:pt x="36214" y="16"/>
                    <a:pt x="36062" y="31"/>
                  </a:cubicBezTo>
                  <a:cubicBezTo>
                    <a:pt x="35910" y="47"/>
                    <a:pt x="35759" y="61"/>
                    <a:pt x="35607" y="92"/>
                  </a:cubicBezTo>
                  <a:lnTo>
                    <a:pt x="35546" y="92"/>
                  </a:lnTo>
                  <a:cubicBezTo>
                    <a:pt x="35532" y="92"/>
                    <a:pt x="35532" y="92"/>
                    <a:pt x="35516" y="107"/>
                  </a:cubicBezTo>
                  <a:cubicBezTo>
                    <a:pt x="34317" y="426"/>
                    <a:pt x="33543" y="1124"/>
                    <a:pt x="32541" y="1595"/>
                  </a:cubicBezTo>
                  <a:cubicBezTo>
                    <a:pt x="31585" y="2050"/>
                    <a:pt x="30477" y="2399"/>
                    <a:pt x="29369" y="2688"/>
                  </a:cubicBezTo>
                  <a:cubicBezTo>
                    <a:pt x="27032" y="3264"/>
                    <a:pt x="24497" y="3613"/>
                    <a:pt x="21947" y="3613"/>
                  </a:cubicBezTo>
                  <a:cubicBezTo>
                    <a:pt x="21052" y="3613"/>
                    <a:pt x="20642" y="3234"/>
                    <a:pt x="20657" y="2824"/>
                  </a:cubicBezTo>
                  <a:cubicBezTo>
                    <a:pt x="20415" y="2839"/>
                    <a:pt x="20186" y="2854"/>
                    <a:pt x="19944" y="2870"/>
                  </a:cubicBezTo>
                  <a:cubicBezTo>
                    <a:pt x="17106" y="2961"/>
                    <a:pt x="14161" y="2505"/>
                    <a:pt x="11399" y="3066"/>
                  </a:cubicBezTo>
                  <a:cubicBezTo>
                    <a:pt x="10246" y="3295"/>
                    <a:pt x="9167" y="3629"/>
                    <a:pt x="8151" y="4023"/>
                  </a:cubicBezTo>
                  <a:lnTo>
                    <a:pt x="0" y="8834"/>
                  </a:lnTo>
                  <a:cubicBezTo>
                    <a:pt x="820" y="8668"/>
                    <a:pt x="1670" y="8577"/>
                    <a:pt x="2535" y="8577"/>
                  </a:cubicBezTo>
                  <a:cubicBezTo>
                    <a:pt x="5207" y="8577"/>
                    <a:pt x="7832" y="9791"/>
                    <a:pt x="10503" y="9396"/>
                  </a:cubicBezTo>
                  <a:cubicBezTo>
                    <a:pt x="14085" y="8880"/>
                    <a:pt x="17667" y="7043"/>
                    <a:pt x="21461" y="7666"/>
                  </a:cubicBezTo>
                  <a:cubicBezTo>
                    <a:pt x="23359" y="7984"/>
                    <a:pt x="24436" y="8910"/>
                    <a:pt x="25150" y="9912"/>
                  </a:cubicBezTo>
                  <a:cubicBezTo>
                    <a:pt x="25650" y="10610"/>
                    <a:pt x="26213" y="11687"/>
                    <a:pt x="27761" y="11794"/>
                  </a:cubicBezTo>
                  <a:cubicBezTo>
                    <a:pt x="29005" y="11885"/>
                    <a:pt x="30355" y="11430"/>
                    <a:pt x="31434" y="11111"/>
                  </a:cubicBezTo>
                  <a:cubicBezTo>
                    <a:pt x="33968" y="10337"/>
                    <a:pt x="36442" y="9168"/>
                    <a:pt x="39356" y="9093"/>
                  </a:cubicBezTo>
                  <a:cubicBezTo>
                    <a:pt x="44244" y="8955"/>
                    <a:pt x="44122" y="11248"/>
                    <a:pt x="47476" y="11870"/>
                  </a:cubicBezTo>
                  <a:cubicBezTo>
                    <a:pt x="48736" y="12098"/>
                    <a:pt x="58359" y="12993"/>
                    <a:pt x="64248" y="7013"/>
                  </a:cubicBezTo>
                  <a:cubicBezTo>
                    <a:pt x="63868" y="6770"/>
                    <a:pt x="63489" y="6543"/>
                    <a:pt x="63109" y="6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rot="8100000">
              <a:off x="5081288" y="4009825"/>
              <a:ext cx="4338021" cy="430201"/>
            </a:xfrm>
            <a:custGeom>
              <a:avLst/>
              <a:gdLst/>
              <a:ahLst/>
              <a:cxnLst/>
              <a:rect l="l" t="t" r="r" b="b"/>
              <a:pathLst>
                <a:path w="62761" h="6224" extrusionOk="0">
                  <a:moveTo>
                    <a:pt x="59588" y="881"/>
                  </a:moveTo>
                  <a:cubicBezTo>
                    <a:pt x="57448" y="1822"/>
                    <a:pt x="55035" y="2551"/>
                    <a:pt x="52363" y="2429"/>
                  </a:cubicBezTo>
                  <a:cubicBezTo>
                    <a:pt x="49935" y="2324"/>
                    <a:pt x="50390" y="577"/>
                    <a:pt x="48160" y="365"/>
                  </a:cubicBezTo>
                  <a:cubicBezTo>
                    <a:pt x="44456" y="1"/>
                    <a:pt x="40100" y="2931"/>
                    <a:pt x="36200" y="2779"/>
                  </a:cubicBezTo>
                  <a:cubicBezTo>
                    <a:pt x="32982" y="2642"/>
                    <a:pt x="33164" y="958"/>
                    <a:pt x="29840" y="684"/>
                  </a:cubicBezTo>
                  <a:cubicBezTo>
                    <a:pt x="26516" y="411"/>
                    <a:pt x="22190" y="1534"/>
                    <a:pt x="18836" y="2081"/>
                  </a:cubicBezTo>
                  <a:cubicBezTo>
                    <a:pt x="17136" y="2354"/>
                    <a:pt x="15057" y="2506"/>
                    <a:pt x="13296" y="2368"/>
                  </a:cubicBezTo>
                  <a:cubicBezTo>
                    <a:pt x="11703" y="2263"/>
                    <a:pt x="10443" y="1974"/>
                    <a:pt x="8728" y="2172"/>
                  </a:cubicBezTo>
                  <a:cubicBezTo>
                    <a:pt x="7787" y="2277"/>
                    <a:pt x="6664" y="2566"/>
                    <a:pt x="5450" y="2945"/>
                  </a:cubicBezTo>
                  <a:lnTo>
                    <a:pt x="0" y="6163"/>
                  </a:lnTo>
                  <a:cubicBezTo>
                    <a:pt x="46" y="6179"/>
                    <a:pt x="77" y="6193"/>
                    <a:pt x="107" y="6224"/>
                  </a:cubicBezTo>
                  <a:cubicBezTo>
                    <a:pt x="2793" y="5252"/>
                    <a:pt x="5389" y="4220"/>
                    <a:pt x="8546" y="3993"/>
                  </a:cubicBezTo>
                  <a:cubicBezTo>
                    <a:pt x="10807" y="3826"/>
                    <a:pt x="11930" y="4934"/>
                    <a:pt x="14207" y="4615"/>
                  </a:cubicBezTo>
                  <a:cubicBezTo>
                    <a:pt x="18608" y="4008"/>
                    <a:pt x="22904" y="2566"/>
                    <a:pt x="27488" y="3097"/>
                  </a:cubicBezTo>
                  <a:cubicBezTo>
                    <a:pt x="30220" y="3416"/>
                    <a:pt x="29627" y="5298"/>
                    <a:pt x="32936" y="5450"/>
                  </a:cubicBezTo>
                  <a:cubicBezTo>
                    <a:pt x="36761" y="5632"/>
                    <a:pt x="41193" y="3143"/>
                    <a:pt x="45701" y="3583"/>
                  </a:cubicBezTo>
                  <a:cubicBezTo>
                    <a:pt x="48372" y="3841"/>
                    <a:pt x="47735" y="5920"/>
                    <a:pt x="51408" y="6041"/>
                  </a:cubicBezTo>
                  <a:cubicBezTo>
                    <a:pt x="55354" y="6163"/>
                    <a:pt x="59770" y="4327"/>
                    <a:pt x="62761" y="27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rot="8100000">
              <a:off x="5442597" y="4214221"/>
              <a:ext cx="3777806" cy="376702"/>
            </a:xfrm>
            <a:custGeom>
              <a:avLst/>
              <a:gdLst/>
              <a:ahLst/>
              <a:cxnLst/>
              <a:rect l="l" t="t" r="r" b="b"/>
              <a:pathLst>
                <a:path w="54656" h="5450" extrusionOk="0">
                  <a:moveTo>
                    <a:pt x="51195" y="1169"/>
                  </a:moveTo>
                  <a:cubicBezTo>
                    <a:pt x="49617" y="1776"/>
                    <a:pt x="47947" y="2278"/>
                    <a:pt x="46581" y="2186"/>
                  </a:cubicBezTo>
                  <a:cubicBezTo>
                    <a:pt x="43728" y="2004"/>
                    <a:pt x="43849" y="1"/>
                    <a:pt x="40632" y="258"/>
                  </a:cubicBezTo>
                  <a:cubicBezTo>
                    <a:pt x="37019" y="531"/>
                    <a:pt x="36396" y="1822"/>
                    <a:pt x="32207" y="2885"/>
                  </a:cubicBezTo>
                  <a:cubicBezTo>
                    <a:pt x="31100" y="3158"/>
                    <a:pt x="28443" y="1792"/>
                    <a:pt x="26015" y="1564"/>
                  </a:cubicBezTo>
                  <a:cubicBezTo>
                    <a:pt x="22904" y="1276"/>
                    <a:pt x="19731" y="3263"/>
                    <a:pt x="16119" y="2945"/>
                  </a:cubicBezTo>
                  <a:cubicBezTo>
                    <a:pt x="10853" y="2505"/>
                    <a:pt x="7575" y="2156"/>
                    <a:pt x="4539" y="2763"/>
                  </a:cubicBezTo>
                  <a:lnTo>
                    <a:pt x="0" y="5449"/>
                  </a:lnTo>
                  <a:cubicBezTo>
                    <a:pt x="1382" y="4994"/>
                    <a:pt x="2687" y="4645"/>
                    <a:pt x="3734" y="4524"/>
                  </a:cubicBezTo>
                  <a:cubicBezTo>
                    <a:pt x="5464" y="4326"/>
                    <a:pt x="6709" y="4615"/>
                    <a:pt x="8318" y="4721"/>
                  </a:cubicBezTo>
                  <a:cubicBezTo>
                    <a:pt x="10064" y="4858"/>
                    <a:pt x="12142" y="4706"/>
                    <a:pt x="13858" y="4433"/>
                  </a:cubicBezTo>
                  <a:cubicBezTo>
                    <a:pt x="17197" y="3886"/>
                    <a:pt x="21538" y="2763"/>
                    <a:pt x="24847" y="3036"/>
                  </a:cubicBezTo>
                  <a:cubicBezTo>
                    <a:pt x="28170" y="3310"/>
                    <a:pt x="27988" y="4994"/>
                    <a:pt x="31206" y="5131"/>
                  </a:cubicBezTo>
                  <a:cubicBezTo>
                    <a:pt x="35107" y="5283"/>
                    <a:pt x="39462" y="2353"/>
                    <a:pt x="43181" y="2717"/>
                  </a:cubicBezTo>
                  <a:cubicBezTo>
                    <a:pt x="45397" y="2930"/>
                    <a:pt x="44957" y="4676"/>
                    <a:pt x="47385" y="4781"/>
                  </a:cubicBezTo>
                  <a:cubicBezTo>
                    <a:pt x="50072" y="4903"/>
                    <a:pt x="52501" y="4160"/>
                    <a:pt x="54656" y="3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rot="8100000">
              <a:off x="5820627" y="4333557"/>
              <a:ext cx="3235423" cy="451144"/>
            </a:xfrm>
            <a:custGeom>
              <a:avLst/>
              <a:gdLst/>
              <a:ahLst/>
              <a:cxnLst/>
              <a:rect l="l" t="t" r="r" b="b"/>
              <a:pathLst>
                <a:path w="46809" h="6527" extrusionOk="0">
                  <a:moveTo>
                    <a:pt x="42042" y="1609"/>
                  </a:moveTo>
                  <a:cubicBezTo>
                    <a:pt x="41056" y="1822"/>
                    <a:pt x="40055" y="1973"/>
                    <a:pt x="39068" y="1973"/>
                  </a:cubicBezTo>
                  <a:cubicBezTo>
                    <a:pt x="36305" y="1973"/>
                    <a:pt x="36716" y="31"/>
                    <a:pt x="34575" y="16"/>
                  </a:cubicBezTo>
                  <a:cubicBezTo>
                    <a:pt x="33134" y="0"/>
                    <a:pt x="31616" y="502"/>
                    <a:pt x="30311" y="836"/>
                  </a:cubicBezTo>
                  <a:cubicBezTo>
                    <a:pt x="26470" y="1777"/>
                    <a:pt x="23040" y="3309"/>
                    <a:pt x="19124" y="4114"/>
                  </a:cubicBezTo>
                  <a:cubicBezTo>
                    <a:pt x="17242" y="4493"/>
                    <a:pt x="15497" y="4387"/>
                    <a:pt x="13797" y="3932"/>
                  </a:cubicBezTo>
                  <a:cubicBezTo>
                    <a:pt x="12719" y="3643"/>
                    <a:pt x="10321" y="3234"/>
                    <a:pt x="9001" y="3309"/>
                  </a:cubicBezTo>
                  <a:cubicBezTo>
                    <a:pt x="6800" y="3431"/>
                    <a:pt x="4994" y="3720"/>
                    <a:pt x="3279" y="4129"/>
                  </a:cubicBezTo>
                  <a:lnTo>
                    <a:pt x="0" y="6071"/>
                  </a:lnTo>
                  <a:cubicBezTo>
                    <a:pt x="3082" y="5404"/>
                    <a:pt x="6375" y="5753"/>
                    <a:pt x="11733" y="6209"/>
                  </a:cubicBezTo>
                  <a:cubicBezTo>
                    <a:pt x="15360" y="6527"/>
                    <a:pt x="18517" y="4539"/>
                    <a:pt x="21629" y="4827"/>
                  </a:cubicBezTo>
                  <a:cubicBezTo>
                    <a:pt x="24057" y="5055"/>
                    <a:pt x="26729" y="6421"/>
                    <a:pt x="27821" y="6148"/>
                  </a:cubicBezTo>
                  <a:cubicBezTo>
                    <a:pt x="32011" y="5086"/>
                    <a:pt x="32632" y="3795"/>
                    <a:pt x="36244" y="3522"/>
                  </a:cubicBezTo>
                  <a:cubicBezTo>
                    <a:pt x="39462" y="3264"/>
                    <a:pt x="39357" y="5268"/>
                    <a:pt x="42194" y="5450"/>
                  </a:cubicBezTo>
                  <a:cubicBezTo>
                    <a:pt x="43560" y="5541"/>
                    <a:pt x="45245" y="5039"/>
                    <a:pt x="46808" y="4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 rot="10800000">
            <a:off x="6920387" y="2756134"/>
            <a:ext cx="2436415" cy="2552323"/>
            <a:chOff x="-76200" y="-135831"/>
            <a:chExt cx="2436415" cy="2552323"/>
          </a:xfrm>
        </p:grpSpPr>
        <p:sp>
          <p:nvSpPr>
            <p:cNvPr id="643" name="Google Shape;643;p33"/>
            <p:cNvSpPr/>
            <p:nvPr/>
          </p:nvSpPr>
          <p:spPr>
            <a:xfrm>
              <a:off x="-76200" y="-135831"/>
              <a:ext cx="2436415" cy="2509238"/>
            </a:xfrm>
            <a:custGeom>
              <a:avLst/>
              <a:gdLst/>
              <a:ahLst/>
              <a:cxnLst/>
              <a:rect l="l" t="t" r="r" b="b"/>
              <a:pathLst>
                <a:path w="36079" h="37156" extrusionOk="0">
                  <a:moveTo>
                    <a:pt x="33741" y="31"/>
                  </a:moveTo>
                  <a:cubicBezTo>
                    <a:pt x="33316" y="15"/>
                    <a:pt x="32875" y="0"/>
                    <a:pt x="32450" y="0"/>
                  </a:cubicBezTo>
                  <a:lnTo>
                    <a:pt x="21310" y="0"/>
                  </a:lnTo>
                  <a:cubicBezTo>
                    <a:pt x="20719" y="759"/>
                    <a:pt x="20142" y="1518"/>
                    <a:pt x="19535" y="2277"/>
                  </a:cubicBezTo>
                  <a:cubicBezTo>
                    <a:pt x="19003" y="2915"/>
                    <a:pt x="18457" y="3536"/>
                    <a:pt x="17956" y="4174"/>
                  </a:cubicBezTo>
                  <a:cubicBezTo>
                    <a:pt x="17531" y="4720"/>
                    <a:pt x="17030" y="5404"/>
                    <a:pt x="16348" y="5647"/>
                  </a:cubicBezTo>
                  <a:cubicBezTo>
                    <a:pt x="16089" y="5722"/>
                    <a:pt x="15816" y="5752"/>
                    <a:pt x="15573" y="5692"/>
                  </a:cubicBezTo>
                  <a:cubicBezTo>
                    <a:pt x="14982" y="6739"/>
                    <a:pt x="14405" y="7786"/>
                    <a:pt x="13737" y="8788"/>
                  </a:cubicBezTo>
                  <a:cubicBezTo>
                    <a:pt x="13221" y="9547"/>
                    <a:pt x="12325" y="9334"/>
                    <a:pt x="11885" y="8757"/>
                  </a:cubicBezTo>
                  <a:cubicBezTo>
                    <a:pt x="11825" y="8864"/>
                    <a:pt x="11748" y="8955"/>
                    <a:pt x="11673" y="9046"/>
                  </a:cubicBezTo>
                  <a:cubicBezTo>
                    <a:pt x="11612" y="9152"/>
                    <a:pt x="11536" y="9243"/>
                    <a:pt x="11475" y="9350"/>
                  </a:cubicBezTo>
                  <a:cubicBezTo>
                    <a:pt x="11460" y="9365"/>
                    <a:pt x="11445" y="9380"/>
                    <a:pt x="11445" y="9395"/>
                  </a:cubicBezTo>
                  <a:cubicBezTo>
                    <a:pt x="11445" y="9395"/>
                    <a:pt x="11445" y="9411"/>
                    <a:pt x="11430" y="9411"/>
                  </a:cubicBezTo>
                  <a:cubicBezTo>
                    <a:pt x="11066" y="10382"/>
                    <a:pt x="11293" y="11459"/>
                    <a:pt x="11187" y="12461"/>
                  </a:cubicBezTo>
                  <a:cubicBezTo>
                    <a:pt x="11096" y="13402"/>
                    <a:pt x="10807" y="14343"/>
                    <a:pt x="10459" y="15223"/>
                  </a:cubicBezTo>
                  <a:cubicBezTo>
                    <a:pt x="9714" y="17060"/>
                    <a:pt x="8637" y="18775"/>
                    <a:pt x="7225" y="20187"/>
                  </a:cubicBezTo>
                  <a:cubicBezTo>
                    <a:pt x="6739" y="20673"/>
                    <a:pt x="6148" y="20535"/>
                    <a:pt x="5784" y="20157"/>
                  </a:cubicBezTo>
                  <a:cubicBezTo>
                    <a:pt x="5662" y="20308"/>
                    <a:pt x="5556" y="20444"/>
                    <a:pt x="5434" y="20582"/>
                  </a:cubicBezTo>
                  <a:cubicBezTo>
                    <a:pt x="3963" y="22251"/>
                    <a:pt x="1898" y="23449"/>
                    <a:pt x="897" y="25499"/>
                  </a:cubicBezTo>
                  <a:cubicBezTo>
                    <a:pt x="486" y="26349"/>
                    <a:pt x="198" y="27244"/>
                    <a:pt x="1" y="28170"/>
                  </a:cubicBezTo>
                  <a:lnTo>
                    <a:pt x="1" y="37156"/>
                  </a:lnTo>
                  <a:cubicBezTo>
                    <a:pt x="304" y="36563"/>
                    <a:pt x="684" y="36002"/>
                    <a:pt x="1170" y="35516"/>
                  </a:cubicBezTo>
                  <a:cubicBezTo>
                    <a:pt x="2627" y="34044"/>
                    <a:pt x="5222" y="33740"/>
                    <a:pt x="6330" y="31904"/>
                  </a:cubicBezTo>
                  <a:cubicBezTo>
                    <a:pt x="7818" y="29430"/>
                    <a:pt x="8075" y="25742"/>
                    <a:pt x="10746" y="24239"/>
                  </a:cubicBezTo>
                  <a:cubicBezTo>
                    <a:pt x="12098" y="23480"/>
                    <a:pt x="13555" y="23769"/>
                    <a:pt x="14890" y="24299"/>
                  </a:cubicBezTo>
                  <a:cubicBezTo>
                    <a:pt x="15816" y="24679"/>
                    <a:pt x="17137" y="25378"/>
                    <a:pt x="18092" y="24619"/>
                  </a:cubicBezTo>
                  <a:cubicBezTo>
                    <a:pt x="18851" y="24012"/>
                    <a:pt x="19171" y="22858"/>
                    <a:pt x="19458" y="21947"/>
                  </a:cubicBezTo>
                  <a:cubicBezTo>
                    <a:pt x="20142" y="19837"/>
                    <a:pt x="20415" y="17378"/>
                    <a:pt x="21947" y="15694"/>
                  </a:cubicBezTo>
                  <a:cubicBezTo>
                    <a:pt x="24528" y="12871"/>
                    <a:pt x="26592" y="15087"/>
                    <a:pt x="29020" y="13812"/>
                  </a:cubicBezTo>
                  <a:cubicBezTo>
                    <a:pt x="29931" y="13341"/>
                    <a:pt x="36079" y="8864"/>
                    <a:pt x="33741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-76200" y="-135831"/>
              <a:ext cx="1639966" cy="1847081"/>
            </a:xfrm>
            <a:custGeom>
              <a:avLst/>
              <a:gdLst/>
              <a:ahLst/>
              <a:cxnLst/>
              <a:rect l="l" t="t" r="r" b="b"/>
              <a:pathLst>
                <a:path w="24285" h="27351" extrusionOk="0">
                  <a:moveTo>
                    <a:pt x="19019" y="0"/>
                  </a:moveTo>
                  <a:cubicBezTo>
                    <a:pt x="18669" y="729"/>
                    <a:pt x="18260" y="1427"/>
                    <a:pt x="17714" y="1974"/>
                  </a:cubicBezTo>
                  <a:cubicBezTo>
                    <a:pt x="16196" y="3506"/>
                    <a:pt x="14617" y="1458"/>
                    <a:pt x="13403" y="2626"/>
                  </a:cubicBezTo>
                  <a:cubicBezTo>
                    <a:pt x="12598" y="3400"/>
                    <a:pt x="12250" y="4706"/>
                    <a:pt x="11825" y="5738"/>
                  </a:cubicBezTo>
                  <a:cubicBezTo>
                    <a:pt x="10595" y="8743"/>
                    <a:pt x="10139" y="12066"/>
                    <a:pt x="8728" y="14980"/>
                  </a:cubicBezTo>
                  <a:cubicBezTo>
                    <a:pt x="8045" y="16377"/>
                    <a:pt x="6982" y="17227"/>
                    <a:pt x="5616" y="17743"/>
                  </a:cubicBezTo>
                  <a:cubicBezTo>
                    <a:pt x="4752" y="18062"/>
                    <a:pt x="3036" y="19003"/>
                    <a:pt x="2384" y="19807"/>
                  </a:cubicBezTo>
                  <a:cubicBezTo>
                    <a:pt x="1291" y="21128"/>
                    <a:pt x="563" y="22403"/>
                    <a:pt x="1" y="23723"/>
                  </a:cubicBezTo>
                  <a:lnTo>
                    <a:pt x="1" y="27351"/>
                  </a:lnTo>
                  <a:cubicBezTo>
                    <a:pt x="1079" y="25028"/>
                    <a:pt x="3218" y="23541"/>
                    <a:pt x="6603" y="21021"/>
                  </a:cubicBezTo>
                  <a:cubicBezTo>
                    <a:pt x="8895" y="19307"/>
                    <a:pt x="8789" y="15694"/>
                    <a:pt x="10777" y="14252"/>
                  </a:cubicBezTo>
                  <a:cubicBezTo>
                    <a:pt x="12325" y="13129"/>
                    <a:pt x="15073" y="12932"/>
                    <a:pt x="15421" y="12082"/>
                  </a:cubicBezTo>
                  <a:cubicBezTo>
                    <a:pt x="16726" y="8773"/>
                    <a:pt x="15876" y="7225"/>
                    <a:pt x="17607" y="4979"/>
                  </a:cubicBezTo>
                  <a:cubicBezTo>
                    <a:pt x="19155" y="2960"/>
                    <a:pt x="20962" y="4902"/>
                    <a:pt x="22692" y="3506"/>
                  </a:cubicBezTo>
                  <a:cubicBezTo>
                    <a:pt x="23526" y="2824"/>
                    <a:pt x="23997" y="1442"/>
                    <a:pt x="2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-76200" y="-135831"/>
              <a:ext cx="1894149" cy="2177113"/>
            </a:xfrm>
            <a:custGeom>
              <a:avLst/>
              <a:gdLst/>
              <a:ahLst/>
              <a:cxnLst/>
              <a:rect l="l" t="t" r="r" b="b"/>
              <a:pathLst>
                <a:path w="28049" h="32238" extrusionOk="0">
                  <a:moveTo>
                    <a:pt x="24224" y="0"/>
                  </a:moveTo>
                  <a:cubicBezTo>
                    <a:pt x="23936" y="1442"/>
                    <a:pt x="23481" y="2824"/>
                    <a:pt x="22631" y="3506"/>
                  </a:cubicBezTo>
                  <a:cubicBezTo>
                    <a:pt x="20901" y="4902"/>
                    <a:pt x="19094" y="2960"/>
                    <a:pt x="17546" y="4979"/>
                  </a:cubicBezTo>
                  <a:cubicBezTo>
                    <a:pt x="15831" y="7225"/>
                    <a:pt x="16681" y="8773"/>
                    <a:pt x="15360" y="12082"/>
                  </a:cubicBezTo>
                  <a:cubicBezTo>
                    <a:pt x="15012" y="12932"/>
                    <a:pt x="12264" y="13129"/>
                    <a:pt x="10716" y="14252"/>
                  </a:cubicBezTo>
                  <a:cubicBezTo>
                    <a:pt x="8728" y="15694"/>
                    <a:pt x="8850" y="19307"/>
                    <a:pt x="6557" y="21021"/>
                  </a:cubicBezTo>
                  <a:cubicBezTo>
                    <a:pt x="3234" y="23496"/>
                    <a:pt x="1093" y="24983"/>
                    <a:pt x="1" y="27229"/>
                  </a:cubicBezTo>
                  <a:lnTo>
                    <a:pt x="1" y="32238"/>
                  </a:lnTo>
                  <a:cubicBezTo>
                    <a:pt x="334" y="31038"/>
                    <a:pt x="729" y="30006"/>
                    <a:pt x="1184" y="29308"/>
                  </a:cubicBezTo>
                  <a:cubicBezTo>
                    <a:pt x="1959" y="28170"/>
                    <a:pt x="2915" y="27745"/>
                    <a:pt x="3902" y="26971"/>
                  </a:cubicBezTo>
                  <a:cubicBezTo>
                    <a:pt x="4995" y="26121"/>
                    <a:pt x="5996" y="24846"/>
                    <a:pt x="6679" y="23647"/>
                  </a:cubicBezTo>
                  <a:cubicBezTo>
                    <a:pt x="8014" y="21280"/>
                    <a:pt x="9366" y="17850"/>
                    <a:pt x="11460" y="16286"/>
                  </a:cubicBezTo>
                  <a:cubicBezTo>
                    <a:pt x="13539" y="14707"/>
                    <a:pt x="15012" y="16377"/>
                    <a:pt x="16908" y="14723"/>
                  </a:cubicBezTo>
                  <a:cubicBezTo>
                    <a:pt x="19215" y="12719"/>
                    <a:pt x="18867" y="7574"/>
                    <a:pt x="21265" y="5859"/>
                  </a:cubicBezTo>
                  <a:cubicBezTo>
                    <a:pt x="22692" y="4842"/>
                    <a:pt x="24072" y="6724"/>
                    <a:pt x="25515" y="5479"/>
                  </a:cubicBezTo>
                  <a:cubicBezTo>
                    <a:pt x="27108" y="4113"/>
                    <a:pt x="27745" y="2079"/>
                    <a:pt x="28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-76200" y="-135831"/>
              <a:ext cx="2122806" cy="2552323"/>
            </a:xfrm>
            <a:custGeom>
              <a:avLst/>
              <a:gdLst/>
              <a:ahLst/>
              <a:cxnLst/>
              <a:rect l="l" t="t" r="r" b="b"/>
              <a:pathLst>
                <a:path w="31435" h="37794" extrusionOk="0">
                  <a:moveTo>
                    <a:pt x="27927" y="0"/>
                  </a:moveTo>
                  <a:cubicBezTo>
                    <a:pt x="27624" y="2049"/>
                    <a:pt x="26986" y="4068"/>
                    <a:pt x="25408" y="5434"/>
                  </a:cubicBezTo>
                  <a:cubicBezTo>
                    <a:pt x="23967" y="6663"/>
                    <a:pt x="22570" y="4781"/>
                    <a:pt x="21144" y="5813"/>
                  </a:cubicBezTo>
                  <a:cubicBezTo>
                    <a:pt x="18760" y="7513"/>
                    <a:pt x="19094" y="12659"/>
                    <a:pt x="16803" y="14677"/>
                  </a:cubicBezTo>
                  <a:cubicBezTo>
                    <a:pt x="14905" y="16316"/>
                    <a:pt x="13433" y="14646"/>
                    <a:pt x="11339" y="16225"/>
                  </a:cubicBezTo>
                  <a:cubicBezTo>
                    <a:pt x="9259" y="17789"/>
                    <a:pt x="7909" y="21219"/>
                    <a:pt x="6573" y="23587"/>
                  </a:cubicBezTo>
                  <a:cubicBezTo>
                    <a:pt x="5889" y="24785"/>
                    <a:pt x="4873" y="26076"/>
                    <a:pt x="3795" y="26926"/>
                  </a:cubicBezTo>
                  <a:cubicBezTo>
                    <a:pt x="2809" y="27699"/>
                    <a:pt x="1838" y="28110"/>
                    <a:pt x="1079" y="29247"/>
                  </a:cubicBezTo>
                  <a:cubicBezTo>
                    <a:pt x="654" y="29870"/>
                    <a:pt x="304" y="30765"/>
                    <a:pt x="1" y="31783"/>
                  </a:cubicBezTo>
                  <a:lnTo>
                    <a:pt x="1" y="37793"/>
                  </a:lnTo>
                  <a:lnTo>
                    <a:pt x="107" y="37793"/>
                  </a:lnTo>
                  <a:cubicBezTo>
                    <a:pt x="699" y="35410"/>
                    <a:pt x="1154" y="33011"/>
                    <a:pt x="2688" y="31054"/>
                  </a:cubicBezTo>
                  <a:cubicBezTo>
                    <a:pt x="3780" y="29642"/>
                    <a:pt x="5434" y="30083"/>
                    <a:pt x="6391" y="28519"/>
                  </a:cubicBezTo>
                  <a:cubicBezTo>
                    <a:pt x="8243" y="25514"/>
                    <a:pt x="9259" y="21796"/>
                    <a:pt x="12294" y="19762"/>
                  </a:cubicBezTo>
                  <a:cubicBezTo>
                    <a:pt x="14085" y="18562"/>
                    <a:pt x="15528" y="20642"/>
                    <a:pt x="17501" y="18973"/>
                  </a:cubicBezTo>
                  <a:cubicBezTo>
                    <a:pt x="19778" y="17030"/>
                    <a:pt x="19899" y="12248"/>
                    <a:pt x="22797" y="10184"/>
                  </a:cubicBezTo>
                  <a:cubicBezTo>
                    <a:pt x="24513" y="8955"/>
                    <a:pt x="26106" y="11232"/>
                    <a:pt x="28247" y="9320"/>
                  </a:cubicBezTo>
                  <a:cubicBezTo>
                    <a:pt x="30538" y="7270"/>
                    <a:pt x="31252" y="3127"/>
                    <a:pt x="31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33"/>
          <p:cNvSpPr/>
          <p:nvPr/>
        </p:nvSpPr>
        <p:spPr>
          <a:xfrm rot="10800000">
            <a:off x="5965539" y="4879377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3"/>
          <p:cNvSpPr/>
          <p:nvPr/>
        </p:nvSpPr>
        <p:spPr>
          <a:xfrm rot="9355180">
            <a:off x="448669" y="2665377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3"/>
          <p:cNvSpPr/>
          <p:nvPr/>
        </p:nvSpPr>
        <p:spPr>
          <a:xfrm rot="9355180">
            <a:off x="6044594" y="167952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3"/>
          <p:cNvSpPr/>
          <p:nvPr/>
        </p:nvSpPr>
        <p:spPr>
          <a:xfrm rot="-5606456">
            <a:off x="4476730" y="-71679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3"/>
          <p:cNvSpPr/>
          <p:nvPr/>
        </p:nvSpPr>
        <p:spPr>
          <a:xfrm rot="10438262">
            <a:off x="4151946" y="4936801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3"/>
          <p:cNvSpPr/>
          <p:nvPr/>
        </p:nvSpPr>
        <p:spPr>
          <a:xfrm rot="10437593">
            <a:off x="4914854" y="4823843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 rot="4500019">
            <a:off x="-1531123" y="3367814"/>
            <a:ext cx="3843079" cy="4114956"/>
          </a:xfrm>
          <a:custGeom>
            <a:avLst/>
            <a:gdLst/>
            <a:ahLst/>
            <a:cxnLst/>
            <a:rect l="l" t="t" r="r" b="b"/>
            <a:pathLst>
              <a:path w="44498" h="47646" extrusionOk="0">
                <a:moveTo>
                  <a:pt x="36778" y="21218"/>
                </a:moveTo>
                <a:cubicBezTo>
                  <a:pt x="36618" y="24487"/>
                  <a:pt x="39980" y="29098"/>
                  <a:pt x="40073" y="30453"/>
                </a:cubicBezTo>
                <a:cubicBezTo>
                  <a:pt x="40140" y="31502"/>
                  <a:pt x="40179" y="32605"/>
                  <a:pt x="39913" y="33628"/>
                </a:cubicBezTo>
                <a:cubicBezTo>
                  <a:pt x="37642" y="42411"/>
                  <a:pt x="30361" y="31702"/>
                  <a:pt x="26335" y="33456"/>
                </a:cubicBezTo>
                <a:cubicBezTo>
                  <a:pt x="19744" y="36338"/>
                  <a:pt x="20010" y="47646"/>
                  <a:pt x="11055" y="46636"/>
                </a:cubicBezTo>
                <a:cubicBezTo>
                  <a:pt x="9900" y="46503"/>
                  <a:pt x="8796" y="46158"/>
                  <a:pt x="7787" y="45599"/>
                </a:cubicBezTo>
                <a:cubicBezTo>
                  <a:pt x="6392" y="44842"/>
                  <a:pt x="5117" y="43739"/>
                  <a:pt x="4199" y="42437"/>
                </a:cubicBezTo>
                <a:cubicBezTo>
                  <a:pt x="2141" y="39514"/>
                  <a:pt x="2220" y="35582"/>
                  <a:pt x="4917" y="33150"/>
                </a:cubicBezTo>
                <a:cubicBezTo>
                  <a:pt x="6857" y="31383"/>
                  <a:pt x="10165" y="29284"/>
                  <a:pt x="9421" y="26148"/>
                </a:cubicBezTo>
                <a:cubicBezTo>
                  <a:pt x="8757" y="23278"/>
                  <a:pt x="4851" y="21950"/>
                  <a:pt x="2924" y="20049"/>
                </a:cubicBezTo>
                <a:cubicBezTo>
                  <a:pt x="1" y="17153"/>
                  <a:pt x="201" y="11135"/>
                  <a:pt x="5117" y="10589"/>
                </a:cubicBezTo>
                <a:cubicBezTo>
                  <a:pt x="8557" y="10204"/>
                  <a:pt x="13514" y="17937"/>
                  <a:pt x="16476" y="15319"/>
                </a:cubicBezTo>
                <a:cubicBezTo>
                  <a:pt x="20183" y="12065"/>
                  <a:pt x="13128" y="5900"/>
                  <a:pt x="14337" y="3601"/>
                </a:cubicBezTo>
                <a:cubicBezTo>
                  <a:pt x="16171" y="107"/>
                  <a:pt x="23106" y="1"/>
                  <a:pt x="24993" y="3601"/>
                </a:cubicBezTo>
                <a:cubicBezTo>
                  <a:pt x="26308" y="6125"/>
                  <a:pt x="26056" y="10536"/>
                  <a:pt x="28859" y="12091"/>
                </a:cubicBezTo>
                <a:cubicBezTo>
                  <a:pt x="33403" y="14616"/>
                  <a:pt x="34678" y="3654"/>
                  <a:pt x="39727" y="7932"/>
                </a:cubicBezTo>
                <a:cubicBezTo>
                  <a:pt x="40272" y="8398"/>
                  <a:pt x="40684" y="8956"/>
                  <a:pt x="41029" y="9580"/>
                </a:cubicBezTo>
                <a:cubicBezTo>
                  <a:pt x="44498" y="15877"/>
                  <a:pt x="36937" y="17737"/>
                  <a:pt x="36778" y="21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7448534" y="-2522729"/>
            <a:ext cx="3843070" cy="4114947"/>
          </a:xfrm>
          <a:custGeom>
            <a:avLst/>
            <a:gdLst/>
            <a:ahLst/>
            <a:cxnLst/>
            <a:rect l="l" t="t" r="r" b="b"/>
            <a:pathLst>
              <a:path w="44498" h="47646" extrusionOk="0">
                <a:moveTo>
                  <a:pt x="36778" y="21218"/>
                </a:moveTo>
                <a:cubicBezTo>
                  <a:pt x="36618" y="24487"/>
                  <a:pt x="39980" y="29098"/>
                  <a:pt x="40073" y="30453"/>
                </a:cubicBezTo>
                <a:cubicBezTo>
                  <a:pt x="40140" y="31502"/>
                  <a:pt x="40179" y="32605"/>
                  <a:pt x="39913" y="33628"/>
                </a:cubicBezTo>
                <a:cubicBezTo>
                  <a:pt x="37642" y="42411"/>
                  <a:pt x="30361" y="31702"/>
                  <a:pt x="26335" y="33456"/>
                </a:cubicBezTo>
                <a:cubicBezTo>
                  <a:pt x="19744" y="36338"/>
                  <a:pt x="20010" y="47646"/>
                  <a:pt x="11055" y="46636"/>
                </a:cubicBezTo>
                <a:cubicBezTo>
                  <a:pt x="9900" y="46503"/>
                  <a:pt x="8796" y="46158"/>
                  <a:pt x="7787" y="45599"/>
                </a:cubicBezTo>
                <a:cubicBezTo>
                  <a:pt x="6392" y="44842"/>
                  <a:pt x="5117" y="43739"/>
                  <a:pt x="4199" y="42437"/>
                </a:cubicBezTo>
                <a:cubicBezTo>
                  <a:pt x="2141" y="39514"/>
                  <a:pt x="2220" y="35582"/>
                  <a:pt x="4917" y="33150"/>
                </a:cubicBezTo>
                <a:cubicBezTo>
                  <a:pt x="6857" y="31383"/>
                  <a:pt x="10165" y="29284"/>
                  <a:pt x="9421" y="26148"/>
                </a:cubicBezTo>
                <a:cubicBezTo>
                  <a:pt x="8757" y="23278"/>
                  <a:pt x="4851" y="21950"/>
                  <a:pt x="2924" y="20049"/>
                </a:cubicBezTo>
                <a:cubicBezTo>
                  <a:pt x="1" y="17153"/>
                  <a:pt x="201" y="11135"/>
                  <a:pt x="5117" y="10589"/>
                </a:cubicBezTo>
                <a:cubicBezTo>
                  <a:pt x="8557" y="10204"/>
                  <a:pt x="13514" y="17937"/>
                  <a:pt x="16476" y="15319"/>
                </a:cubicBezTo>
                <a:cubicBezTo>
                  <a:pt x="20183" y="12065"/>
                  <a:pt x="13128" y="5900"/>
                  <a:pt x="14337" y="3601"/>
                </a:cubicBezTo>
                <a:cubicBezTo>
                  <a:pt x="16171" y="107"/>
                  <a:pt x="23106" y="1"/>
                  <a:pt x="24993" y="3601"/>
                </a:cubicBezTo>
                <a:cubicBezTo>
                  <a:pt x="26308" y="6125"/>
                  <a:pt x="26056" y="10536"/>
                  <a:pt x="28859" y="12091"/>
                </a:cubicBezTo>
                <a:cubicBezTo>
                  <a:pt x="33403" y="14616"/>
                  <a:pt x="34678" y="3654"/>
                  <a:pt x="39727" y="7932"/>
                </a:cubicBezTo>
                <a:cubicBezTo>
                  <a:pt x="40272" y="8398"/>
                  <a:pt x="40684" y="8956"/>
                  <a:pt x="41029" y="9580"/>
                </a:cubicBezTo>
                <a:cubicBezTo>
                  <a:pt x="44498" y="15877"/>
                  <a:pt x="36937" y="17737"/>
                  <a:pt x="36778" y="21218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20000" y="1410200"/>
            <a:ext cx="7704000" cy="32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2" name="Google Shape;52;p4"/>
          <p:cNvGrpSpPr/>
          <p:nvPr/>
        </p:nvGrpSpPr>
        <p:grpSpPr>
          <a:xfrm rot="1018177">
            <a:off x="-618553" y="3122901"/>
            <a:ext cx="1985981" cy="1895617"/>
            <a:chOff x="-16" y="3417250"/>
            <a:chExt cx="1808541" cy="1726250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-16" y="3417250"/>
              <a:ext cx="1778421" cy="1726250"/>
            </a:xfrm>
            <a:custGeom>
              <a:avLst/>
              <a:gdLst/>
              <a:ahLst/>
              <a:cxnLst/>
              <a:rect l="l" t="t" r="r" b="b"/>
              <a:pathLst>
                <a:path w="40327" h="39144" extrusionOk="0">
                  <a:moveTo>
                    <a:pt x="40281" y="36610"/>
                  </a:moveTo>
                  <a:cubicBezTo>
                    <a:pt x="40311" y="36154"/>
                    <a:pt x="40311" y="35683"/>
                    <a:pt x="40327" y="35213"/>
                  </a:cubicBezTo>
                  <a:lnTo>
                    <a:pt x="40327" y="23116"/>
                  </a:lnTo>
                  <a:cubicBezTo>
                    <a:pt x="39491" y="22494"/>
                    <a:pt x="38672" y="21857"/>
                    <a:pt x="37852" y="21189"/>
                  </a:cubicBezTo>
                  <a:cubicBezTo>
                    <a:pt x="37154" y="20627"/>
                    <a:pt x="36486" y="20035"/>
                    <a:pt x="35788" y="19489"/>
                  </a:cubicBezTo>
                  <a:cubicBezTo>
                    <a:pt x="35197" y="19018"/>
                    <a:pt x="34452" y="18472"/>
                    <a:pt x="34195" y="17743"/>
                  </a:cubicBezTo>
                  <a:cubicBezTo>
                    <a:pt x="34104" y="17455"/>
                    <a:pt x="34074" y="17166"/>
                    <a:pt x="34134" y="16893"/>
                  </a:cubicBezTo>
                  <a:cubicBezTo>
                    <a:pt x="32995" y="16271"/>
                    <a:pt x="31872" y="15618"/>
                    <a:pt x="30795" y="14905"/>
                  </a:cubicBezTo>
                  <a:cubicBezTo>
                    <a:pt x="29960" y="14359"/>
                    <a:pt x="30203" y="13372"/>
                    <a:pt x="30810" y="12902"/>
                  </a:cubicBezTo>
                  <a:lnTo>
                    <a:pt x="30492" y="12674"/>
                  </a:lnTo>
                  <a:lnTo>
                    <a:pt x="30172" y="12447"/>
                  </a:lnTo>
                  <a:cubicBezTo>
                    <a:pt x="30158" y="12447"/>
                    <a:pt x="30142" y="12431"/>
                    <a:pt x="30127" y="12416"/>
                  </a:cubicBezTo>
                  <a:lnTo>
                    <a:pt x="30097" y="12416"/>
                  </a:lnTo>
                  <a:cubicBezTo>
                    <a:pt x="29065" y="12006"/>
                    <a:pt x="27881" y="12264"/>
                    <a:pt x="26803" y="12143"/>
                  </a:cubicBezTo>
                  <a:cubicBezTo>
                    <a:pt x="25771" y="12036"/>
                    <a:pt x="24755" y="11733"/>
                    <a:pt x="23814" y="11338"/>
                  </a:cubicBezTo>
                  <a:cubicBezTo>
                    <a:pt x="21810" y="10534"/>
                    <a:pt x="19943" y="9381"/>
                    <a:pt x="18425" y="7847"/>
                  </a:cubicBezTo>
                  <a:cubicBezTo>
                    <a:pt x="17894" y="7316"/>
                    <a:pt x="18030" y="6679"/>
                    <a:pt x="18441" y="6269"/>
                  </a:cubicBezTo>
                  <a:cubicBezTo>
                    <a:pt x="18289" y="6147"/>
                    <a:pt x="18137" y="6026"/>
                    <a:pt x="17985" y="5890"/>
                  </a:cubicBezTo>
                  <a:cubicBezTo>
                    <a:pt x="16179" y="4296"/>
                    <a:pt x="14873" y="2065"/>
                    <a:pt x="12657" y="972"/>
                  </a:cubicBezTo>
                  <a:cubicBezTo>
                    <a:pt x="11732" y="531"/>
                    <a:pt x="10745" y="228"/>
                    <a:pt x="9743" y="1"/>
                  </a:cubicBezTo>
                  <a:lnTo>
                    <a:pt x="0" y="1"/>
                  </a:lnTo>
                  <a:cubicBezTo>
                    <a:pt x="654" y="335"/>
                    <a:pt x="1245" y="744"/>
                    <a:pt x="1777" y="1260"/>
                  </a:cubicBezTo>
                  <a:cubicBezTo>
                    <a:pt x="3369" y="2854"/>
                    <a:pt x="3702" y="5662"/>
                    <a:pt x="5706" y="6876"/>
                  </a:cubicBezTo>
                  <a:cubicBezTo>
                    <a:pt x="8377" y="8485"/>
                    <a:pt x="12384" y="8758"/>
                    <a:pt x="14023" y="11672"/>
                  </a:cubicBezTo>
                  <a:cubicBezTo>
                    <a:pt x="14828" y="13129"/>
                    <a:pt x="14525" y="14707"/>
                    <a:pt x="13948" y="16150"/>
                  </a:cubicBezTo>
                  <a:cubicBezTo>
                    <a:pt x="13538" y="17166"/>
                    <a:pt x="12779" y="18593"/>
                    <a:pt x="13598" y="19625"/>
                  </a:cubicBezTo>
                  <a:cubicBezTo>
                    <a:pt x="14266" y="20460"/>
                    <a:pt x="15511" y="20809"/>
                    <a:pt x="16498" y="21128"/>
                  </a:cubicBezTo>
                  <a:cubicBezTo>
                    <a:pt x="18789" y="21857"/>
                    <a:pt x="21460" y="22160"/>
                    <a:pt x="23282" y="23814"/>
                  </a:cubicBezTo>
                  <a:cubicBezTo>
                    <a:pt x="26348" y="26623"/>
                    <a:pt x="23949" y="28869"/>
                    <a:pt x="25331" y="31494"/>
                  </a:cubicBezTo>
                  <a:cubicBezTo>
                    <a:pt x="25847" y="32481"/>
                    <a:pt x="30704" y="39144"/>
                    <a:pt x="40281" y="366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>
              <a:off x="-12" y="3981465"/>
              <a:ext cx="1309241" cy="1162035"/>
            </a:xfrm>
            <a:custGeom>
              <a:avLst/>
              <a:gdLst/>
              <a:ahLst/>
              <a:cxnLst/>
              <a:rect l="l" t="t" r="r" b="b"/>
              <a:pathLst>
                <a:path w="29688" h="26350" extrusionOk="0">
                  <a:moveTo>
                    <a:pt x="29688" y="20643"/>
                  </a:moveTo>
                  <a:cubicBezTo>
                    <a:pt x="28883" y="20263"/>
                    <a:pt x="28124" y="19807"/>
                    <a:pt x="27533" y="19230"/>
                  </a:cubicBezTo>
                  <a:cubicBezTo>
                    <a:pt x="25878" y="17577"/>
                    <a:pt x="28094" y="15861"/>
                    <a:pt x="26834" y="14556"/>
                  </a:cubicBezTo>
                  <a:cubicBezTo>
                    <a:pt x="25999" y="13675"/>
                    <a:pt x="24572" y="13281"/>
                    <a:pt x="23465" y="12825"/>
                  </a:cubicBezTo>
                  <a:cubicBezTo>
                    <a:pt x="20201" y="11506"/>
                    <a:pt x="16589" y="11004"/>
                    <a:pt x="13432" y="9472"/>
                  </a:cubicBezTo>
                  <a:cubicBezTo>
                    <a:pt x="11914" y="8727"/>
                    <a:pt x="10989" y="7574"/>
                    <a:pt x="10427" y="6086"/>
                  </a:cubicBezTo>
                  <a:cubicBezTo>
                    <a:pt x="10078" y="5145"/>
                    <a:pt x="9061" y="3294"/>
                    <a:pt x="8196" y="2581"/>
                  </a:cubicBezTo>
                  <a:cubicBezTo>
                    <a:pt x="6754" y="1397"/>
                    <a:pt x="5373" y="623"/>
                    <a:pt x="3931" y="1"/>
                  </a:cubicBezTo>
                  <a:lnTo>
                    <a:pt x="0" y="1"/>
                  </a:lnTo>
                  <a:cubicBezTo>
                    <a:pt x="2520" y="1169"/>
                    <a:pt x="4143" y="3506"/>
                    <a:pt x="6875" y="7179"/>
                  </a:cubicBezTo>
                  <a:cubicBezTo>
                    <a:pt x="8727" y="9654"/>
                    <a:pt x="12643" y="9532"/>
                    <a:pt x="14207" y="11688"/>
                  </a:cubicBezTo>
                  <a:cubicBezTo>
                    <a:pt x="15435" y="13372"/>
                    <a:pt x="15648" y="16362"/>
                    <a:pt x="16574" y="16727"/>
                  </a:cubicBezTo>
                  <a:cubicBezTo>
                    <a:pt x="20156" y="18153"/>
                    <a:pt x="21840" y="17227"/>
                    <a:pt x="24285" y="19109"/>
                  </a:cubicBezTo>
                  <a:cubicBezTo>
                    <a:pt x="26454" y="20779"/>
                    <a:pt x="24360" y="22737"/>
                    <a:pt x="25878" y="24634"/>
                  </a:cubicBezTo>
                  <a:cubicBezTo>
                    <a:pt x="26622" y="25544"/>
                    <a:pt x="28124" y="26046"/>
                    <a:pt x="29688" y="26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4" y="3800743"/>
              <a:ext cx="1542883" cy="1342757"/>
            </a:xfrm>
            <a:custGeom>
              <a:avLst/>
              <a:gdLst/>
              <a:ahLst/>
              <a:cxnLst/>
              <a:rect l="l" t="t" r="r" b="b"/>
              <a:pathLst>
                <a:path w="34986" h="30448" extrusionOk="0">
                  <a:moveTo>
                    <a:pt x="34986" y="26289"/>
                  </a:moveTo>
                  <a:cubicBezTo>
                    <a:pt x="33422" y="25985"/>
                    <a:pt x="31920" y="25484"/>
                    <a:pt x="31176" y="24573"/>
                  </a:cubicBezTo>
                  <a:cubicBezTo>
                    <a:pt x="29658" y="22676"/>
                    <a:pt x="31752" y="20718"/>
                    <a:pt x="29583" y="19048"/>
                  </a:cubicBezTo>
                  <a:cubicBezTo>
                    <a:pt x="27138" y="17166"/>
                    <a:pt x="25454" y="18093"/>
                    <a:pt x="21872" y="16666"/>
                  </a:cubicBezTo>
                  <a:cubicBezTo>
                    <a:pt x="20946" y="16302"/>
                    <a:pt x="20733" y="13311"/>
                    <a:pt x="19505" y="11627"/>
                  </a:cubicBezTo>
                  <a:cubicBezTo>
                    <a:pt x="17941" y="9472"/>
                    <a:pt x="14025" y="9593"/>
                    <a:pt x="12173" y="7119"/>
                  </a:cubicBezTo>
                  <a:cubicBezTo>
                    <a:pt x="9487" y="3506"/>
                    <a:pt x="7878" y="1185"/>
                    <a:pt x="5434" y="1"/>
                  </a:cubicBezTo>
                  <a:lnTo>
                    <a:pt x="1" y="1"/>
                  </a:lnTo>
                  <a:cubicBezTo>
                    <a:pt x="1291" y="365"/>
                    <a:pt x="2414" y="790"/>
                    <a:pt x="3173" y="1290"/>
                  </a:cubicBezTo>
                  <a:cubicBezTo>
                    <a:pt x="4402" y="2126"/>
                    <a:pt x="4857" y="3172"/>
                    <a:pt x="5707" y="4235"/>
                  </a:cubicBezTo>
                  <a:cubicBezTo>
                    <a:pt x="6618" y="5419"/>
                    <a:pt x="8014" y="6511"/>
                    <a:pt x="9320" y="7256"/>
                  </a:cubicBezTo>
                  <a:cubicBezTo>
                    <a:pt x="11885" y="8697"/>
                    <a:pt x="15603" y="10170"/>
                    <a:pt x="17319" y="12431"/>
                  </a:cubicBezTo>
                  <a:cubicBezTo>
                    <a:pt x="19019" y="14693"/>
                    <a:pt x="17212" y="16302"/>
                    <a:pt x="19003" y="18350"/>
                  </a:cubicBezTo>
                  <a:cubicBezTo>
                    <a:pt x="21174" y="20855"/>
                    <a:pt x="26760" y="20475"/>
                    <a:pt x="28611" y="23071"/>
                  </a:cubicBezTo>
                  <a:cubicBezTo>
                    <a:pt x="29719" y="24619"/>
                    <a:pt x="27685" y="26121"/>
                    <a:pt x="29020" y="27685"/>
                  </a:cubicBezTo>
                  <a:cubicBezTo>
                    <a:pt x="30508" y="29415"/>
                    <a:pt x="32724" y="30113"/>
                    <a:pt x="34986" y="304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-16" y="3639470"/>
              <a:ext cx="1808541" cy="1504031"/>
            </a:xfrm>
            <a:custGeom>
              <a:avLst/>
              <a:gdLst/>
              <a:ahLst/>
              <a:cxnLst/>
              <a:rect l="l" t="t" r="r" b="b"/>
              <a:pathLst>
                <a:path w="41010" h="34105" extrusionOk="0">
                  <a:moveTo>
                    <a:pt x="41010" y="30310"/>
                  </a:moveTo>
                  <a:cubicBezTo>
                    <a:pt x="38778" y="29976"/>
                    <a:pt x="36578" y="29278"/>
                    <a:pt x="35105" y="27564"/>
                  </a:cubicBezTo>
                  <a:cubicBezTo>
                    <a:pt x="33769" y="26000"/>
                    <a:pt x="35803" y="24498"/>
                    <a:pt x="34696" y="22950"/>
                  </a:cubicBezTo>
                  <a:cubicBezTo>
                    <a:pt x="32844" y="20354"/>
                    <a:pt x="27259" y="20718"/>
                    <a:pt x="25088" y="18229"/>
                  </a:cubicBezTo>
                  <a:cubicBezTo>
                    <a:pt x="23297" y="16180"/>
                    <a:pt x="25104" y="14571"/>
                    <a:pt x="23404" y="12309"/>
                  </a:cubicBezTo>
                  <a:cubicBezTo>
                    <a:pt x="21688" y="10048"/>
                    <a:pt x="17970" y="8576"/>
                    <a:pt x="15404" y="7134"/>
                  </a:cubicBezTo>
                  <a:cubicBezTo>
                    <a:pt x="14099" y="6390"/>
                    <a:pt x="12719" y="5297"/>
                    <a:pt x="11792" y="4113"/>
                  </a:cubicBezTo>
                  <a:cubicBezTo>
                    <a:pt x="10958" y="3051"/>
                    <a:pt x="10487" y="2004"/>
                    <a:pt x="9258" y="1169"/>
                  </a:cubicBezTo>
                  <a:cubicBezTo>
                    <a:pt x="8590" y="714"/>
                    <a:pt x="7619" y="335"/>
                    <a:pt x="6510" y="1"/>
                  </a:cubicBezTo>
                  <a:lnTo>
                    <a:pt x="1" y="1"/>
                  </a:lnTo>
                  <a:lnTo>
                    <a:pt x="1" y="122"/>
                  </a:lnTo>
                  <a:cubicBezTo>
                    <a:pt x="2581" y="760"/>
                    <a:pt x="5190" y="1260"/>
                    <a:pt x="7315" y="2915"/>
                  </a:cubicBezTo>
                  <a:cubicBezTo>
                    <a:pt x="8833" y="4099"/>
                    <a:pt x="8362" y="5904"/>
                    <a:pt x="10062" y="6936"/>
                  </a:cubicBezTo>
                  <a:cubicBezTo>
                    <a:pt x="13310" y="8940"/>
                    <a:pt x="17347" y="10063"/>
                    <a:pt x="19549" y="13341"/>
                  </a:cubicBezTo>
                  <a:cubicBezTo>
                    <a:pt x="20854" y="15300"/>
                    <a:pt x="18592" y="16863"/>
                    <a:pt x="20413" y="19003"/>
                  </a:cubicBezTo>
                  <a:cubicBezTo>
                    <a:pt x="22523" y="21462"/>
                    <a:pt x="27698" y="21584"/>
                    <a:pt x="29960" y="24741"/>
                  </a:cubicBezTo>
                  <a:cubicBezTo>
                    <a:pt x="31280" y="26592"/>
                    <a:pt x="28807" y="28322"/>
                    <a:pt x="30886" y="30644"/>
                  </a:cubicBezTo>
                  <a:cubicBezTo>
                    <a:pt x="33117" y="33133"/>
                    <a:pt x="37610" y="33922"/>
                    <a:pt x="41010" y="34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4"/>
          <p:cNvSpPr/>
          <p:nvPr/>
        </p:nvSpPr>
        <p:spPr>
          <a:xfrm>
            <a:off x="1637950" y="-251675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3230223">
            <a:off x="259900" y="189329"/>
            <a:ext cx="288047" cy="294072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 rot="-1444820">
            <a:off x="8834964" y="209196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 rot="-1444820">
            <a:off x="2304664" y="483431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5193544">
            <a:off x="3585642" y="478106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193544">
            <a:off x="8825417" y="377166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 rot="-361738">
            <a:off x="5548119" y="174973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-362407">
            <a:off x="4268003" y="248994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1180075" y="1506825"/>
            <a:ext cx="501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1180075" y="2465475"/>
            <a:ext cx="51954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/>
          <p:nvPr/>
        </p:nvSpPr>
        <p:spPr>
          <a:xfrm rot="-5400000" flipH="1">
            <a:off x="-90200" y="-741044"/>
            <a:ext cx="2982771" cy="3648829"/>
          </a:xfrm>
          <a:custGeom>
            <a:avLst/>
            <a:gdLst/>
            <a:ahLst/>
            <a:cxnLst/>
            <a:rect l="l" t="t" r="r" b="b"/>
            <a:pathLst>
              <a:path w="30985" h="37904" extrusionOk="0">
                <a:moveTo>
                  <a:pt x="25603" y="1"/>
                </a:moveTo>
                <a:lnTo>
                  <a:pt x="226" y="2512"/>
                </a:lnTo>
                <a:lnTo>
                  <a:pt x="1" y="37495"/>
                </a:lnTo>
                <a:cubicBezTo>
                  <a:pt x="1" y="37495"/>
                  <a:pt x="1283" y="37904"/>
                  <a:pt x="3119" y="37904"/>
                </a:cubicBezTo>
                <a:cubicBezTo>
                  <a:pt x="5735" y="37904"/>
                  <a:pt x="9475" y="37073"/>
                  <a:pt x="12224" y="33044"/>
                </a:cubicBezTo>
                <a:cubicBezTo>
                  <a:pt x="16914" y="26188"/>
                  <a:pt x="11546" y="20701"/>
                  <a:pt x="13486" y="17259"/>
                </a:cubicBezTo>
                <a:cubicBezTo>
                  <a:pt x="15426" y="13832"/>
                  <a:pt x="24115" y="18177"/>
                  <a:pt x="27543" y="12118"/>
                </a:cubicBezTo>
                <a:cubicBezTo>
                  <a:pt x="30985" y="6060"/>
                  <a:pt x="25603" y="1"/>
                  <a:pt x="256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5400000">
            <a:off x="6956021" y="3008650"/>
            <a:ext cx="3775225" cy="2468812"/>
          </a:xfrm>
          <a:custGeom>
            <a:avLst/>
            <a:gdLst/>
            <a:ahLst/>
            <a:cxnLst/>
            <a:rect l="l" t="t" r="r" b="b"/>
            <a:pathLst>
              <a:path w="39217" h="25646" extrusionOk="0">
                <a:moveTo>
                  <a:pt x="23688" y="0"/>
                </a:moveTo>
                <a:cubicBezTo>
                  <a:pt x="14100" y="0"/>
                  <a:pt x="3561" y="984"/>
                  <a:pt x="3561" y="984"/>
                </a:cubicBezTo>
                <a:cubicBezTo>
                  <a:pt x="3561" y="984"/>
                  <a:pt x="0" y="23863"/>
                  <a:pt x="17206" y="25537"/>
                </a:cubicBezTo>
                <a:cubicBezTo>
                  <a:pt x="17955" y="25610"/>
                  <a:pt x="18679" y="25645"/>
                  <a:pt x="19380" y="25645"/>
                </a:cubicBezTo>
                <a:cubicBezTo>
                  <a:pt x="34769" y="25645"/>
                  <a:pt x="38615" y="8709"/>
                  <a:pt x="39022" y="3296"/>
                </a:cubicBezTo>
                <a:cubicBezTo>
                  <a:pt x="39217" y="703"/>
                  <a:pt x="31792" y="0"/>
                  <a:pt x="236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827100" y="4377298"/>
            <a:ext cx="2492052" cy="1323605"/>
          </a:xfrm>
          <a:custGeom>
            <a:avLst/>
            <a:gdLst/>
            <a:ahLst/>
            <a:cxnLst/>
            <a:rect l="l" t="t" r="r" b="b"/>
            <a:pathLst>
              <a:path w="24675" h="16143" extrusionOk="0">
                <a:moveTo>
                  <a:pt x="12483" y="1"/>
                </a:moveTo>
                <a:cubicBezTo>
                  <a:pt x="2793" y="1"/>
                  <a:pt x="363" y="10666"/>
                  <a:pt x="122" y="14072"/>
                </a:cubicBezTo>
                <a:cubicBezTo>
                  <a:pt x="0" y="15701"/>
                  <a:pt x="4657" y="16143"/>
                  <a:pt x="9746" y="16143"/>
                </a:cubicBezTo>
                <a:cubicBezTo>
                  <a:pt x="15783" y="16143"/>
                  <a:pt x="22429" y="15521"/>
                  <a:pt x="22429" y="15521"/>
                </a:cubicBezTo>
                <a:cubicBezTo>
                  <a:pt x="22429" y="15521"/>
                  <a:pt x="24675" y="1131"/>
                  <a:pt x="13846" y="68"/>
                </a:cubicBezTo>
                <a:cubicBezTo>
                  <a:pt x="13376" y="23"/>
                  <a:pt x="12922" y="1"/>
                  <a:pt x="12483" y="1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5674949">
            <a:off x="-439510" y="3079279"/>
            <a:ext cx="2754012" cy="2968067"/>
          </a:xfrm>
          <a:custGeom>
            <a:avLst/>
            <a:gdLst/>
            <a:ahLst/>
            <a:cxnLst/>
            <a:rect l="l" t="t" r="r" b="b"/>
            <a:pathLst>
              <a:path w="36565" h="39407" extrusionOk="0">
                <a:moveTo>
                  <a:pt x="32817" y="1"/>
                </a:moveTo>
                <a:cubicBezTo>
                  <a:pt x="29701" y="1"/>
                  <a:pt x="25085" y="853"/>
                  <a:pt x="21778" y="5194"/>
                </a:cubicBezTo>
                <a:cubicBezTo>
                  <a:pt x="16343" y="12329"/>
                  <a:pt x="22814" y="17856"/>
                  <a:pt x="20568" y="21430"/>
                </a:cubicBezTo>
                <a:cubicBezTo>
                  <a:pt x="18323" y="24991"/>
                  <a:pt x="7933" y="20700"/>
                  <a:pt x="3974" y="26997"/>
                </a:cubicBezTo>
                <a:cubicBezTo>
                  <a:pt x="1" y="33295"/>
                  <a:pt x="6484" y="39407"/>
                  <a:pt x="6484" y="39407"/>
                </a:cubicBezTo>
                <a:lnTo>
                  <a:pt x="36565" y="36298"/>
                </a:lnTo>
                <a:lnTo>
                  <a:pt x="36219" y="358"/>
                </a:lnTo>
                <a:cubicBezTo>
                  <a:pt x="36219" y="358"/>
                  <a:pt x="34832" y="1"/>
                  <a:pt x="328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>
            <a:off x="6410475" y="-403202"/>
            <a:ext cx="2492052" cy="1323605"/>
          </a:xfrm>
          <a:custGeom>
            <a:avLst/>
            <a:gdLst/>
            <a:ahLst/>
            <a:cxnLst/>
            <a:rect l="l" t="t" r="r" b="b"/>
            <a:pathLst>
              <a:path w="24675" h="16143" extrusionOk="0">
                <a:moveTo>
                  <a:pt x="12483" y="1"/>
                </a:moveTo>
                <a:cubicBezTo>
                  <a:pt x="2793" y="1"/>
                  <a:pt x="363" y="10666"/>
                  <a:pt x="122" y="14072"/>
                </a:cubicBezTo>
                <a:cubicBezTo>
                  <a:pt x="0" y="15701"/>
                  <a:pt x="4657" y="16143"/>
                  <a:pt x="9746" y="16143"/>
                </a:cubicBezTo>
                <a:cubicBezTo>
                  <a:pt x="15783" y="16143"/>
                  <a:pt x="22429" y="15521"/>
                  <a:pt x="22429" y="15521"/>
                </a:cubicBezTo>
                <a:cubicBezTo>
                  <a:pt x="22429" y="15521"/>
                  <a:pt x="24675" y="1131"/>
                  <a:pt x="13846" y="68"/>
                </a:cubicBezTo>
                <a:cubicBezTo>
                  <a:pt x="13376" y="23"/>
                  <a:pt x="12922" y="1"/>
                  <a:pt x="12483" y="1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5631025" y="-177450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 rot="3230223">
            <a:off x="3770550" y="-195671"/>
            <a:ext cx="288047" cy="294072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 rot="-1444820">
            <a:off x="8834964" y="209196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 rot="5193544">
            <a:off x="5010692" y="482558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 rot="5193544">
            <a:off x="8825417" y="65438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 rot="-362407">
            <a:off x="4698453" y="256419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4"/>
          <p:cNvSpPr/>
          <p:nvPr/>
        </p:nvSpPr>
        <p:spPr>
          <a:xfrm rot="10800000">
            <a:off x="7448300" y="-1175743"/>
            <a:ext cx="2575685" cy="3338010"/>
          </a:xfrm>
          <a:custGeom>
            <a:avLst/>
            <a:gdLst/>
            <a:ahLst/>
            <a:cxnLst/>
            <a:rect l="l" t="t" r="r" b="b"/>
            <a:pathLst>
              <a:path w="26175" h="33922" extrusionOk="0">
                <a:moveTo>
                  <a:pt x="240" y="3230"/>
                </a:moveTo>
                <a:cubicBezTo>
                  <a:pt x="1" y="5276"/>
                  <a:pt x="386" y="8956"/>
                  <a:pt x="346" y="11016"/>
                </a:cubicBezTo>
                <a:cubicBezTo>
                  <a:pt x="266" y="15068"/>
                  <a:pt x="346" y="19107"/>
                  <a:pt x="386" y="23160"/>
                </a:cubicBezTo>
                <a:cubicBezTo>
                  <a:pt x="413" y="25179"/>
                  <a:pt x="213" y="28952"/>
                  <a:pt x="1874" y="30494"/>
                </a:cubicBezTo>
                <a:cubicBezTo>
                  <a:pt x="3389" y="31902"/>
                  <a:pt x="6405" y="30905"/>
                  <a:pt x="8212" y="30878"/>
                </a:cubicBezTo>
                <a:cubicBezTo>
                  <a:pt x="12251" y="30825"/>
                  <a:pt x="16130" y="31875"/>
                  <a:pt x="20090" y="32487"/>
                </a:cubicBezTo>
                <a:cubicBezTo>
                  <a:pt x="21804" y="32752"/>
                  <a:pt x="24780" y="33921"/>
                  <a:pt x="25365" y="31596"/>
                </a:cubicBezTo>
                <a:cubicBezTo>
                  <a:pt x="25710" y="30201"/>
                  <a:pt x="26175" y="25046"/>
                  <a:pt x="24541" y="24302"/>
                </a:cubicBezTo>
                <a:cubicBezTo>
                  <a:pt x="22282" y="23292"/>
                  <a:pt x="19041" y="24607"/>
                  <a:pt x="17978" y="21539"/>
                </a:cubicBezTo>
                <a:cubicBezTo>
                  <a:pt x="16702" y="17858"/>
                  <a:pt x="20196" y="11866"/>
                  <a:pt x="16144" y="9275"/>
                </a:cubicBezTo>
                <a:cubicBezTo>
                  <a:pt x="14004" y="7919"/>
                  <a:pt x="11016" y="11959"/>
                  <a:pt x="8199" y="10564"/>
                </a:cubicBezTo>
                <a:cubicBezTo>
                  <a:pt x="5023" y="9009"/>
                  <a:pt x="6711" y="4518"/>
                  <a:pt x="5621" y="1954"/>
                </a:cubicBezTo>
                <a:cubicBezTo>
                  <a:pt x="4810" y="80"/>
                  <a:pt x="2764" y="1"/>
                  <a:pt x="1476" y="1409"/>
                </a:cubicBezTo>
                <a:cubicBezTo>
                  <a:pt x="971" y="1954"/>
                  <a:pt x="572" y="2566"/>
                  <a:pt x="240" y="3230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 rot="10800000">
            <a:off x="7259825" y="2999369"/>
            <a:ext cx="2436415" cy="2552323"/>
            <a:chOff x="-76200" y="-135831"/>
            <a:chExt cx="2436415" cy="2552323"/>
          </a:xfrm>
        </p:grpSpPr>
        <p:sp>
          <p:nvSpPr>
            <p:cNvPr id="210" name="Google Shape;210;p14"/>
            <p:cNvSpPr/>
            <p:nvPr/>
          </p:nvSpPr>
          <p:spPr>
            <a:xfrm>
              <a:off x="-76200" y="-135831"/>
              <a:ext cx="2436415" cy="2509238"/>
            </a:xfrm>
            <a:custGeom>
              <a:avLst/>
              <a:gdLst/>
              <a:ahLst/>
              <a:cxnLst/>
              <a:rect l="l" t="t" r="r" b="b"/>
              <a:pathLst>
                <a:path w="36079" h="37156" extrusionOk="0">
                  <a:moveTo>
                    <a:pt x="33741" y="31"/>
                  </a:moveTo>
                  <a:cubicBezTo>
                    <a:pt x="33316" y="15"/>
                    <a:pt x="32875" y="0"/>
                    <a:pt x="32450" y="0"/>
                  </a:cubicBezTo>
                  <a:lnTo>
                    <a:pt x="21310" y="0"/>
                  </a:lnTo>
                  <a:cubicBezTo>
                    <a:pt x="20719" y="759"/>
                    <a:pt x="20142" y="1518"/>
                    <a:pt x="19535" y="2277"/>
                  </a:cubicBezTo>
                  <a:cubicBezTo>
                    <a:pt x="19003" y="2915"/>
                    <a:pt x="18457" y="3536"/>
                    <a:pt x="17956" y="4174"/>
                  </a:cubicBezTo>
                  <a:cubicBezTo>
                    <a:pt x="17531" y="4720"/>
                    <a:pt x="17030" y="5404"/>
                    <a:pt x="16348" y="5647"/>
                  </a:cubicBezTo>
                  <a:cubicBezTo>
                    <a:pt x="16089" y="5722"/>
                    <a:pt x="15816" y="5752"/>
                    <a:pt x="15573" y="5692"/>
                  </a:cubicBezTo>
                  <a:cubicBezTo>
                    <a:pt x="14982" y="6739"/>
                    <a:pt x="14405" y="7786"/>
                    <a:pt x="13737" y="8788"/>
                  </a:cubicBezTo>
                  <a:cubicBezTo>
                    <a:pt x="13221" y="9547"/>
                    <a:pt x="12325" y="9334"/>
                    <a:pt x="11885" y="8757"/>
                  </a:cubicBezTo>
                  <a:cubicBezTo>
                    <a:pt x="11825" y="8864"/>
                    <a:pt x="11748" y="8955"/>
                    <a:pt x="11673" y="9046"/>
                  </a:cubicBezTo>
                  <a:cubicBezTo>
                    <a:pt x="11612" y="9152"/>
                    <a:pt x="11536" y="9243"/>
                    <a:pt x="11475" y="9350"/>
                  </a:cubicBezTo>
                  <a:cubicBezTo>
                    <a:pt x="11460" y="9365"/>
                    <a:pt x="11445" y="9380"/>
                    <a:pt x="11445" y="9395"/>
                  </a:cubicBezTo>
                  <a:cubicBezTo>
                    <a:pt x="11445" y="9395"/>
                    <a:pt x="11445" y="9411"/>
                    <a:pt x="11430" y="9411"/>
                  </a:cubicBezTo>
                  <a:cubicBezTo>
                    <a:pt x="11066" y="10382"/>
                    <a:pt x="11293" y="11459"/>
                    <a:pt x="11187" y="12461"/>
                  </a:cubicBezTo>
                  <a:cubicBezTo>
                    <a:pt x="11096" y="13402"/>
                    <a:pt x="10807" y="14343"/>
                    <a:pt x="10459" y="15223"/>
                  </a:cubicBezTo>
                  <a:cubicBezTo>
                    <a:pt x="9714" y="17060"/>
                    <a:pt x="8637" y="18775"/>
                    <a:pt x="7225" y="20187"/>
                  </a:cubicBezTo>
                  <a:cubicBezTo>
                    <a:pt x="6739" y="20673"/>
                    <a:pt x="6148" y="20535"/>
                    <a:pt x="5784" y="20157"/>
                  </a:cubicBezTo>
                  <a:cubicBezTo>
                    <a:pt x="5662" y="20308"/>
                    <a:pt x="5556" y="20444"/>
                    <a:pt x="5434" y="20582"/>
                  </a:cubicBezTo>
                  <a:cubicBezTo>
                    <a:pt x="3963" y="22251"/>
                    <a:pt x="1898" y="23449"/>
                    <a:pt x="897" y="25499"/>
                  </a:cubicBezTo>
                  <a:cubicBezTo>
                    <a:pt x="486" y="26349"/>
                    <a:pt x="198" y="27244"/>
                    <a:pt x="1" y="28170"/>
                  </a:cubicBezTo>
                  <a:lnTo>
                    <a:pt x="1" y="37156"/>
                  </a:lnTo>
                  <a:cubicBezTo>
                    <a:pt x="304" y="36563"/>
                    <a:pt x="684" y="36002"/>
                    <a:pt x="1170" y="35516"/>
                  </a:cubicBezTo>
                  <a:cubicBezTo>
                    <a:pt x="2627" y="34044"/>
                    <a:pt x="5222" y="33740"/>
                    <a:pt x="6330" y="31904"/>
                  </a:cubicBezTo>
                  <a:cubicBezTo>
                    <a:pt x="7818" y="29430"/>
                    <a:pt x="8075" y="25742"/>
                    <a:pt x="10746" y="24239"/>
                  </a:cubicBezTo>
                  <a:cubicBezTo>
                    <a:pt x="12098" y="23480"/>
                    <a:pt x="13555" y="23769"/>
                    <a:pt x="14890" y="24299"/>
                  </a:cubicBezTo>
                  <a:cubicBezTo>
                    <a:pt x="15816" y="24679"/>
                    <a:pt x="17137" y="25378"/>
                    <a:pt x="18092" y="24619"/>
                  </a:cubicBezTo>
                  <a:cubicBezTo>
                    <a:pt x="18851" y="24012"/>
                    <a:pt x="19171" y="22858"/>
                    <a:pt x="19458" y="21947"/>
                  </a:cubicBezTo>
                  <a:cubicBezTo>
                    <a:pt x="20142" y="19837"/>
                    <a:pt x="20415" y="17378"/>
                    <a:pt x="21947" y="15694"/>
                  </a:cubicBezTo>
                  <a:cubicBezTo>
                    <a:pt x="24528" y="12871"/>
                    <a:pt x="26592" y="15087"/>
                    <a:pt x="29020" y="13812"/>
                  </a:cubicBezTo>
                  <a:cubicBezTo>
                    <a:pt x="29931" y="13341"/>
                    <a:pt x="36079" y="8864"/>
                    <a:pt x="33741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-76200" y="-135831"/>
              <a:ext cx="1639966" cy="1847081"/>
            </a:xfrm>
            <a:custGeom>
              <a:avLst/>
              <a:gdLst/>
              <a:ahLst/>
              <a:cxnLst/>
              <a:rect l="l" t="t" r="r" b="b"/>
              <a:pathLst>
                <a:path w="24285" h="27351" extrusionOk="0">
                  <a:moveTo>
                    <a:pt x="19019" y="0"/>
                  </a:moveTo>
                  <a:cubicBezTo>
                    <a:pt x="18669" y="729"/>
                    <a:pt x="18260" y="1427"/>
                    <a:pt x="17714" y="1974"/>
                  </a:cubicBezTo>
                  <a:cubicBezTo>
                    <a:pt x="16196" y="3506"/>
                    <a:pt x="14617" y="1458"/>
                    <a:pt x="13403" y="2626"/>
                  </a:cubicBezTo>
                  <a:cubicBezTo>
                    <a:pt x="12598" y="3400"/>
                    <a:pt x="12250" y="4706"/>
                    <a:pt x="11825" y="5738"/>
                  </a:cubicBezTo>
                  <a:cubicBezTo>
                    <a:pt x="10595" y="8743"/>
                    <a:pt x="10139" y="12066"/>
                    <a:pt x="8728" y="14980"/>
                  </a:cubicBezTo>
                  <a:cubicBezTo>
                    <a:pt x="8045" y="16377"/>
                    <a:pt x="6982" y="17227"/>
                    <a:pt x="5616" y="17743"/>
                  </a:cubicBezTo>
                  <a:cubicBezTo>
                    <a:pt x="4752" y="18062"/>
                    <a:pt x="3036" y="19003"/>
                    <a:pt x="2384" y="19807"/>
                  </a:cubicBezTo>
                  <a:cubicBezTo>
                    <a:pt x="1291" y="21128"/>
                    <a:pt x="563" y="22403"/>
                    <a:pt x="1" y="23723"/>
                  </a:cubicBezTo>
                  <a:lnTo>
                    <a:pt x="1" y="27351"/>
                  </a:lnTo>
                  <a:cubicBezTo>
                    <a:pt x="1079" y="25028"/>
                    <a:pt x="3218" y="23541"/>
                    <a:pt x="6603" y="21021"/>
                  </a:cubicBezTo>
                  <a:cubicBezTo>
                    <a:pt x="8895" y="19307"/>
                    <a:pt x="8789" y="15694"/>
                    <a:pt x="10777" y="14252"/>
                  </a:cubicBezTo>
                  <a:cubicBezTo>
                    <a:pt x="12325" y="13129"/>
                    <a:pt x="15073" y="12932"/>
                    <a:pt x="15421" y="12082"/>
                  </a:cubicBezTo>
                  <a:cubicBezTo>
                    <a:pt x="16726" y="8773"/>
                    <a:pt x="15876" y="7225"/>
                    <a:pt x="17607" y="4979"/>
                  </a:cubicBezTo>
                  <a:cubicBezTo>
                    <a:pt x="19155" y="2960"/>
                    <a:pt x="20962" y="4902"/>
                    <a:pt x="22692" y="3506"/>
                  </a:cubicBezTo>
                  <a:cubicBezTo>
                    <a:pt x="23526" y="2824"/>
                    <a:pt x="23997" y="1442"/>
                    <a:pt x="2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-76200" y="-135831"/>
              <a:ext cx="1894149" cy="2177113"/>
            </a:xfrm>
            <a:custGeom>
              <a:avLst/>
              <a:gdLst/>
              <a:ahLst/>
              <a:cxnLst/>
              <a:rect l="l" t="t" r="r" b="b"/>
              <a:pathLst>
                <a:path w="28049" h="32238" extrusionOk="0">
                  <a:moveTo>
                    <a:pt x="24224" y="0"/>
                  </a:moveTo>
                  <a:cubicBezTo>
                    <a:pt x="23936" y="1442"/>
                    <a:pt x="23481" y="2824"/>
                    <a:pt x="22631" y="3506"/>
                  </a:cubicBezTo>
                  <a:cubicBezTo>
                    <a:pt x="20901" y="4902"/>
                    <a:pt x="19094" y="2960"/>
                    <a:pt x="17546" y="4979"/>
                  </a:cubicBezTo>
                  <a:cubicBezTo>
                    <a:pt x="15831" y="7225"/>
                    <a:pt x="16681" y="8773"/>
                    <a:pt x="15360" y="12082"/>
                  </a:cubicBezTo>
                  <a:cubicBezTo>
                    <a:pt x="15012" y="12932"/>
                    <a:pt x="12264" y="13129"/>
                    <a:pt x="10716" y="14252"/>
                  </a:cubicBezTo>
                  <a:cubicBezTo>
                    <a:pt x="8728" y="15694"/>
                    <a:pt x="8850" y="19307"/>
                    <a:pt x="6557" y="21021"/>
                  </a:cubicBezTo>
                  <a:cubicBezTo>
                    <a:pt x="3234" y="23496"/>
                    <a:pt x="1093" y="24983"/>
                    <a:pt x="1" y="27229"/>
                  </a:cubicBezTo>
                  <a:lnTo>
                    <a:pt x="1" y="32238"/>
                  </a:lnTo>
                  <a:cubicBezTo>
                    <a:pt x="334" y="31038"/>
                    <a:pt x="729" y="30006"/>
                    <a:pt x="1184" y="29308"/>
                  </a:cubicBezTo>
                  <a:cubicBezTo>
                    <a:pt x="1959" y="28170"/>
                    <a:pt x="2915" y="27745"/>
                    <a:pt x="3902" y="26971"/>
                  </a:cubicBezTo>
                  <a:cubicBezTo>
                    <a:pt x="4995" y="26121"/>
                    <a:pt x="5996" y="24846"/>
                    <a:pt x="6679" y="23647"/>
                  </a:cubicBezTo>
                  <a:cubicBezTo>
                    <a:pt x="8014" y="21280"/>
                    <a:pt x="9366" y="17850"/>
                    <a:pt x="11460" y="16286"/>
                  </a:cubicBezTo>
                  <a:cubicBezTo>
                    <a:pt x="13539" y="14707"/>
                    <a:pt x="15012" y="16377"/>
                    <a:pt x="16908" y="14723"/>
                  </a:cubicBezTo>
                  <a:cubicBezTo>
                    <a:pt x="19215" y="12719"/>
                    <a:pt x="18867" y="7574"/>
                    <a:pt x="21265" y="5859"/>
                  </a:cubicBezTo>
                  <a:cubicBezTo>
                    <a:pt x="22692" y="4842"/>
                    <a:pt x="24072" y="6724"/>
                    <a:pt x="25515" y="5479"/>
                  </a:cubicBezTo>
                  <a:cubicBezTo>
                    <a:pt x="27108" y="4113"/>
                    <a:pt x="27745" y="2079"/>
                    <a:pt x="28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-76200" y="-135831"/>
              <a:ext cx="2122806" cy="2552323"/>
            </a:xfrm>
            <a:custGeom>
              <a:avLst/>
              <a:gdLst/>
              <a:ahLst/>
              <a:cxnLst/>
              <a:rect l="l" t="t" r="r" b="b"/>
              <a:pathLst>
                <a:path w="31435" h="37794" extrusionOk="0">
                  <a:moveTo>
                    <a:pt x="27927" y="0"/>
                  </a:moveTo>
                  <a:cubicBezTo>
                    <a:pt x="27624" y="2049"/>
                    <a:pt x="26986" y="4068"/>
                    <a:pt x="25408" y="5434"/>
                  </a:cubicBezTo>
                  <a:cubicBezTo>
                    <a:pt x="23967" y="6663"/>
                    <a:pt x="22570" y="4781"/>
                    <a:pt x="21144" y="5813"/>
                  </a:cubicBezTo>
                  <a:cubicBezTo>
                    <a:pt x="18760" y="7513"/>
                    <a:pt x="19094" y="12659"/>
                    <a:pt x="16803" y="14677"/>
                  </a:cubicBezTo>
                  <a:cubicBezTo>
                    <a:pt x="14905" y="16316"/>
                    <a:pt x="13433" y="14646"/>
                    <a:pt x="11339" y="16225"/>
                  </a:cubicBezTo>
                  <a:cubicBezTo>
                    <a:pt x="9259" y="17789"/>
                    <a:pt x="7909" y="21219"/>
                    <a:pt x="6573" y="23587"/>
                  </a:cubicBezTo>
                  <a:cubicBezTo>
                    <a:pt x="5889" y="24785"/>
                    <a:pt x="4873" y="26076"/>
                    <a:pt x="3795" y="26926"/>
                  </a:cubicBezTo>
                  <a:cubicBezTo>
                    <a:pt x="2809" y="27699"/>
                    <a:pt x="1838" y="28110"/>
                    <a:pt x="1079" y="29247"/>
                  </a:cubicBezTo>
                  <a:cubicBezTo>
                    <a:pt x="654" y="29870"/>
                    <a:pt x="304" y="30765"/>
                    <a:pt x="1" y="31783"/>
                  </a:cubicBezTo>
                  <a:lnTo>
                    <a:pt x="1" y="37793"/>
                  </a:lnTo>
                  <a:lnTo>
                    <a:pt x="107" y="37793"/>
                  </a:lnTo>
                  <a:cubicBezTo>
                    <a:pt x="699" y="35410"/>
                    <a:pt x="1154" y="33011"/>
                    <a:pt x="2688" y="31054"/>
                  </a:cubicBezTo>
                  <a:cubicBezTo>
                    <a:pt x="3780" y="29642"/>
                    <a:pt x="5434" y="30083"/>
                    <a:pt x="6391" y="28519"/>
                  </a:cubicBezTo>
                  <a:cubicBezTo>
                    <a:pt x="8243" y="25514"/>
                    <a:pt x="9259" y="21796"/>
                    <a:pt x="12294" y="19762"/>
                  </a:cubicBezTo>
                  <a:cubicBezTo>
                    <a:pt x="14085" y="18562"/>
                    <a:pt x="15528" y="20642"/>
                    <a:pt x="17501" y="18973"/>
                  </a:cubicBezTo>
                  <a:cubicBezTo>
                    <a:pt x="19778" y="17030"/>
                    <a:pt x="19899" y="12248"/>
                    <a:pt x="22797" y="10184"/>
                  </a:cubicBezTo>
                  <a:cubicBezTo>
                    <a:pt x="24513" y="8955"/>
                    <a:pt x="26106" y="11232"/>
                    <a:pt x="28247" y="9320"/>
                  </a:cubicBezTo>
                  <a:cubicBezTo>
                    <a:pt x="30538" y="7270"/>
                    <a:pt x="31252" y="3127"/>
                    <a:pt x="31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4"/>
          <p:cNvSpPr/>
          <p:nvPr/>
        </p:nvSpPr>
        <p:spPr>
          <a:xfrm>
            <a:off x="2365325" y="-248850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3230223">
            <a:off x="8681600" y="2668304"/>
            <a:ext cx="288047" cy="294072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/>
          <p:nvPr/>
        </p:nvSpPr>
        <p:spPr>
          <a:xfrm rot="-1444820">
            <a:off x="4116939" y="481946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-1117919" y="4474203"/>
            <a:ext cx="3046935" cy="1588413"/>
          </a:xfrm>
          <a:custGeom>
            <a:avLst/>
            <a:gdLst/>
            <a:ahLst/>
            <a:cxnLst/>
            <a:rect l="l" t="t" r="r" b="b"/>
            <a:pathLst>
              <a:path w="30964" h="16142" extrusionOk="0">
                <a:moveTo>
                  <a:pt x="15660" y="0"/>
                </a:moveTo>
                <a:cubicBezTo>
                  <a:pt x="3511" y="0"/>
                  <a:pt x="470" y="10666"/>
                  <a:pt x="152" y="14072"/>
                </a:cubicBezTo>
                <a:cubicBezTo>
                  <a:pt x="0" y="15700"/>
                  <a:pt x="5841" y="16142"/>
                  <a:pt x="12225" y="16142"/>
                </a:cubicBezTo>
                <a:cubicBezTo>
                  <a:pt x="19803" y="16142"/>
                  <a:pt x="28147" y="15520"/>
                  <a:pt x="28147" y="15520"/>
                </a:cubicBezTo>
                <a:cubicBezTo>
                  <a:pt x="28147" y="15520"/>
                  <a:pt x="30963" y="1131"/>
                  <a:pt x="17371" y="68"/>
                </a:cubicBezTo>
                <a:cubicBezTo>
                  <a:pt x="16782" y="22"/>
                  <a:pt x="16212" y="0"/>
                  <a:pt x="15660" y="0"/>
                </a:cubicBezTo>
                <a:close/>
              </a:path>
            </a:pathLst>
          </a:custGeom>
          <a:solidFill>
            <a:srgbClr val="E750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-381000" y="-516831"/>
            <a:ext cx="2436415" cy="2552323"/>
            <a:chOff x="-76200" y="-135831"/>
            <a:chExt cx="2436415" cy="2552323"/>
          </a:xfrm>
        </p:grpSpPr>
        <p:sp>
          <p:nvSpPr>
            <p:cNvPr id="219" name="Google Shape;219;p14"/>
            <p:cNvSpPr/>
            <p:nvPr/>
          </p:nvSpPr>
          <p:spPr>
            <a:xfrm>
              <a:off x="-76200" y="-135831"/>
              <a:ext cx="2436415" cy="2509238"/>
            </a:xfrm>
            <a:custGeom>
              <a:avLst/>
              <a:gdLst/>
              <a:ahLst/>
              <a:cxnLst/>
              <a:rect l="l" t="t" r="r" b="b"/>
              <a:pathLst>
                <a:path w="36079" h="37156" extrusionOk="0">
                  <a:moveTo>
                    <a:pt x="33741" y="31"/>
                  </a:moveTo>
                  <a:cubicBezTo>
                    <a:pt x="33316" y="15"/>
                    <a:pt x="32875" y="0"/>
                    <a:pt x="32450" y="0"/>
                  </a:cubicBezTo>
                  <a:lnTo>
                    <a:pt x="21310" y="0"/>
                  </a:lnTo>
                  <a:cubicBezTo>
                    <a:pt x="20719" y="759"/>
                    <a:pt x="20142" y="1518"/>
                    <a:pt x="19535" y="2277"/>
                  </a:cubicBezTo>
                  <a:cubicBezTo>
                    <a:pt x="19003" y="2915"/>
                    <a:pt x="18457" y="3536"/>
                    <a:pt x="17956" y="4174"/>
                  </a:cubicBezTo>
                  <a:cubicBezTo>
                    <a:pt x="17531" y="4720"/>
                    <a:pt x="17030" y="5404"/>
                    <a:pt x="16348" y="5647"/>
                  </a:cubicBezTo>
                  <a:cubicBezTo>
                    <a:pt x="16089" y="5722"/>
                    <a:pt x="15816" y="5752"/>
                    <a:pt x="15573" y="5692"/>
                  </a:cubicBezTo>
                  <a:cubicBezTo>
                    <a:pt x="14982" y="6739"/>
                    <a:pt x="14405" y="7786"/>
                    <a:pt x="13737" y="8788"/>
                  </a:cubicBezTo>
                  <a:cubicBezTo>
                    <a:pt x="13221" y="9547"/>
                    <a:pt x="12325" y="9334"/>
                    <a:pt x="11885" y="8757"/>
                  </a:cubicBezTo>
                  <a:cubicBezTo>
                    <a:pt x="11825" y="8864"/>
                    <a:pt x="11748" y="8955"/>
                    <a:pt x="11673" y="9046"/>
                  </a:cubicBezTo>
                  <a:cubicBezTo>
                    <a:pt x="11612" y="9152"/>
                    <a:pt x="11536" y="9243"/>
                    <a:pt x="11475" y="9350"/>
                  </a:cubicBezTo>
                  <a:cubicBezTo>
                    <a:pt x="11460" y="9365"/>
                    <a:pt x="11445" y="9380"/>
                    <a:pt x="11445" y="9395"/>
                  </a:cubicBezTo>
                  <a:cubicBezTo>
                    <a:pt x="11445" y="9395"/>
                    <a:pt x="11445" y="9411"/>
                    <a:pt x="11430" y="9411"/>
                  </a:cubicBezTo>
                  <a:cubicBezTo>
                    <a:pt x="11066" y="10382"/>
                    <a:pt x="11293" y="11459"/>
                    <a:pt x="11187" y="12461"/>
                  </a:cubicBezTo>
                  <a:cubicBezTo>
                    <a:pt x="11096" y="13402"/>
                    <a:pt x="10807" y="14343"/>
                    <a:pt x="10459" y="15223"/>
                  </a:cubicBezTo>
                  <a:cubicBezTo>
                    <a:pt x="9714" y="17060"/>
                    <a:pt x="8637" y="18775"/>
                    <a:pt x="7225" y="20187"/>
                  </a:cubicBezTo>
                  <a:cubicBezTo>
                    <a:pt x="6739" y="20673"/>
                    <a:pt x="6148" y="20535"/>
                    <a:pt x="5784" y="20157"/>
                  </a:cubicBezTo>
                  <a:cubicBezTo>
                    <a:pt x="5662" y="20308"/>
                    <a:pt x="5556" y="20444"/>
                    <a:pt x="5434" y="20582"/>
                  </a:cubicBezTo>
                  <a:cubicBezTo>
                    <a:pt x="3963" y="22251"/>
                    <a:pt x="1898" y="23449"/>
                    <a:pt x="897" y="25499"/>
                  </a:cubicBezTo>
                  <a:cubicBezTo>
                    <a:pt x="486" y="26349"/>
                    <a:pt x="198" y="27244"/>
                    <a:pt x="1" y="28170"/>
                  </a:cubicBezTo>
                  <a:lnTo>
                    <a:pt x="1" y="37156"/>
                  </a:lnTo>
                  <a:cubicBezTo>
                    <a:pt x="304" y="36563"/>
                    <a:pt x="684" y="36002"/>
                    <a:pt x="1170" y="35516"/>
                  </a:cubicBezTo>
                  <a:cubicBezTo>
                    <a:pt x="2627" y="34044"/>
                    <a:pt x="5222" y="33740"/>
                    <a:pt x="6330" y="31904"/>
                  </a:cubicBezTo>
                  <a:cubicBezTo>
                    <a:pt x="7818" y="29430"/>
                    <a:pt x="8075" y="25742"/>
                    <a:pt x="10746" y="24239"/>
                  </a:cubicBezTo>
                  <a:cubicBezTo>
                    <a:pt x="12098" y="23480"/>
                    <a:pt x="13555" y="23769"/>
                    <a:pt x="14890" y="24299"/>
                  </a:cubicBezTo>
                  <a:cubicBezTo>
                    <a:pt x="15816" y="24679"/>
                    <a:pt x="17137" y="25378"/>
                    <a:pt x="18092" y="24619"/>
                  </a:cubicBezTo>
                  <a:cubicBezTo>
                    <a:pt x="18851" y="24012"/>
                    <a:pt x="19171" y="22858"/>
                    <a:pt x="19458" y="21947"/>
                  </a:cubicBezTo>
                  <a:cubicBezTo>
                    <a:pt x="20142" y="19837"/>
                    <a:pt x="20415" y="17378"/>
                    <a:pt x="21947" y="15694"/>
                  </a:cubicBezTo>
                  <a:cubicBezTo>
                    <a:pt x="24528" y="12871"/>
                    <a:pt x="26592" y="15087"/>
                    <a:pt x="29020" y="13812"/>
                  </a:cubicBezTo>
                  <a:cubicBezTo>
                    <a:pt x="29931" y="13341"/>
                    <a:pt x="36079" y="8864"/>
                    <a:pt x="33741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-76200" y="-135831"/>
              <a:ext cx="1639966" cy="1847081"/>
            </a:xfrm>
            <a:custGeom>
              <a:avLst/>
              <a:gdLst/>
              <a:ahLst/>
              <a:cxnLst/>
              <a:rect l="l" t="t" r="r" b="b"/>
              <a:pathLst>
                <a:path w="24285" h="27351" extrusionOk="0">
                  <a:moveTo>
                    <a:pt x="19019" y="0"/>
                  </a:moveTo>
                  <a:cubicBezTo>
                    <a:pt x="18669" y="729"/>
                    <a:pt x="18260" y="1427"/>
                    <a:pt x="17714" y="1974"/>
                  </a:cubicBezTo>
                  <a:cubicBezTo>
                    <a:pt x="16196" y="3506"/>
                    <a:pt x="14617" y="1458"/>
                    <a:pt x="13403" y="2626"/>
                  </a:cubicBezTo>
                  <a:cubicBezTo>
                    <a:pt x="12598" y="3400"/>
                    <a:pt x="12250" y="4706"/>
                    <a:pt x="11825" y="5738"/>
                  </a:cubicBezTo>
                  <a:cubicBezTo>
                    <a:pt x="10595" y="8743"/>
                    <a:pt x="10139" y="12066"/>
                    <a:pt x="8728" y="14980"/>
                  </a:cubicBezTo>
                  <a:cubicBezTo>
                    <a:pt x="8045" y="16377"/>
                    <a:pt x="6982" y="17227"/>
                    <a:pt x="5616" y="17743"/>
                  </a:cubicBezTo>
                  <a:cubicBezTo>
                    <a:pt x="4752" y="18062"/>
                    <a:pt x="3036" y="19003"/>
                    <a:pt x="2384" y="19807"/>
                  </a:cubicBezTo>
                  <a:cubicBezTo>
                    <a:pt x="1291" y="21128"/>
                    <a:pt x="563" y="22403"/>
                    <a:pt x="1" y="23723"/>
                  </a:cubicBezTo>
                  <a:lnTo>
                    <a:pt x="1" y="27351"/>
                  </a:lnTo>
                  <a:cubicBezTo>
                    <a:pt x="1079" y="25028"/>
                    <a:pt x="3218" y="23541"/>
                    <a:pt x="6603" y="21021"/>
                  </a:cubicBezTo>
                  <a:cubicBezTo>
                    <a:pt x="8895" y="19307"/>
                    <a:pt x="8789" y="15694"/>
                    <a:pt x="10777" y="14252"/>
                  </a:cubicBezTo>
                  <a:cubicBezTo>
                    <a:pt x="12325" y="13129"/>
                    <a:pt x="15073" y="12932"/>
                    <a:pt x="15421" y="12082"/>
                  </a:cubicBezTo>
                  <a:cubicBezTo>
                    <a:pt x="16726" y="8773"/>
                    <a:pt x="15876" y="7225"/>
                    <a:pt x="17607" y="4979"/>
                  </a:cubicBezTo>
                  <a:cubicBezTo>
                    <a:pt x="19155" y="2960"/>
                    <a:pt x="20962" y="4902"/>
                    <a:pt x="22692" y="3506"/>
                  </a:cubicBezTo>
                  <a:cubicBezTo>
                    <a:pt x="23526" y="2824"/>
                    <a:pt x="23997" y="1442"/>
                    <a:pt x="2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-76200" y="-135831"/>
              <a:ext cx="1894149" cy="2177113"/>
            </a:xfrm>
            <a:custGeom>
              <a:avLst/>
              <a:gdLst/>
              <a:ahLst/>
              <a:cxnLst/>
              <a:rect l="l" t="t" r="r" b="b"/>
              <a:pathLst>
                <a:path w="28049" h="32238" extrusionOk="0">
                  <a:moveTo>
                    <a:pt x="24224" y="0"/>
                  </a:moveTo>
                  <a:cubicBezTo>
                    <a:pt x="23936" y="1442"/>
                    <a:pt x="23481" y="2824"/>
                    <a:pt x="22631" y="3506"/>
                  </a:cubicBezTo>
                  <a:cubicBezTo>
                    <a:pt x="20901" y="4902"/>
                    <a:pt x="19094" y="2960"/>
                    <a:pt x="17546" y="4979"/>
                  </a:cubicBezTo>
                  <a:cubicBezTo>
                    <a:pt x="15831" y="7225"/>
                    <a:pt x="16681" y="8773"/>
                    <a:pt x="15360" y="12082"/>
                  </a:cubicBezTo>
                  <a:cubicBezTo>
                    <a:pt x="15012" y="12932"/>
                    <a:pt x="12264" y="13129"/>
                    <a:pt x="10716" y="14252"/>
                  </a:cubicBezTo>
                  <a:cubicBezTo>
                    <a:pt x="8728" y="15694"/>
                    <a:pt x="8850" y="19307"/>
                    <a:pt x="6557" y="21021"/>
                  </a:cubicBezTo>
                  <a:cubicBezTo>
                    <a:pt x="3234" y="23496"/>
                    <a:pt x="1093" y="24983"/>
                    <a:pt x="1" y="27229"/>
                  </a:cubicBezTo>
                  <a:lnTo>
                    <a:pt x="1" y="32238"/>
                  </a:lnTo>
                  <a:cubicBezTo>
                    <a:pt x="334" y="31038"/>
                    <a:pt x="729" y="30006"/>
                    <a:pt x="1184" y="29308"/>
                  </a:cubicBezTo>
                  <a:cubicBezTo>
                    <a:pt x="1959" y="28170"/>
                    <a:pt x="2915" y="27745"/>
                    <a:pt x="3902" y="26971"/>
                  </a:cubicBezTo>
                  <a:cubicBezTo>
                    <a:pt x="4995" y="26121"/>
                    <a:pt x="5996" y="24846"/>
                    <a:pt x="6679" y="23647"/>
                  </a:cubicBezTo>
                  <a:cubicBezTo>
                    <a:pt x="8014" y="21280"/>
                    <a:pt x="9366" y="17850"/>
                    <a:pt x="11460" y="16286"/>
                  </a:cubicBezTo>
                  <a:cubicBezTo>
                    <a:pt x="13539" y="14707"/>
                    <a:pt x="15012" y="16377"/>
                    <a:pt x="16908" y="14723"/>
                  </a:cubicBezTo>
                  <a:cubicBezTo>
                    <a:pt x="19215" y="12719"/>
                    <a:pt x="18867" y="7574"/>
                    <a:pt x="21265" y="5859"/>
                  </a:cubicBezTo>
                  <a:cubicBezTo>
                    <a:pt x="22692" y="4842"/>
                    <a:pt x="24072" y="6724"/>
                    <a:pt x="25515" y="5479"/>
                  </a:cubicBezTo>
                  <a:cubicBezTo>
                    <a:pt x="27108" y="4113"/>
                    <a:pt x="27745" y="2079"/>
                    <a:pt x="28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-76200" y="-135831"/>
              <a:ext cx="2122806" cy="2552323"/>
            </a:xfrm>
            <a:custGeom>
              <a:avLst/>
              <a:gdLst/>
              <a:ahLst/>
              <a:cxnLst/>
              <a:rect l="l" t="t" r="r" b="b"/>
              <a:pathLst>
                <a:path w="31435" h="37794" extrusionOk="0">
                  <a:moveTo>
                    <a:pt x="27927" y="0"/>
                  </a:moveTo>
                  <a:cubicBezTo>
                    <a:pt x="27624" y="2049"/>
                    <a:pt x="26986" y="4068"/>
                    <a:pt x="25408" y="5434"/>
                  </a:cubicBezTo>
                  <a:cubicBezTo>
                    <a:pt x="23967" y="6663"/>
                    <a:pt x="22570" y="4781"/>
                    <a:pt x="21144" y="5813"/>
                  </a:cubicBezTo>
                  <a:cubicBezTo>
                    <a:pt x="18760" y="7513"/>
                    <a:pt x="19094" y="12659"/>
                    <a:pt x="16803" y="14677"/>
                  </a:cubicBezTo>
                  <a:cubicBezTo>
                    <a:pt x="14905" y="16316"/>
                    <a:pt x="13433" y="14646"/>
                    <a:pt x="11339" y="16225"/>
                  </a:cubicBezTo>
                  <a:cubicBezTo>
                    <a:pt x="9259" y="17789"/>
                    <a:pt x="7909" y="21219"/>
                    <a:pt x="6573" y="23587"/>
                  </a:cubicBezTo>
                  <a:cubicBezTo>
                    <a:pt x="5889" y="24785"/>
                    <a:pt x="4873" y="26076"/>
                    <a:pt x="3795" y="26926"/>
                  </a:cubicBezTo>
                  <a:cubicBezTo>
                    <a:pt x="2809" y="27699"/>
                    <a:pt x="1838" y="28110"/>
                    <a:pt x="1079" y="29247"/>
                  </a:cubicBezTo>
                  <a:cubicBezTo>
                    <a:pt x="654" y="29870"/>
                    <a:pt x="304" y="30765"/>
                    <a:pt x="1" y="31783"/>
                  </a:cubicBezTo>
                  <a:lnTo>
                    <a:pt x="1" y="37793"/>
                  </a:lnTo>
                  <a:lnTo>
                    <a:pt x="107" y="37793"/>
                  </a:lnTo>
                  <a:cubicBezTo>
                    <a:pt x="699" y="35410"/>
                    <a:pt x="1154" y="33011"/>
                    <a:pt x="2688" y="31054"/>
                  </a:cubicBezTo>
                  <a:cubicBezTo>
                    <a:pt x="3780" y="29642"/>
                    <a:pt x="5434" y="30083"/>
                    <a:pt x="6391" y="28519"/>
                  </a:cubicBezTo>
                  <a:cubicBezTo>
                    <a:pt x="8243" y="25514"/>
                    <a:pt x="9259" y="21796"/>
                    <a:pt x="12294" y="19762"/>
                  </a:cubicBezTo>
                  <a:cubicBezTo>
                    <a:pt x="14085" y="18562"/>
                    <a:pt x="15528" y="20642"/>
                    <a:pt x="17501" y="18973"/>
                  </a:cubicBezTo>
                  <a:cubicBezTo>
                    <a:pt x="19778" y="17030"/>
                    <a:pt x="19899" y="12248"/>
                    <a:pt x="22797" y="10184"/>
                  </a:cubicBezTo>
                  <a:cubicBezTo>
                    <a:pt x="24513" y="8955"/>
                    <a:pt x="26106" y="11232"/>
                    <a:pt x="28247" y="9320"/>
                  </a:cubicBezTo>
                  <a:cubicBezTo>
                    <a:pt x="30538" y="7270"/>
                    <a:pt x="31252" y="3127"/>
                    <a:pt x="31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4"/>
          <p:cNvSpPr/>
          <p:nvPr/>
        </p:nvSpPr>
        <p:spPr>
          <a:xfrm rot="5193544">
            <a:off x="6932992" y="-184289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"/>
          <p:cNvSpPr/>
          <p:nvPr/>
        </p:nvSpPr>
        <p:spPr>
          <a:xfrm rot="5193544">
            <a:off x="1804117" y="489983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"/>
          <p:cNvSpPr/>
          <p:nvPr/>
        </p:nvSpPr>
        <p:spPr>
          <a:xfrm rot="-361738">
            <a:off x="6261406" y="4764848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"/>
          <p:cNvSpPr/>
          <p:nvPr/>
        </p:nvSpPr>
        <p:spPr>
          <a:xfrm rot="-1444820">
            <a:off x="284714" y="3175591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"/>
          <p:cNvSpPr/>
          <p:nvPr/>
        </p:nvSpPr>
        <p:spPr>
          <a:xfrm rot="-362407">
            <a:off x="4268003" y="248994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-1583350" y="-950025"/>
            <a:ext cx="3451714" cy="4562102"/>
          </a:xfrm>
          <a:custGeom>
            <a:avLst/>
            <a:gdLst/>
            <a:ahLst/>
            <a:cxnLst/>
            <a:rect l="l" t="t" r="r" b="b"/>
            <a:pathLst>
              <a:path w="35848" h="47380" extrusionOk="0">
                <a:moveTo>
                  <a:pt x="29364" y="80"/>
                </a:moveTo>
                <a:cubicBezTo>
                  <a:pt x="26959" y="1169"/>
                  <a:pt x="23172" y="4039"/>
                  <a:pt x="20887" y="5354"/>
                </a:cubicBezTo>
                <a:cubicBezTo>
                  <a:pt x="16383" y="7972"/>
                  <a:pt x="12012" y="10736"/>
                  <a:pt x="7601" y="13473"/>
                </a:cubicBezTo>
                <a:cubicBezTo>
                  <a:pt x="5408" y="14841"/>
                  <a:pt x="1144" y="17140"/>
                  <a:pt x="545" y="19969"/>
                </a:cubicBezTo>
                <a:cubicBezTo>
                  <a:pt x="1" y="22573"/>
                  <a:pt x="3096" y="25204"/>
                  <a:pt x="4319" y="27170"/>
                </a:cubicBezTo>
                <a:cubicBezTo>
                  <a:pt x="7069" y="31569"/>
                  <a:pt x="8504" y="36524"/>
                  <a:pt x="10457" y="41280"/>
                </a:cubicBezTo>
                <a:cubicBezTo>
                  <a:pt x="11294" y="43314"/>
                  <a:pt x="11985" y="47379"/>
                  <a:pt x="14921" y="46462"/>
                </a:cubicBezTo>
                <a:cubicBezTo>
                  <a:pt x="16675" y="45918"/>
                  <a:pt x="22654" y="43008"/>
                  <a:pt x="22375" y="40722"/>
                </a:cubicBezTo>
                <a:cubicBezTo>
                  <a:pt x="21989" y="37560"/>
                  <a:pt x="18389" y="34903"/>
                  <a:pt x="21059" y="31688"/>
                </a:cubicBezTo>
                <a:cubicBezTo>
                  <a:pt x="24248" y="27848"/>
                  <a:pt x="33137" y="27702"/>
                  <a:pt x="33283" y="21551"/>
                </a:cubicBezTo>
                <a:cubicBezTo>
                  <a:pt x="33363" y="18282"/>
                  <a:pt x="26946" y="17698"/>
                  <a:pt x="26587" y="13671"/>
                </a:cubicBezTo>
                <a:cubicBezTo>
                  <a:pt x="26202" y="9168"/>
                  <a:pt x="32247" y="8038"/>
                  <a:pt x="34333" y="5129"/>
                </a:cubicBezTo>
                <a:cubicBezTo>
                  <a:pt x="35848" y="3003"/>
                  <a:pt x="34572" y="704"/>
                  <a:pt x="32167" y="225"/>
                </a:cubicBezTo>
                <a:cubicBezTo>
                  <a:pt x="31251" y="39"/>
                  <a:pt x="30294" y="0"/>
                  <a:pt x="29364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>
            <a:off x="6413156" y="-64764"/>
            <a:ext cx="3841871" cy="2762200"/>
          </a:xfrm>
          <a:custGeom>
            <a:avLst/>
            <a:gdLst/>
            <a:ahLst/>
            <a:cxnLst/>
            <a:rect l="l" t="t" r="r" b="b"/>
            <a:pathLst>
              <a:path w="39900" h="28687" extrusionOk="0">
                <a:moveTo>
                  <a:pt x="2405" y="0"/>
                </a:moveTo>
                <a:cubicBezTo>
                  <a:pt x="2405" y="0"/>
                  <a:pt x="0" y="7547"/>
                  <a:pt x="6870" y="12224"/>
                </a:cubicBezTo>
                <a:cubicBezTo>
                  <a:pt x="9087" y="13741"/>
                  <a:pt x="11162" y="14205"/>
                  <a:pt x="13070" y="14205"/>
                </a:cubicBezTo>
                <a:cubicBezTo>
                  <a:pt x="16086" y="14205"/>
                  <a:pt x="18686" y="13044"/>
                  <a:pt x="20777" y="13044"/>
                </a:cubicBezTo>
                <a:cubicBezTo>
                  <a:pt x="21452" y="13044"/>
                  <a:pt x="22074" y="13165"/>
                  <a:pt x="22640" y="13486"/>
                </a:cubicBezTo>
                <a:cubicBezTo>
                  <a:pt x="26068" y="15425"/>
                  <a:pt x="21724" y="24115"/>
                  <a:pt x="27782" y="27543"/>
                </a:cubicBezTo>
                <a:cubicBezTo>
                  <a:pt x="29249" y="28372"/>
                  <a:pt x="30715" y="28687"/>
                  <a:pt x="32096" y="28687"/>
                </a:cubicBezTo>
                <a:cubicBezTo>
                  <a:pt x="36419" y="28687"/>
                  <a:pt x="39900" y="25603"/>
                  <a:pt x="39900" y="25603"/>
                </a:cubicBezTo>
                <a:lnTo>
                  <a:pt x="37388" y="226"/>
                </a:lnTo>
                <a:lnTo>
                  <a:pt x="24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>
            <a:off x="3124495" y="4712652"/>
            <a:ext cx="2612472" cy="1236909"/>
          </a:xfrm>
          <a:custGeom>
            <a:avLst/>
            <a:gdLst/>
            <a:ahLst/>
            <a:cxnLst/>
            <a:rect l="l" t="t" r="r" b="b"/>
            <a:pathLst>
              <a:path w="27132" h="12846" extrusionOk="0">
                <a:moveTo>
                  <a:pt x="6587" y="1"/>
                </a:moveTo>
                <a:cubicBezTo>
                  <a:pt x="6303" y="1"/>
                  <a:pt x="6016" y="25"/>
                  <a:pt x="5727" y="78"/>
                </a:cubicBezTo>
                <a:cubicBezTo>
                  <a:pt x="4744" y="264"/>
                  <a:pt x="3840" y="782"/>
                  <a:pt x="3256" y="1540"/>
                </a:cubicBezTo>
                <a:cubicBezTo>
                  <a:pt x="3229" y="1566"/>
                  <a:pt x="3202" y="1579"/>
                  <a:pt x="3176" y="1606"/>
                </a:cubicBezTo>
                <a:cubicBezTo>
                  <a:pt x="1" y="5671"/>
                  <a:pt x="4784" y="10017"/>
                  <a:pt x="8318" y="11597"/>
                </a:cubicBezTo>
                <a:cubicBezTo>
                  <a:pt x="10130" y="12412"/>
                  <a:pt x="12090" y="12846"/>
                  <a:pt x="14041" y="12846"/>
                </a:cubicBezTo>
                <a:cubicBezTo>
                  <a:pt x="16223" y="12846"/>
                  <a:pt x="18393" y="12303"/>
                  <a:pt x="20329" y="11145"/>
                </a:cubicBezTo>
                <a:cubicBezTo>
                  <a:pt x="22933" y="9604"/>
                  <a:pt x="27132" y="4888"/>
                  <a:pt x="23757" y="2018"/>
                </a:cubicBezTo>
                <a:cubicBezTo>
                  <a:pt x="22922" y="1306"/>
                  <a:pt x="21855" y="1047"/>
                  <a:pt x="20780" y="1047"/>
                </a:cubicBezTo>
                <a:cubicBezTo>
                  <a:pt x="20110" y="1047"/>
                  <a:pt x="19437" y="1148"/>
                  <a:pt x="18814" y="1301"/>
                </a:cubicBezTo>
                <a:cubicBezTo>
                  <a:pt x="17566" y="1593"/>
                  <a:pt x="16343" y="2137"/>
                  <a:pt x="15054" y="2270"/>
                </a:cubicBezTo>
                <a:cubicBezTo>
                  <a:pt x="14881" y="2288"/>
                  <a:pt x="14710" y="2297"/>
                  <a:pt x="14540" y="2297"/>
                </a:cubicBezTo>
                <a:cubicBezTo>
                  <a:pt x="13458" y="2297"/>
                  <a:pt x="12441" y="1951"/>
                  <a:pt x="11454" y="1526"/>
                </a:cubicBezTo>
                <a:cubicBezTo>
                  <a:pt x="9916" y="866"/>
                  <a:pt x="8292" y="1"/>
                  <a:pt x="65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6"/>
          <p:cNvSpPr txBox="1">
            <a:spLocks noGrp="1"/>
          </p:cNvSpPr>
          <p:nvPr>
            <p:ph type="title" idx="2"/>
          </p:nvPr>
        </p:nvSpPr>
        <p:spPr>
          <a:xfrm>
            <a:off x="726975" y="20540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subTitle" idx="1"/>
          </p:nvPr>
        </p:nvSpPr>
        <p:spPr>
          <a:xfrm>
            <a:off x="726975" y="25416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title" idx="3" hasCustomPrompt="1"/>
          </p:nvPr>
        </p:nvSpPr>
        <p:spPr>
          <a:xfrm>
            <a:off x="1141414" y="15347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58" name="Google Shape;258;p16"/>
          <p:cNvSpPr txBox="1">
            <a:spLocks noGrp="1"/>
          </p:cNvSpPr>
          <p:nvPr>
            <p:ph type="title" idx="4"/>
          </p:nvPr>
        </p:nvSpPr>
        <p:spPr>
          <a:xfrm>
            <a:off x="726975" y="36377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5"/>
          </p:nvPr>
        </p:nvSpPr>
        <p:spPr>
          <a:xfrm>
            <a:off x="726975" y="41253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title" idx="6" hasCustomPrompt="1"/>
          </p:nvPr>
        </p:nvSpPr>
        <p:spPr>
          <a:xfrm>
            <a:off x="1141414" y="31184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61" name="Google Shape;261;p16"/>
          <p:cNvSpPr txBox="1">
            <a:spLocks noGrp="1"/>
          </p:cNvSpPr>
          <p:nvPr>
            <p:ph type="title" idx="7"/>
          </p:nvPr>
        </p:nvSpPr>
        <p:spPr>
          <a:xfrm>
            <a:off x="3382902" y="20540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8"/>
          </p:nvPr>
        </p:nvSpPr>
        <p:spPr>
          <a:xfrm>
            <a:off x="3382902" y="25416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title" idx="9" hasCustomPrompt="1"/>
          </p:nvPr>
        </p:nvSpPr>
        <p:spPr>
          <a:xfrm>
            <a:off x="3797343" y="15347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64" name="Google Shape;264;p16"/>
          <p:cNvSpPr txBox="1">
            <a:spLocks noGrp="1"/>
          </p:cNvSpPr>
          <p:nvPr>
            <p:ph type="title" idx="13"/>
          </p:nvPr>
        </p:nvSpPr>
        <p:spPr>
          <a:xfrm>
            <a:off x="3382902" y="36377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14"/>
          </p:nvPr>
        </p:nvSpPr>
        <p:spPr>
          <a:xfrm>
            <a:off x="3382902" y="41253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15" hasCustomPrompt="1"/>
          </p:nvPr>
        </p:nvSpPr>
        <p:spPr>
          <a:xfrm>
            <a:off x="3797343" y="31184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/>
          <p:nvPr/>
        </p:nvSpPr>
        <p:spPr>
          <a:xfrm>
            <a:off x="1637950" y="-251675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3230245">
            <a:off x="3083308" y="168402"/>
            <a:ext cx="195579" cy="19967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-1444820">
            <a:off x="8827539" y="4352341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"/>
          <p:cNvSpPr/>
          <p:nvPr/>
        </p:nvSpPr>
        <p:spPr>
          <a:xfrm rot="-1444820">
            <a:off x="2304664" y="483431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"/>
          <p:cNvSpPr/>
          <p:nvPr/>
        </p:nvSpPr>
        <p:spPr>
          <a:xfrm rot="5193544">
            <a:off x="7445142" y="489238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6"/>
          <p:cNvSpPr/>
          <p:nvPr/>
        </p:nvSpPr>
        <p:spPr>
          <a:xfrm rot="5193544">
            <a:off x="8632442" y="269546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"/>
          <p:cNvSpPr/>
          <p:nvPr/>
        </p:nvSpPr>
        <p:spPr>
          <a:xfrm rot="-362407">
            <a:off x="6153203" y="176744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title" idx="16"/>
          </p:nvPr>
        </p:nvSpPr>
        <p:spPr>
          <a:xfrm>
            <a:off x="6038820" y="20540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7"/>
          </p:nvPr>
        </p:nvSpPr>
        <p:spPr>
          <a:xfrm>
            <a:off x="6038820" y="25416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title" idx="18" hasCustomPrompt="1"/>
          </p:nvPr>
        </p:nvSpPr>
        <p:spPr>
          <a:xfrm>
            <a:off x="6453261" y="15347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77" name="Google Shape;277;p16"/>
          <p:cNvSpPr txBox="1">
            <a:spLocks noGrp="1"/>
          </p:cNvSpPr>
          <p:nvPr>
            <p:ph type="title" idx="19"/>
          </p:nvPr>
        </p:nvSpPr>
        <p:spPr>
          <a:xfrm>
            <a:off x="6038820" y="3637750"/>
            <a:ext cx="239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20"/>
          </p:nvPr>
        </p:nvSpPr>
        <p:spPr>
          <a:xfrm>
            <a:off x="6038820" y="4125300"/>
            <a:ext cx="2392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title" idx="21" hasCustomPrompt="1"/>
          </p:nvPr>
        </p:nvSpPr>
        <p:spPr>
          <a:xfrm>
            <a:off x="6453261" y="3118475"/>
            <a:ext cx="15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>
            <a:spLocks noGrp="1"/>
          </p:cNvSpPr>
          <p:nvPr>
            <p:ph type="title"/>
          </p:nvPr>
        </p:nvSpPr>
        <p:spPr>
          <a:xfrm>
            <a:off x="2057100" y="1189100"/>
            <a:ext cx="50298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7"/>
          <p:cNvSpPr txBox="1">
            <a:spLocks noGrp="1"/>
          </p:cNvSpPr>
          <p:nvPr>
            <p:ph type="subTitle" idx="1"/>
          </p:nvPr>
        </p:nvSpPr>
        <p:spPr>
          <a:xfrm>
            <a:off x="2158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7"/>
          <p:cNvSpPr/>
          <p:nvPr/>
        </p:nvSpPr>
        <p:spPr>
          <a:xfrm rot="-8411507">
            <a:off x="-693349" y="3794656"/>
            <a:ext cx="3469312" cy="1328879"/>
          </a:xfrm>
          <a:custGeom>
            <a:avLst/>
            <a:gdLst/>
            <a:ahLst/>
            <a:cxnLst/>
            <a:rect l="l" t="t" r="r" b="b"/>
            <a:pathLst>
              <a:path w="83493" h="31981" extrusionOk="0">
                <a:moveTo>
                  <a:pt x="4235" y="1"/>
                </a:moveTo>
                <a:lnTo>
                  <a:pt x="1" y="22267"/>
                </a:lnTo>
                <a:cubicBezTo>
                  <a:pt x="2035" y="24224"/>
                  <a:pt x="3492" y="26244"/>
                  <a:pt x="6451" y="26395"/>
                </a:cubicBezTo>
                <a:cubicBezTo>
                  <a:pt x="6567" y="26402"/>
                  <a:pt x="6679" y="26405"/>
                  <a:pt x="6788" y="26405"/>
                </a:cubicBezTo>
                <a:cubicBezTo>
                  <a:pt x="9572" y="26405"/>
                  <a:pt x="10038" y="24465"/>
                  <a:pt x="13184" y="24465"/>
                </a:cubicBezTo>
                <a:cubicBezTo>
                  <a:pt x="13241" y="24465"/>
                  <a:pt x="13299" y="24466"/>
                  <a:pt x="13357" y="24467"/>
                </a:cubicBezTo>
                <a:cubicBezTo>
                  <a:pt x="17288" y="24558"/>
                  <a:pt x="17864" y="27428"/>
                  <a:pt x="24998" y="30326"/>
                </a:cubicBezTo>
                <a:cubicBezTo>
                  <a:pt x="28441" y="31729"/>
                  <a:pt x="30573" y="31980"/>
                  <a:pt x="31794" y="31980"/>
                </a:cubicBezTo>
                <a:cubicBezTo>
                  <a:pt x="32172" y="31980"/>
                  <a:pt x="32462" y="31956"/>
                  <a:pt x="32678" y="31935"/>
                </a:cubicBezTo>
                <a:cubicBezTo>
                  <a:pt x="35440" y="31631"/>
                  <a:pt x="35683" y="30538"/>
                  <a:pt x="38385" y="29765"/>
                </a:cubicBezTo>
                <a:cubicBezTo>
                  <a:pt x="39503" y="29446"/>
                  <a:pt x="40541" y="29324"/>
                  <a:pt x="41518" y="29324"/>
                </a:cubicBezTo>
                <a:cubicBezTo>
                  <a:pt x="44753" y="29324"/>
                  <a:pt x="47311" y="30667"/>
                  <a:pt x="49863" y="30667"/>
                </a:cubicBezTo>
                <a:cubicBezTo>
                  <a:pt x="50650" y="30667"/>
                  <a:pt x="51437" y="30539"/>
                  <a:pt x="52242" y="30204"/>
                </a:cubicBezTo>
                <a:cubicBezTo>
                  <a:pt x="55308" y="28929"/>
                  <a:pt x="53791" y="26653"/>
                  <a:pt x="57114" y="24680"/>
                </a:cubicBezTo>
                <a:cubicBezTo>
                  <a:pt x="58609" y="23791"/>
                  <a:pt x="59992" y="23613"/>
                  <a:pt x="61604" y="23613"/>
                </a:cubicBezTo>
                <a:cubicBezTo>
                  <a:pt x="62686" y="23613"/>
                  <a:pt x="63870" y="23693"/>
                  <a:pt x="65260" y="23693"/>
                </a:cubicBezTo>
                <a:cubicBezTo>
                  <a:pt x="67035" y="23693"/>
                  <a:pt x="69146" y="23562"/>
                  <a:pt x="71806" y="22965"/>
                </a:cubicBezTo>
                <a:cubicBezTo>
                  <a:pt x="73050" y="22692"/>
                  <a:pt x="76086" y="21994"/>
                  <a:pt x="79471" y="20278"/>
                </a:cubicBezTo>
                <a:cubicBezTo>
                  <a:pt x="81293" y="19337"/>
                  <a:pt x="82507" y="18473"/>
                  <a:pt x="83493" y="17683"/>
                </a:cubicBezTo>
                <a:lnTo>
                  <a:pt x="83493" y="5859"/>
                </a:lnTo>
                <a:cubicBezTo>
                  <a:pt x="81991" y="4220"/>
                  <a:pt x="81110" y="3370"/>
                  <a:pt x="80487" y="3143"/>
                </a:cubicBezTo>
                <a:cubicBezTo>
                  <a:pt x="79864" y="2932"/>
                  <a:pt x="79237" y="2847"/>
                  <a:pt x="78616" y="2847"/>
                </a:cubicBezTo>
                <a:cubicBezTo>
                  <a:pt x="76038" y="2847"/>
                  <a:pt x="73568" y="4315"/>
                  <a:pt x="71866" y="4315"/>
                </a:cubicBezTo>
                <a:cubicBezTo>
                  <a:pt x="71356" y="4315"/>
                  <a:pt x="70915" y="4184"/>
                  <a:pt x="70561" y="3841"/>
                </a:cubicBezTo>
                <a:cubicBezTo>
                  <a:pt x="69788" y="3113"/>
                  <a:pt x="70273" y="2186"/>
                  <a:pt x="69454" y="1716"/>
                </a:cubicBezTo>
                <a:cubicBezTo>
                  <a:pt x="69262" y="1603"/>
                  <a:pt x="69060" y="1550"/>
                  <a:pt x="68834" y="1550"/>
                </a:cubicBezTo>
                <a:cubicBezTo>
                  <a:pt x="67846" y="1550"/>
                  <a:pt x="66393" y="2563"/>
                  <a:pt x="63231" y="4008"/>
                </a:cubicBezTo>
                <a:cubicBezTo>
                  <a:pt x="60863" y="5100"/>
                  <a:pt x="59679" y="5647"/>
                  <a:pt x="58692" y="5677"/>
                </a:cubicBezTo>
                <a:cubicBezTo>
                  <a:pt x="58633" y="5679"/>
                  <a:pt x="58576" y="5680"/>
                  <a:pt x="58519" y="5680"/>
                </a:cubicBezTo>
                <a:cubicBezTo>
                  <a:pt x="56657" y="5680"/>
                  <a:pt x="55780" y="4839"/>
                  <a:pt x="53951" y="4839"/>
                </a:cubicBezTo>
                <a:cubicBezTo>
                  <a:pt x="53743" y="4839"/>
                  <a:pt x="53524" y="4849"/>
                  <a:pt x="53289" y="4873"/>
                </a:cubicBezTo>
                <a:cubicBezTo>
                  <a:pt x="51939" y="5025"/>
                  <a:pt x="51514" y="5450"/>
                  <a:pt x="50300" y="5859"/>
                </a:cubicBezTo>
                <a:cubicBezTo>
                  <a:pt x="49449" y="6143"/>
                  <a:pt x="48691" y="6254"/>
                  <a:pt x="47973" y="6254"/>
                </a:cubicBezTo>
                <a:cubicBezTo>
                  <a:pt x="45318" y="6254"/>
                  <a:pt x="43223" y="4727"/>
                  <a:pt x="39122" y="4727"/>
                </a:cubicBezTo>
                <a:cubicBezTo>
                  <a:pt x="38751" y="4727"/>
                  <a:pt x="38365" y="4739"/>
                  <a:pt x="37960" y="4767"/>
                </a:cubicBezTo>
                <a:cubicBezTo>
                  <a:pt x="35517" y="4934"/>
                  <a:pt x="35561" y="5420"/>
                  <a:pt x="33042" y="5480"/>
                </a:cubicBezTo>
                <a:cubicBezTo>
                  <a:pt x="32886" y="5484"/>
                  <a:pt x="32732" y="5486"/>
                  <a:pt x="32580" y="5486"/>
                </a:cubicBezTo>
                <a:cubicBezTo>
                  <a:pt x="29049" y="5486"/>
                  <a:pt x="26433" y="4511"/>
                  <a:pt x="25560" y="4206"/>
                </a:cubicBezTo>
                <a:cubicBezTo>
                  <a:pt x="22357" y="3082"/>
                  <a:pt x="16377" y="1625"/>
                  <a:pt x="4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8411507">
            <a:off x="-674930" y="3882609"/>
            <a:ext cx="3592306" cy="1470405"/>
          </a:xfrm>
          <a:custGeom>
            <a:avLst/>
            <a:gdLst/>
            <a:ahLst/>
            <a:cxnLst/>
            <a:rect l="l" t="t" r="r" b="b"/>
            <a:pathLst>
              <a:path w="86453" h="35387" extrusionOk="0">
                <a:moveTo>
                  <a:pt x="8482" y="1"/>
                </a:moveTo>
                <a:cubicBezTo>
                  <a:pt x="8418" y="1"/>
                  <a:pt x="8353" y="3"/>
                  <a:pt x="8288" y="7"/>
                </a:cubicBezTo>
                <a:cubicBezTo>
                  <a:pt x="7013" y="98"/>
                  <a:pt x="6724" y="873"/>
                  <a:pt x="5464" y="1328"/>
                </a:cubicBezTo>
                <a:lnTo>
                  <a:pt x="0" y="478"/>
                </a:lnTo>
                <a:lnTo>
                  <a:pt x="0" y="22440"/>
                </a:lnTo>
                <a:cubicBezTo>
                  <a:pt x="183" y="22486"/>
                  <a:pt x="365" y="22546"/>
                  <a:pt x="531" y="22591"/>
                </a:cubicBezTo>
                <a:cubicBezTo>
                  <a:pt x="6223" y="24443"/>
                  <a:pt x="7073" y="29543"/>
                  <a:pt x="11854" y="29801"/>
                </a:cubicBezTo>
                <a:cubicBezTo>
                  <a:pt x="11970" y="29808"/>
                  <a:pt x="12082" y="29811"/>
                  <a:pt x="12191" y="29811"/>
                </a:cubicBezTo>
                <a:cubicBezTo>
                  <a:pt x="14975" y="29811"/>
                  <a:pt x="15441" y="27871"/>
                  <a:pt x="18587" y="27871"/>
                </a:cubicBezTo>
                <a:cubicBezTo>
                  <a:pt x="18644" y="27871"/>
                  <a:pt x="18702" y="27872"/>
                  <a:pt x="18760" y="27873"/>
                </a:cubicBezTo>
                <a:cubicBezTo>
                  <a:pt x="22691" y="27964"/>
                  <a:pt x="23267" y="30834"/>
                  <a:pt x="30401" y="33732"/>
                </a:cubicBezTo>
                <a:cubicBezTo>
                  <a:pt x="33844" y="35135"/>
                  <a:pt x="35976" y="35386"/>
                  <a:pt x="37197" y="35386"/>
                </a:cubicBezTo>
                <a:cubicBezTo>
                  <a:pt x="37575" y="35386"/>
                  <a:pt x="37865" y="35362"/>
                  <a:pt x="38081" y="35341"/>
                </a:cubicBezTo>
                <a:cubicBezTo>
                  <a:pt x="40843" y="35037"/>
                  <a:pt x="41086" y="33944"/>
                  <a:pt x="43788" y="33171"/>
                </a:cubicBezTo>
                <a:cubicBezTo>
                  <a:pt x="44906" y="32852"/>
                  <a:pt x="45944" y="32730"/>
                  <a:pt x="46921" y="32730"/>
                </a:cubicBezTo>
                <a:cubicBezTo>
                  <a:pt x="50156" y="32730"/>
                  <a:pt x="52714" y="34073"/>
                  <a:pt x="55266" y="34073"/>
                </a:cubicBezTo>
                <a:cubicBezTo>
                  <a:pt x="56053" y="34073"/>
                  <a:pt x="56840" y="33945"/>
                  <a:pt x="57645" y="33610"/>
                </a:cubicBezTo>
                <a:cubicBezTo>
                  <a:pt x="60711" y="32335"/>
                  <a:pt x="59194" y="30059"/>
                  <a:pt x="62517" y="28086"/>
                </a:cubicBezTo>
                <a:cubicBezTo>
                  <a:pt x="64012" y="27197"/>
                  <a:pt x="65395" y="27019"/>
                  <a:pt x="67007" y="27019"/>
                </a:cubicBezTo>
                <a:cubicBezTo>
                  <a:pt x="68089" y="27019"/>
                  <a:pt x="69273" y="27099"/>
                  <a:pt x="70663" y="27099"/>
                </a:cubicBezTo>
                <a:cubicBezTo>
                  <a:pt x="72438" y="27099"/>
                  <a:pt x="74549" y="26968"/>
                  <a:pt x="77209" y="26371"/>
                </a:cubicBezTo>
                <a:cubicBezTo>
                  <a:pt x="78453" y="26098"/>
                  <a:pt x="81489" y="25400"/>
                  <a:pt x="84874" y="23684"/>
                </a:cubicBezTo>
                <a:cubicBezTo>
                  <a:pt x="85451" y="23381"/>
                  <a:pt x="85982" y="23093"/>
                  <a:pt x="86453" y="22804"/>
                </a:cubicBezTo>
                <a:cubicBezTo>
                  <a:pt x="84996" y="18159"/>
                  <a:pt x="83539" y="13515"/>
                  <a:pt x="82081" y="8856"/>
                </a:cubicBezTo>
                <a:cubicBezTo>
                  <a:pt x="73454" y="11340"/>
                  <a:pt x="67508" y="12282"/>
                  <a:pt x="63418" y="12282"/>
                </a:cubicBezTo>
                <a:cubicBezTo>
                  <a:pt x="58860" y="12282"/>
                  <a:pt x="56608" y="11112"/>
                  <a:pt x="55521" y="9599"/>
                </a:cubicBezTo>
                <a:cubicBezTo>
                  <a:pt x="54746" y="8522"/>
                  <a:pt x="54063" y="6579"/>
                  <a:pt x="52135" y="6017"/>
                </a:cubicBezTo>
                <a:cubicBezTo>
                  <a:pt x="51810" y="5923"/>
                  <a:pt x="51491" y="5881"/>
                  <a:pt x="51176" y="5881"/>
                </a:cubicBezTo>
                <a:cubicBezTo>
                  <a:pt x="48660" y="5881"/>
                  <a:pt x="46471" y="8571"/>
                  <a:pt x="44104" y="8571"/>
                </a:cubicBezTo>
                <a:cubicBezTo>
                  <a:pt x="43775" y="8571"/>
                  <a:pt x="43442" y="8519"/>
                  <a:pt x="43105" y="8401"/>
                </a:cubicBezTo>
                <a:cubicBezTo>
                  <a:pt x="41116" y="7687"/>
                  <a:pt x="41632" y="5623"/>
                  <a:pt x="39204" y="4317"/>
                </a:cubicBezTo>
                <a:cubicBezTo>
                  <a:pt x="38493" y="3937"/>
                  <a:pt x="37887" y="3812"/>
                  <a:pt x="37237" y="3812"/>
                </a:cubicBezTo>
                <a:cubicBezTo>
                  <a:pt x="36020" y="3812"/>
                  <a:pt x="34648" y="4247"/>
                  <a:pt x="32139" y="4247"/>
                </a:cubicBezTo>
                <a:cubicBezTo>
                  <a:pt x="31984" y="4247"/>
                  <a:pt x="31825" y="4246"/>
                  <a:pt x="31661" y="4242"/>
                </a:cubicBezTo>
                <a:cubicBezTo>
                  <a:pt x="27185" y="4132"/>
                  <a:pt x="26644" y="2788"/>
                  <a:pt x="23698" y="2788"/>
                </a:cubicBezTo>
                <a:cubicBezTo>
                  <a:pt x="23408" y="2788"/>
                  <a:pt x="23094" y="2801"/>
                  <a:pt x="22751" y="2830"/>
                </a:cubicBezTo>
                <a:cubicBezTo>
                  <a:pt x="19071" y="3133"/>
                  <a:pt x="18236" y="4699"/>
                  <a:pt x="16393" y="4699"/>
                </a:cubicBezTo>
                <a:cubicBezTo>
                  <a:pt x="16108" y="4699"/>
                  <a:pt x="15799" y="4661"/>
                  <a:pt x="15451" y="4576"/>
                </a:cubicBezTo>
                <a:cubicBezTo>
                  <a:pt x="12083" y="3775"/>
                  <a:pt x="11239" y="1"/>
                  <a:pt x="84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-8411507">
            <a:off x="-600245" y="3909655"/>
            <a:ext cx="3619398" cy="1162255"/>
          </a:xfrm>
          <a:custGeom>
            <a:avLst/>
            <a:gdLst/>
            <a:ahLst/>
            <a:cxnLst/>
            <a:rect l="l" t="t" r="r" b="b"/>
            <a:pathLst>
              <a:path w="87105" h="27971" extrusionOk="0">
                <a:moveTo>
                  <a:pt x="4703" y="1"/>
                </a:moveTo>
                <a:cubicBezTo>
                  <a:pt x="3515" y="1"/>
                  <a:pt x="1984" y="410"/>
                  <a:pt x="0" y="1546"/>
                </a:cubicBezTo>
                <a:lnTo>
                  <a:pt x="0" y="15024"/>
                </a:lnTo>
                <a:cubicBezTo>
                  <a:pt x="183" y="15070"/>
                  <a:pt x="365" y="15130"/>
                  <a:pt x="531" y="15175"/>
                </a:cubicBezTo>
                <a:cubicBezTo>
                  <a:pt x="6223" y="17027"/>
                  <a:pt x="7073" y="22127"/>
                  <a:pt x="11854" y="22385"/>
                </a:cubicBezTo>
                <a:cubicBezTo>
                  <a:pt x="11970" y="22392"/>
                  <a:pt x="12082" y="22395"/>
                  <a:pt x="12191" y="22395"/>
                </a:cubicBezTo>
                <a:cubicBezTo>
                  <a:pt x="14975" y="22395"/>
                  <a:pt x="15441" y="20455"/>
                  <a:pt x="18587" y="20455"/>
                </a:cubicBezTo>
                <a:cubicBezTo>
                  <a:pt x="18644" y="20455"/>
                  <a:pt x="18702" y="20456"/>
                  <a:pt x="18760" y="20457"/>
                </a:cubicBezTo>
                <a:cubicBezTo>
                  <a:pt x="22691" y="20548"/>
                  <a:pt x="23267" y="23418"/>
                  <a:pt x="30401" y="26316"/>
                </a:cubicBezTo>
                <a:cubicBezTo>
                  <a:pt x="33844" y="27719"/>
                  <a:pt x="35976" y="27970"/>
                  <a:pt x="37197" y="27970"/>
                </a:cubicBezTo>
                <a:cubicBezTo>
                  <a:pt x="37575" y="27970"/>
                  <a:pt x="37865" y="27946"/>
                  <a:pt x="38081" y="27925"/>
                </a:cubicBezTo>
                <a:cubicBezTo>
                  <a:pt x="40843" y="27621"/>
                  <a:pt x="41086" y="26528"/>
                  <a:pt x="43788" y="25755"/>
                </a:cubicBezTo>
                <a:cubicBezTo>
                  <a:pt x="44906" y="25436"/>
                  <a:pt x="45944" y="25314"/>
                  <a:pt x="46921" y="25314"/>
                </a:cubicBezTo>
                <a:cubicBezTo>
                  <a:pt x="50156" y="25314"/>
                  <a:pt x="52714" y="26657"/>
                  <a:pt x="55266" y="26657"/>
                </a:cubicBezTo>
                <a:cubicBezTo>
                  <a:pt x="56053" y="26657"/>
                  <a:pt x="56840" y="26529"/>
                  <a:pt x="57645" y="26194"/>
                </a:cubicBezTo>
                <a:cubicBezTo>
                  <a:pt x="60711" y="24919"/>
                  <a:pt x="59194" y="22643"/>
                  <a:pt x="62517" y="20670"/>
                </a:cubicBezTo>
                <a:cubicBezTo>
                  <a:pt x="64012" y="19781"/>
                  <a:pt x="65395" y="19603"/>
                  <a:pt x="67007" y="19603"/>
                </a:cubicBezTo>
                <a:cubicBezTo>
                  <a:pt x="68089" y="19603"/>
                  <a:pt x="69273" y="19683"/>
                  <a:pt x="70663" y="19683"/>
                </a:cubicBezTo>
                <a:cubicBezTo>
                  <a:pt x="72438" y="19683"/>
                  <a:pt x="74549" y="19552"/>
                  <a:pt x="77209" y="18955"/>
                </a:cubicBezTo>
                <a:cubicBezTo>
                  <a:pt x="78453" y="18682"/>
                  <a:pt x="81489" y="17984"/>
                  <a:pt x="84874" y="16268"/>
                </a:cubicBezTo>
                <a:cubicBezTo>
                  <a:pt x="85572" y="15904"/>
                  <a:pt x="86179" y="15555"/>
                  <a:pt x="86726" y="15222"/>
                </a:cubicBezTo>
                <a:cubicBezTo>
                  <a:pt x="86847" y="12443"/>
                  <a:pt x="86969" y="9666"/>
                  <a:pt x="87105" y="6874"/>
                </a:cubicBezTo>
                <a:cubicBezTo>
                  <a:pt x="79814" y="4579"/>
                  <a:pt x="74784" y="3741"/>
                  <a:pt x="71285" y="3741"/>
                </a:cubicBezTo>
                <a:cubicBezTo>
                  <a:pt x="67980" y="3741"/>
                  <a:pt x="66041" y="4488"/>
                  <a:pt x="64854" y="5462"/>
                </a:cubicBezTo>
                <a:cubicBezTo>
                  <a:pt x="64095" y="6085"/>
                  <a:pt x="62442" y="7799"/>
                  <a:pt x="59740" y="8300"/>
                </a:cubicBezTo>
                <a:cubicBezTo>
                  <a:pt x="59253" y="8390"/>
                  <a:pt x="58821" y="8425"/>
                  <a:pt x="58428" y="8425"/>
                </a:cubicBezTo>
                <a:cubicBezTo>
                  <a:pt x="57116" y="8425"/>
                  <a:pt x="56227" y="8040"/>
                  <a:pt x="55119" y="8040"/>
                </a:cubicBezTo>
                <a:cubicBezTo>
                  <a:pt x="54655" y="8040"/>
                  <a:pt x="54151" y="8108"/>
                  <a:pt x="53562" y="8300"/>
                </a:cubicBezTo>
                <a:cubicBezTo>
                  <a:pt x="51058" y="9120"/>
                  <a:pt x="51119" y="10850"/>
                  <a:pt x="48614" y="11457"/>
                </a:cubicBezTo>
                <a:cubicBezTo>
                  <a:pt x="48243" y="11550"/>
                  <a:pt x="47881" y="11592"/>
                  <a:pt x="47496" y="11592"/>
                </a:cubicBezTo>
                <a:cubicBezTo>
                  <a:pt x="46557" y="11592"/>
                  <a:pt x="45489" y="11339"/>
                  <a:pt x="43864" y="10941"/>
                </a:cubicBezTo>
                <a:cubicBezTo>
                  <a:pt x="39220" y="9802"/>
                  <a:pt x="39174" y="8665"/>
                  <a:pt x="36806" y="8649"/>
                </a:cubicBezTo>
                <a:cubicBezTo>
                  <a:pt x="36773" y="8649"/>
                  <a:pt x="36740" y="8648"/>
                  <a:pt x="36708" y="8648"/>
                </a:cubicBezTo>
                <a:cubicBezTo>
                  <a:pt x="33937" y="8648"/>
                  <a:pt x="32749" y="10239"/>
                  <a:pt x="31176" y="10239"/>
                </a:cubicBezTo>
                <a:cubicBezTo>
                  <a:pt x="30889" y="10239"/>
                  <a:pt x="30589" y="10186"/>
                  <a:pt x="30265" y="10061"/>
                </a:cubicBezTo>
                <a:cubicBezTo>
                  <a:pt x="28565" y="9408"/>
                  <a:pt x="28944" y="7845"/>
                  <a:pt x="26910" y="5993"/>
                </a:cubicBezTo>
                <a:cubicBezTo>
                  <a:pt x="24427" y="3741"/>
                  <a:pt x="21015" y="3506"/>
                  <a:pt x="19561" y="3506"/>
                </a:cubicBezTo>
                <a:cubicBezTo>
                  <a:pt x="19291" y="3506"/>
                  <a:pt x="19089" y="3514"/>
                  <a:pt x="18973" y="3519"/>
                </a:cubicBezTo>
                <a:cubicBezTo>
                  <a:pt x="15445" y="3661"/>
                  <a:pt x="14211" y="5287"/>
                  <a:pt x="12417" y="5287"/>
                </a:cubicBezTo>
                <a:cubicBezTo>
                  <a:pt x="12096" y="5287"/>
                  <a:pt x="11757" y="5235"/>
                  <a:pt x="11384" y="5113"/>
                </a:cubicBezTo>
                <a:cubicBezTo>
                  <a:pt x="8757" y="4263"/>
                  <a:pt x="8895" y="1410"/>
                  <a:pt x="6436" y="347"/>
                </a:cubicBezTo>
                <a:cubicBezTo>
                  <a:pt x="5959" y="136"/>
                  <a:pt x="5388" y="1"/>
                  <a:pt x="47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8411507">
            <a:off x="-648762" y="3892090"/>
            <a:ext cx="3693818" cy="1108278"/>
          </a:xfrm>
          <a:custGeom>
            <a:avLst/>
            <a:gdLst/>
            <a:ahLst/>
            <a:cxnLst/>
            <a:rect l="l" t="t" r="r" b="b"/>
            <a:pathLst>
              <a:path w="88896" h="26672" extrusionOk="0">
                <a:moveTo>
                  <a:pt x="83273" y="0"/>
                </a:moveTo>
                <a:cubicBezTo>
                  <a:pt x="82294" y="0"/>
                  <a:pt x="81748" y="95"/>
                  <a:pt x="81034" y="354"/>
                </a:cubicBezTo>
                <a:cubicBezTo>
                  <a:pt x="77755" y="1507"/>
                  <a:pt x="77543" y="3662"/>
                  <a:pt x="73354" y="6303"/>
                </a:cubicBezTo>
                <a:cubicBezTo>
                  <a:pt x="70637" y="8034"/>
                  <a:pt x="68179" y="8732"/>
                  <a:pt x="67177" y="9005"/>
                </a:cubicBezTo>
                <a:cubicBezTo>
                  <a:pt x="65031" y="9602"/>
                  <a:pt x="63329" y="9733"/>
                  <a:pt x="61896" y="9733"/>
                </a:cubicBezTo>
                <a:cubicBezTo>
                  <a:pt x="60775" y="9733"/>
                  <a:pt x="59819" y="9652"/>
                  <a:pt x="58946" y="9652"/>
                </a:cubicBezTo>
                <a:cubicBezTo>
                  <a:pt x="57646" y="9652"/>
                  <a:pt x="56530" y="9831"/>
                  <a:pt x="55323" y="10719"/>
                </a:cubicBezTo>
                <a:cubicBezTo>
                  <a:pt x="52651" y="12693"/>
                  <a:pt x="53881" y="14969"/>
                  <a:pt x="51407" y="16244"/>
                </a:cubicBezTo>
                <a:cubicBezTo>
                  <a:pt x="50758" y="16579"/>
                  <a:pt x="50125" y="16706"/>
                  <a:pt x="49491" y="16706"/>
                </a:cubicBezTo>
                <a:cubicBezTo>
                  <a:pt x="47436" y="16706"/>
                  <a:pt x="45373" y="15364"/>
                  <a:pt x="42763" y="15364"/>
                </a:cubicBezTo>
                <a:cubicBezTo>
                  <a:pt x="41975" y="15364"/>
                  <a:pt x="41138" y="15486"/>
                  <a:pt x="40236" y="15805"/>
                </a:cubicBezTo>
                <a:cubicBezTo>
                  <a:pt x="38050" y="16578"/>
                  <a:pt x="37854" y="17671"/>
                  <a:pt x="35638" y="17974"/>
                </a:cubicBezTo>
                <a:cubicBezTo>
                  <a:pt x="35463" y="18000"/>
                  <a:pt x="35224" y="18027"/>
                  <a:pt x="34911" y="18027"/>
                </a:cubicBezTo>
                <a:cubicBezTo>
                  <a:pt x="33923" y="18027"/>
                  <a:pt x="32201" y="17761"/>
                  <a:pt x="29445" y="16366"/>
                </a:cubicBezTo>
                <a:cubicBezTo>
                  <a:pt x="23692" y="13467"/>
                  <a:pt x="23222" y="10598"/>
                  <a:pt x="20065" y="10507"/>
                </a:cubicBezTo>
                <a:cubicBezTo>
                  <a:pt x="20018" y="10506"/>
                  <a:pt x="19972" y="10505"/>
                  <a:pt x="19926" y="10505"/>
                </a:cubicBezTo>
                <a:cubicBezTo>
                  <a:pt x="17392" y="10505"/>
                  <a:pt x="17013" y="12444"/>
                  <a:pt x="14767" y="12444"/>
                </a:cubicBezTo>
                <a:cubicBezTo>
                  <a:pt x="14679" y="12444"/>
                  <a:pt x="14588" y="12441"/>
                  <a:pt x="14495" y="12435"/>
                </a:cubicBezTo>
                <a:cubicBezTo>
                  <a:pt x="10639" y="12192"/>
                  <a:pt x="9957" y="7077"/>
                  <a:pt x="5358" y="5225"/>
                </a:cubicBezTo>
                <a:cubicBezTo>
                  <a:pt x="4525" y="4882"/>
                  <a:pt x="3442" y="4610"/>
                  <a:pt x="2070" y="4610"/>
                </a:cubicBezTo>
                <a:cubicBezTo>
                  <a:pt x="1442" y="4610"/>
                  <a:pt x="754" y="4667"/>
                  <a:pt x="0" y="4800"/>
                </a:cubicBezTo>
                <a:lnTo>
                  <a:pt x="0" y="13725"/>
                </a:lnTo>
                <a:cubicBezTo>
                  <a:pt x="183" y="13771"/>
                  <a:pt x="365" y="13831"/>
                  <a:pt x="531" y="13876"/>
                </a:cubicBezTo>
                <a:cubicBezTo>
                  <a:pt x="6223" y="15728"/>
                  <a:pt x="7073" y="20828"/>
                  <a:pt x="11854" y="21086"/>
                </a:cubicBezTo>
                <a:cubicBezTo>
                  <a:pt x="11970" y="21093"/>
                  <a:pt x="12082" y="21096"/>
                  <a:pt x="12191" y="21096"/>
                </a:cubicBezTo>
                <a:cubicBezTo>
                  <a:pt x="14975" y="21096"/>
                  <a:pt x="15441" y="19156"/>
                  <a:pt x="18587" y="19156"/>
                </a:cubicBezTo>
                <a:cubicBezTo>
                  <a:pt x="18644" y="19156"/>
                  <a:pt x="18702" y="19157"/>
                  <a:pt x="18760" y="19158"/>
                </a:cubicBezTo>
                <a:cubicBezTo>
                  <a:pt x="22691" y="19249"/>
                  <a:pt x="23267" y="22119"/>
                  <a:pt x="30401" y="25017"/>
                </a:cubicBezTo>
                <a:cubicBezTo>
                  <a:pt x="33844" y="26420"/>
                  <a:pt x="35976" y="26671"/>
                  <a:pt x="37197" y="26671"/>
                </a:cubicBezTo>
                <a:cubicBezTo>
                  <a:pt x="37575" y="26671"/>
                  <a:pt x="37865" y="26647"/>
                  <a:pt x="38081" y="26626"/>
                </a:cubicBezTo>
                <a:cubicBezTo>
                  <a:pt x="40843" y="26322"/>
                  <a:pt x="41086" y="25229"/>
                  <a:pt x="43788" y="24456"/>
                </a:cubicBezTo>
                <a:cubicBezTo>
                  <a:pt x="44906" y="24137"/>
                  <a:pt x="45944" y="24015"/>
                  <a:pt x="46921" y="24015"/>
                </a:cubicBezTo>
                <a:cubicBezTo>
                  <a:pt x="50156" y="24015"/>
                  <a:pt x="52714" y="25358"/>
                  <a:pt x="55266" y="25358"/>
                </a:cubicBezTo>
                <a:cubicBezTo>
                  <a:pt x="56053" y="25358"/>
                  <a:pt x="56840" y="25230"/>
                  <a:pt x="57645" y="24895"/>
                </a:cubicBezTo>
                <a:cubicBezTo>
                  <a:pt x="60711" y="23620"/>
                  <a:pt x="59194" y="21344"/>
                  <a:pt x="62517" y="19371"/>
                </a:cubicBezTo>
                <a:cubicBezTo>
                  <a:pt x="64012" y="18482"/>
                  <a:pt x="65395" y="18304"/>
                  <a:pt x="67007" y="18304"/>
                </a:cubicBezTo>
                <a:cubicBezTo>
                  <a:pt x="68089" y="18304"/>
                  <a:pt x="69273" y="18384"/>
                  <a:pt x="70663" y="18384"/>
                </a:cubicBezTo>
                <a:cubicBezTo>
                  <a:pt x="72438" y="18384"/>
                  <a:pt x="74549" y="18253"/>
                  <a:pt x="77209" y="17656"/>
                </a:cubicBezTo>
                <a:cubicBezTo>
                  <a:pt x="78453" y="17383"/>
                  <a:pt x="81489" y="16685"/>
                  <a:pt x="84874" y="14969"/>
                </a:cubicBezTo>
                <a:cubicBezTo>
                  <a:pt x="86696" y="14028"/>
                  <a:pt x="87910" y="13164"/>
                  <a:pt x="88896" y="12374"/>
                </a:cubicBezTo>
                <a:lnTo>
                  <a:pt x="88896" y="263"/>
                </a:lnTo>
                <a:cubicBezTo>
                  <a:pt x="88622" y="247"/>
                  <a:pt x="88349" y="232"/>
                  <a:pt x="88092" y="216"/>
                </a:cubicBezTo>
                <a:cubicBezTo>
                  <a:pt x="85657" y="95"/>
                  <a:pt x="84250" y="0"/>
                  <a:pt x="832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/>
          <p:nvPr/>
        </p:nvSpPr>
        <p:spPr>
          <a:xfrm rot="-2442119" flipH="1">
            <a:off x="7665393" y="-1360640"/>
            <a:ext cx="3451635" cy="4561996"/>
          </a:xfrm>
          <a:custGeom>
            <a:avLst/>
            <a:gdLst/>
            <a:ahLst/>
            <a:cxnLst/>
            <a:rect l="l" t="t" r="r" b="b"/>
            <a:pathLst>
              <a:path w="35848" h="47380" extrusionOk="0">
                <a:moveTo>
                  <a:pt x="29364" y="80"/>
                </a:moveTo>
                <a:cubicBezTo>
                  <a:pt x="26959" y="1169"/>
                  <a:pt x="23172" y="4039"/>
                  <a:pt x="20887" y="5354"/>
                </a:cubicBezTo>
                <a:cubicBezTo>
                  <a:pt x="16383" y="7972"/>
                  <a:pt x="12012" y="10736"/>
                  <a:pt x="7601" y="13473"/>
                </a:cubicBezTo>
                <a:cubicBezTo>
                  <a:pt x="5408" y="14841"/>
                  <a:pt x="1144" y="17140"/>
                  <a:pt x="545" y="19969"/>
                </a:cubicBezTo>
                <a:cubicBezTo>
                  <a:pt x="1" y="22573"/>
                  <a:pt x="3096" y="25204"/>
                  <a:pt x="4319" y="27170"/>
                </a:cubicBezTo>
                <a:cubicBezTo>
                  <a:pt x="7069" y="31569"/>
                  <a:pt x="8504" y="36524"/>
                  <a:pt x="10457" y="41280"/>
                </a:cubicBezTo>
                <a:cubicBezTo>
                  <a:pt x="11294" y="43314"/>
                  <a:pt x="11985" y="47379"/>
                  <a:pt x="14921" y="46462"/>
                </a:cubicBezTo>
                <a:cubicBezTo>
                  <a:pt x="16675" y="45918"/>
                  <a:pt x="22654" y="43008"/>
                  <a:pt x="22375" y="40722"/>
                </a:cubicBezTo>
                <a:cubicBezTo>
                  <a:pt x="21989" y="37560"/>
                  <a:pt x="18389" y="34903"/>
                  <a:pt x="21059" y="31688"/>
                </a:cubicBezTo>
                <a:cubicBezTo>
                  <a:pt x="24248" y="27848"/>
                  <a:pt x="33137" y="27702"/>
                  <a:pt x="33283" y="21551"/>
                </a:cubicBezTo>
                <a:cubicBezTo>
                  <a:pt x="33363" y="18282"/>
                  <a:pt x="26946" y="17698"/>
                  <a:pt x="26587" y="13671"/>
                </a:cubicBezTo>
                <a:cubicBezTo>
                  <a:pt x="26202" y="9168"/>
                  <a:pt x="32247" y="8038"/>
                  <a:pt x="34333" y="5129"/>
                </a:cubicBezTo>
                <a:cubicBezTo>
                  <a:pt x="35848" y="3003"/>
                  <a:pt x="34572" y="704"/>
                  <a:pt x="32167" y="225"/>
                </a:cubicBezTo>
                <a:cubicBezTo>
                  <a:pt x="31251" y="39"/>
                  <a:pt x="30294" y="0"/>
                  <a:pt x="29364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7268875" y="1"/>
            <a:ext cx="3317186" cy="2384965"/>
          </a:xfrm>
          <a:custGeom>
            <a:avLst/>
            <a:gdLst/>
            <a:ahLst/>
            <a:cxnLst/>
            <a:rect l="l" t="t" r="r" b="b"/>
            <a:pathLst>
              <a:path w="39900" h="28687" extrusionOk="0">
                <a:moveTo>
                  <a:pt x="2405" y="0"/>
                </a:moveTo>
                <a:cubicBezTo>
                  <a:pt x="2405" y="0"/>
                  <a:pt x="0" y="7547"/>
                  <a:pt x="6870" y="12224"/>
                </a:cubicBezTo>
                <a:cubicBezTo>
                  <a:pt x="9087" y="13741"/>
                  <a:pt x="11162" y="14205"/>
                  <a:pt x="13070" y="14205"/>
                </a:cubicBezTo>
                <a:cubicBezTo>
                  <a:pt x="16086" y="14205"/>
                  <a:pt x="18686" y="13044"/>
                  <a:pt x="20777" y="13044"/>
                </a:cubicBezTo>
                <a:cubicBezTo>
                  <a:pt x="21452" y="13044"/>
                  <a:pt x="22074" y="13165"/>
                  <a:pt x="22640" y="13486"/>
                </a:cubicBezTo>
                <a:cubicBezTo>
                  <a:pt x="26068" y="15425"/>
                  <a:pt x="21724" y="24115"/>
                  <a:pt x="27782" y="27543"/>
                </a:cubicBezTo>
                <a:cubicBezTo>
                  <a:pt x="29249" y="28372"/>
                  <a:pt x="30715" y="28687"/>
                  <a:pt x="32096" y="28687"/>
                </a:cubicBezTo>
                <a:cubicBezTo>
                  <a:pt x="36419" y="28687"/>
                  <a:pt x="39900" y="25603"/>
                  <a:pt x="39900" y="25603"/>
                </a:cubicBezTo>
                <a:lnTo>
                  <a:pt x="37388" y="226"/>
                </a:lnTo>
                <a:lnTo>
                  <a:pt x="24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 rot="2387786">
            <a:off x="-2166293" y="-1546998"/>
            <a:ext cx="3451717" cy="4562105"/>
          </a:xfrm>
          <a:custGeom>
            <a:avLst/>
            <a:gdLst/>
            <a:ahLst/>
            <a:cxnLst/>
            <a:rect l="l" t="t" r="r" b="b"/>
            <a:pathLst>
              <a:path w="35848" h="47380" extrusionOk="0">
                <a:moveTo>
                  <a:pt x="29364" y="80"/>
                </a:moveTo>
                <a:cubicBezTo>
                  <a:pt x="26959" y="1169"/>
                  <a:pt x="23172" y="4039"/>
                  <a:pt x="20887" y="5354"/>
                </a:cubicBezTo>
                <a:cubicBezTo>
                  <a:pt x="16383" y="7972"/>
                  <a:pt x="12012" y="10736"/>
                  <a:pt x="7601" y="13473"/>
                </a:cubicBezTo>
                <a:cubicBezTo>
                  <a:pt x="5408" y="14841"/>
                  <a:pt x="1144" y="17140"/>
                  <a:pt x="545" y="19969"/>
                </a:cubicBezTo>
                <a:cubicBezTo>
                  <a:pt x="1" y="22573"/>
                  <a:pt x="3096" y="25204"/>
                  <a:pt x="4319" y="27170"/>
                </a:cubicBezTo>
                <a:cubicBezTo>
                  <a:pt x="7069" y="31569"/>
                  <a:pt x="8504" y="36524"/>
                  <a:pt x="10457" y="41280"/>
                </a:cubicBezTo>
                <a:cubicBezTo>
                  <a:pt x="11294" y="43314"/>
                  <a:pt x="11985" y="47379"/>
                  <a:pt x="14921" y="46462"/>
                </a:cubicBezTo>
                <a:cubicBezTo>
                  <a:pt x="16675" y="45918"/>
                  <a:pt x="22654" y="43008"/>
                  <a:pt x="22375" y="40722"/>
                </a:cubicBezTo>
                <a:cubicBezTo>
                  <a:pt x="21989" y="37560"/>
                  <a:pt x="18389" y="34903"/>
                  <a:pt x="21059" y="31688"/>
                </a:cubicBezTo>
                <a:cubicBezTo>
                  <a:pt x="24248" y="27848"/>
                  <a:pt x="33137" y="27702"/>
                  <a:pt x="33283" y="21551"/>
                </a:cubicBezTo>
                <a:cubicBezTo>
                  <a:pt x="33363" y="18282"/>
                  <a:pt x="26946" y="17698"/>
                  <a:pt x="26587" y="13671"/>
                </a:cubicBezTo>
                <a:cubicBezTo>
                  <a:pt x="26202" y="9168"/>
                  <a:pt x="32247" y="8038"/>
                  <a:pt x="34333" y="5129"/>
                </a:cubicBezTo>
                <a:cubicBezTo>
                  <a:pt x="35848" y="3003"/>
                  <a:pt x="34572" y="704"/>
                  <a:pt x="32167" y="225"/>
                </a:cubicBezTo>
                <a:cubicBezTo>
                  <a:pt x="31251" y="39"/>
                  <a:pt x="30294" y="0"/>
                  <a:pt x="29364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 rot="10800000">
            <a:off x="7469919" y="3779519"/>
            <a:ext cx="2566655" cy="1678467"/>
          </a:xfrm>
          <a:custGeom>
            <a:avLst/>
            <a:gdLst/>
            <a:ahLst/>
            <a:cxnLst/>
            <a:rect l="l" t="t" r="r" b="b"/>
            <a:pathLst>
              <a:path w="39217" h="25646" extrusionOk="0">
                <a:moveTo>
                  <a:pt x="23688" y="0"/>
                </a:moveTo>
                <a:cubicBezTo>
                  <a:pt x="14100" y="0"/>
                  <a:pt x="3561" y="984"/>
                  <a:pt x="3561" y="984"/>
                </a:cubicBezTo>
                <a:cubicBezTo>
                  <a:pt x="3561" y="984"/>
                  <a:pt x="0" y="23863"/>
                  <a:pt x="17206" y="25537"/>
                </a:cubicBezTo>
                <a:cubicBezTo>
                  <a:pt x="17955" y="25610"/>
                  <a:pt x="18679" y="25645"/>
                  <a:pt x="19380" y="25645"/>
                </a:cubicBezTo>
                <a:cubicBezTo>
                  <a:pt x="34769" y="25645"/>
                  <a:pt x="38615" y="8709"/>
                  <a:pt x="39022" y="3296"/>
                </a:cubicBezTo>
                <a:cubicBezTo>
                  <a:pt x="39217" y="703"/>
                  <a:pt x="31792" y="0"/>
                  <a:pt x="236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 rot="3230209">
            <a:off x="283574" y="2882285"/>
            <a:ext cx="223154" cy="227821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 rot="-1444820">
            <a:off x="5777064" y="9541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 rot="-1444820">
            <a:off x="3685164" y="483431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 rot="-362407">
            <a:off x="4268003" y="248994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 rot="5193544">
            <a:off x="8736342" y="291811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 txBox="1">
            <a:spLocks noGrp="1"/>
          </p:cNvSpPr>
          <p:nvPr>
            <p:ph type="title"/>
          </p:nvPr>
        </p:nvSpPr>
        <p:spPr>
          <a:xfrm>
            <a:off x="2887675" y="3115675"/>
            <a:ext cx="5334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8" name="Google Shape;298;p18"/>
          <p:cNvSpPr txBox="1">
            <a:spLocks noGrp="1"/>
          </p:cNvSpPr>
          <p:nvPr>
            <p:ph type="subTitle" idx="1"/>
          </p:nvPr>
        </p:nvSpPr>
        <p:spPr>
          <a:xfrm>
            <a:off x="2071250" y="1511325"/>
            <a:ext cx="61509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9" name="Google Shape;299;p18"/>
          <p:cNvSpPr/>
          <p:nvPr/>
        </p:nvSpPr>
        <p:spPr>
          <a:xfrm rot="2442119">
            <a:off x="-922257" y="-1496440"/>
            <a:ext cx="3451635" cy="4561996"/>
          </a:xfrm>
          <a:custGeom>
            <a:avLst/>
            <a:gdLst/>
            <a:ahLst/>
            <a:cxnLst/>
            <a:rect l="l" t="t" r="r" b="b"/>
            <a:pathLst>
              <a:path w="35848" h="47380" extrusionOk="0">
                <a:moveTo>
                  <a:pt x="29364" y="80"/>
                </a:moveTo>
                <a:cubicBezTo>
                  <a:pt x="26959" y="1169"/>
                  <a:pt x="23172" y="4039"/>
                  <a:pt x="20887" y="5354"/>
                </a:cubicBezTo>
                <a:cubicBezTo>
                  <a:pt x="16383" y="7972"/>
                  <a:pt x="12012" y="10736"/>
                  <a:pt x="7601" y="13473"/>
                </a:cubicBezTo>
                <a:cubicBezTo>
                  <a:pt x="5408" y="14841"/>
                  <a:pt x="1144" y="17140"/>
                  <a:pt x="545" y="19969"/>
                </a:cubicBezTo>
                <a:cubicBezTo>
                  <a:pt x="1" y="22573"/>
                  <a:pt x="3096" y="25204"/>
                  <a:pt x="4319" y="27170"/>
                </a:cubicBezTo>
                <a:cubicBezTo>
                  <a:pt x="7069" y="31569"/>
                  <a:pt x="8504" y="36524"/>
                  <a:pt x="10457" y="41280"/>
                </a:cubicBezTo>
                <a:cubicBezTo>
                  <a:pt x="11294" y="43314"/>
                  <a:pt x="11985" y="47379"/>
                  <a:pt x="14921" y="46462"/>
                </a:cubicBezTo>
                <a:cubicBezTo>
                  <a:pt x="16675" y="45918"/>
                  <a:pt x="22654" y="43008"/>
                  <a:pt x="22375" y="40722"/>
                </a:cubicBezTo>
                <a:cubicBezTo>
                  <a:pt x="21989" y="37560"/>
                  <a:pt x="18389" y="34903"/>
                  <a:pt x="21059" y="31688"/>
                </a:cubicBezTo>
                <a:cubicBezTo>
                  <a:pt x="24248" y="27848"/>
                  <a:pt x="33137" y="27702"/>
                  <a:pt x="33283" y="21551"/>
                </a:cubicBezTo>
                <a:cubicBezTo>
                  <a:pt x="33363" y="18282"/>
                  <a:pt x="26946" y="17698"/>
                  <a:pt x="26587" y="13671"/>
                </a:cubicBezTo>
                <a:cubicBezTo>
                  <a:pt x="26202" y="9168"/>
                  <a:pt x="32247" y="8038"/>
                  <a:pt x="34333" y="5129"/>
                </a:cubicBezTo>
                <a:cubicBezTo>
                  <a:pt x="35848" y="3003"/>
                  <a:pt x="34572" y="704"/>
                  <a:pt x="32167" y="225"/>
                </a:cubicBezTo>
                <a:cubicBezTo>
                  <a:pt x="31251" y="39"/>
                  <a:pt x="30294" y="0"/>
                  <a:pt x="29364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-559625" y="-380584"/>
            <a:ext cx="3062425" cy="2201799"/>
          </a:xfrm>
          <a:custGeom>
            <a:avLst/>
            <a:gdLst/>
            <a:ahLst/>
            <a:cxnLst/>
            <a:rect l="l" t="t" r="r" b="b"/>
            <a:pathLst>
              <a:path w="39900" h="28687" extrusionOk="0">
                <a:moveTo>
                  <a:pt x="2405" y="0"/>
                </a:moveTo>
                <a:cubicBezTo>
                  <a:pt x="2405" y="0"/>
                  <a:pt x="0" y="7547"/>
                  <a:pt x="6870" y="12224"/>
                </a:cubicBezTo>
                <a:cubicBezTo>
                  <a:pt x="9087" y="13741"/>
                  <a:pt x="11162" y="14205"/>
                  <a:pt x="13070" y="14205"/>
                </a:cubicBezTo>
                <a:cubicBezTo>
                  <a:pt x="16086" y="14205"/>
                  <a:pt x="18686" y="13044"/>
                  <a:pt x="20777" y="13044"/>
                </a:cubicBezTo>
                <a:cubicBezTo>
                  <a:pt x="21452" y="13044"/>
                  <a:pt x="22074" y="13165"/>
                  <a:pt x="22640" y="13486"/>
                </a:cubicBezTo>
                <a:cubicBezTo>
                  <a:pt x="26068" y="15425"/>
                  <a:pt x="21724" y="24115"/>
                  <a:pt x="27782" y="27543"/>
                </a:cubicBezTo>
                <a:cubicBezTo>
                  <a:pt x="29249" y="28372"/>
                  <a:pt x="30715" y="28687"/>
                  <a:pt x="32096" y="28687"/>
                </a:cubicBezTo>
                <a:cubicBezTo>
                  <a:pt x="36419" y="28687"/>
                  <a:pt x="39900" y="25603"/>
                  <a:pt x="39900" y="25603"/>
                </a:cubicBezTo>
                <a:lnTo>
                  <a:pt x="37388" y="226"/>
                </a:lnTo>
                <a:lnTo>
                  <a:pt x="240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rot="8371929">
            <a:off x="6270837" y="-813270"/>
            <a:ext cx="2612467" cy="1236906"/>
          </a:xfrm>
          <a:custGeom>
            <a:avLst/>
            <a:gdLst/>
            <a:ahLst/>
            <a:cxnLst/>
            <a:rect l="l" t="t" r="r" b="b"/>
            <a:pathLst>
              <a:path w="27132" h="12846" extrusionOk="0">
                <a:moveTo>
                  <a:pt x="6587" y="1"/>
                </a:moveTo>
                <a:cubicBezTo>
                  <a:pt x="6303" y="1"/>
                  <a:pt x="6016" y="25"/>
                  <a:pt x="5727" y="78"/>
                </a:cubicBezTo>
                <a:cubicBezTo>
                  <a:pt x="4744" y="264"/>
                  <a:pt x="3840" y="782"/>
                  <a:pt x="3256" y="1540"/>
                </a:cubicBezTo>
                <a:cubicBezTo>
                  <a:pt x="3229" y="1566"/>
                  <a:pt x="3202" y="1579"/>
                  <a:pt x="3176" y="1606"/>
                </a:cubicBezTo>
                <a:cubicBezTo>
                  <a:pt x="1" y="5671"/>
                  <a:pt x="4784" y="10017"/>
                  <a:pt x="8318" y="11597"/>
                </a:cubicBezTo>
                <a:cubicBezTo>
                  <a:pt x="10130" y="12412"/>
                  <a:pt x="12090" y="12846"/>
                  <a:pt x="14041" y="12846"/>
                </a:cubicBezTo>
                <a:cubicBezTo>
                  <a:pt x="16223" y="12846"/>
                  <a:pt x="18393" y="12303"/>
                  <a:pt x="20329" y="11145"/>
                </a:cubicBezTo>
                <a:cubicBezTo>
                  <a:pt x="22933" y="9604"/>
                  <a:pt x="27132" y="4888"/>
                  <a:pt x="23757" y="2018"/>
                </a:cubicBezTo>
                <a:cubicBezTo>
                  <a:pt x="22922" y="1306"/>
                  <a:pt x="21855" y="1047"/>
                  <a:pt x="20780" y="1047"/>
                </a:cubicBezTo>
                <a:cubicBezTo>
                  <a:pt x="20110" y="1047"/>
                  <a:pt x="19437" y="1148"/>
                  <a:pt x="18814" y="1301"/>
                </a:cubicBezTo>
                <a:cubicBezTo>
                  <a:pt x="17566" y="1593"/>
                  <a:pt x="16343" y="2137"/>
                  <a:pt x="15054" y="2270"/>
                </a:cubicBezTo>
                <a:cubicBezTo>
                  <a:pt x="14881" y="2288"/>
                  <a:pt x="14710" y="2297"/>
                  <a:pt x="14540" y="2297"/>
                </a:cubicBezTo>
                <a:cubicBezTo>
                  <a:pt x="13458" y="2297"/>
                  <a:pt x="12441" y="1951"/>
                  <a:pt x="11454" y="1526"/>
                </a:cubicBezTo>
                <a:cubicBezTo>
                  <a:pt x="9916" y="866"/>
                  <a:pt x="8292" y="1"/>
                  <a:pt x="65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rot="5400000">
            <a:off x="7264271" y="-1599513"/>
            <a:ext cx="3775225" cy="2468812"/>
          </a:xfrm>
          <a:custGeom>
            <a:avLst/>
            <a:gdLst/>
            <a:ahLst/>
            <a:cxnLst/>
            <a:rect l="l" t="t" r="r" b="b"/>
            <a:pathLst>
              <a:path w="39217" h="25646" extrusionOk="0">
                <a:moveTo>
                  <a:pt x="23688" y="0"/>
                </a:moveTo>
                <a:cubicBezTo>
                  <a:pt x="14100" y="0"/>
                  <a:pt x="3561" y="984"/>
                  <a:pt x="3561" y="984"/>
                </a:cubicBezTo>
                <a:cubicBezTo>
                  <a:pt x="3561" y="984"/>
                  <a:pt x="0" y="23863"/>
                  <a:pt x="17206" y="25537"/>
                </a:cubicBezTo>
                <a:cubicBezTo>
                  <a:pt x="17955" y="25610"/>
                  <a:pt x="18679" y="25645"/>
                  <a:pt x="19380" y="25645"/>
                </a:cubicBezTo>
                <a:cubicBezTo>
                  <a:pt x="34769" y="25645"/>
                  <a:pt x="38615" y="8709"/>
                  <a:pt x="39022" y="3296"/>
                </a:cubicBezTo>
                <a:cubicBezTo>
                  <a:pt x="39217" y="703"/>
                  <a:pt x="31792" y="0"/>
                  <a:pt x="236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rot="8371920">
            <a:off x="6119443" y="4371160"/>
            <a:ext cx="3719124" cy="1760892"/>
          </a:xfrm>
          <a:custGeom>
            <a:avLst/>
            <a:gdLst/>
            <a:ahLst/>
            <a:cxnLst/>
            <a:rect l="l" t="t" r="r" b="b"/>
            <a:pathLst>
              <a:path w="27132" h="12846" extrusionOk="0">
                <a:moveTo>
                  <a:pt x="6587" y="1"/>
                </a:moveTo>
                <a:cubicBezTo>
                  <a:pt x="6303" y="1"/>
                  <a:pt x="6016" y="25"/>
                  <a:pt x="5727" y="78"/>
                </a:cubicBezTo>
                <a:cubicBezTo>
                  <a:pt x="4744" y="264"/>
                  <a:pt x="3840" y="782"/>
                  <a:pt x="3256" y="1540"/>
                </a:cubicBezTo>
                <a:cubicBezTo>
                  <a:pt x="3229" y="1566"/>
                  <a:pt x="3202" y="1579"/>
                  <a:pt x="3176" y="1606"/>
                </a:cubicBezTo>
                <a:cubicBezTo>
                  <a:pt x="1" y="5671"/>
                  <a:pt x="4784" y="10017"/>
                  <a:pt x="8318" y="11597"/>
                </a:cubicBezTo>
                <a:cubicBezTo>
                  <a:pt x="10130" y="12412"/>
                  <a:pt x="12090" y="12846"/>
                  <a:pt x="14041" y="12846"/>
                </a:cubicBezTo>
                <a:cubicBezTo>
                  <a:pt x="16223" y="12846"/>
                  <a:pt x="18393" y="12303"/>
                  <a:pt x="20329" y="11145"/>
                </a:cubicBezTo>
                <a:cubicBezTo>
                  <a:pt x="22933" y="9604"/>
                  <a:pt x="27132" y="4888"/>
                  <a:pt x="23757" y="2018"/>
                </a:cubicBezTo>
                <a:cubicBezTo>
                  <a:pt x="22922" y="1306"/>
                  <a:pt x="21855" y="1047"/>
                  <a:pt x="20780" y="1047"/>
                </a:cubicBezTo>
                <a:cubicBezTo>
                  <a:pt x="20110" y="1047"/>
                  <a:pt x="19437" y="1148"/>
                  <a:pt x="18814" y="1301"/>
                </a:cubicBezTo>
                <a:cubicBezTo>
                  <a:pt x="17566" y="1593"/>
                  <a:pt x="16343" y="2137"/>
                  <a:pt x="15054" y="2270"/>
                </a:cubicBezTo>
                <a:cubicBezTo>
                  <a:pt x="14881" y="2288"/>
                  <a:pt x="14710" y="2297"/>
                  <a:pt x="14540" y="2297"/>
                </a:cubicBezTo>
                <a:cubicBezTo>
                  <a:pt x="13458" y="2297"/>
                  <a:pt x="12441" y="1951"/>
                  <a:pt x="11454" y="1526"/>
                </a:cubicBezTo>
                <a:cubicBezTo>
                  <a:pt x="9916" y="866"/>
                  <a:pt x="8292" y="1"/>
                  <a:pt x="65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>
            <a:off x="3722050" y="-207150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-1444820">
            <a:off x="8731064" y="2522441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5193544">
            <a:off x="3585642" y="4781061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rot="3696949">
            <a:off x="6197990" y="4673680"/>
            <a:ext cx="453742" cy="463232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-361738">
            <a:off x="5548119" y="174973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"/>
          <p:cNvSpPr/>
          <p:nvPr/>
        </p:nvSpPr>
        <p:spPr>
          <a:xfrm rot="10800000" flipH="1">
            <a:off x="-889319" y="-1175743"/>
            <a:ext cx="2575685" cy="3338010"/>
          </a:xfrm>
          <a:custGeom>
            <a:avLst/>
            <a:gdLst/>
            <a:ahLst/>
            <a:cxnLst/>
            <a:rect l="l" t="t" r="r" b="b"/>
            <a:pathLst>
              <a:path w="26175" h="33922" extrusionOk="0">
                <a:moveTo>
                  <a:pt x="240" y="3230"/>
                </a:moveTo>
                <a:cubicBezTo>
                  <a:pt x="1" y="5276"/>
                  <a:pt x="386" y="8956"/>
                  <a:pt x="346" y="11016"/>
                </a:cubicBezTo>
                <a:cubicBezTo>
                  <a:pt x="266" y="15068"/>
                  <a:pt x="346" y="19107"/>
                  <a:pt x="386" y="23160"/>
                </a:cubicBezTo>
                <a:cubicBezTo>
                  <a:pt x="413" y="25179"/>
                  <a:pt x="213" y="28952"/>
                  <a:pt x="1874" y="30494"/>
                </a:cubicBezTo>
                <a:cubicBezTo>
                  <a:pt x="3389" y="31902"/>
                  <a:pt x="6405" y="30905"/>
                  <a:pt x="8212" y="30878"/>
                </a:cubicBezTo>
                <a:cubicBezTo>
                  <a:pt x="12251" y="30825"/>
                  <a:pt x="16130" y="31875"/>
                  <a:pt x="20090" y="32487"/>
                </a:cubicBezTo>
                <a:cubicBezTo>
                  <a:pt x="21804" y="32752"/>
                  <a:pt x="24780" y="33921"/>
                  <a:pt x="25365" y="31596"/>
                </a:cubicBezTo>
                <a:cubicBezTo>
                  <a:pt x="25710" y="30201"/>
                  <a:pt x="26175" y="25046"/>
                  <a:pt x="24541" y="24302"/>
                </a:cubicBezTo>
                <a:cubicBezTo>
                  <a:pt x="22282" y="23292"/>
                  <a:pt x="19041" y="24607"/>
                  <a:pt x="17978" y="21539"/>
                </a:cubicBezTo>
                <a:cubicBezTo>
                  <a:pt x="16702" y="17858"/>
                  <a:pt x="20196" y="11866"/>
                  <a:pt x="16144" y="9275"/>
                </a:cubicBezTo>
                <a:cubicBezTo>
                  <a:pt x="14004" y="7919"/>
                  <a:pt x="11016" y="11959"/>
                  <a:pt x="8199" y="10564"/>
                </a:cubicBezTo>
                <a:cubicBezTo>
                  <a:pt x="5023" y="9009"/>
                  <a:pt x="6711" y="4518"/>
                  <a:pt x="5621" y="1954"/>
                </a:cubicBezTo>
                <a:cubicBezTo>
                  <a:pt x="4810" y="80"/>
                  <a:pt x="2764" y="1"/>
                  <a:pt x="1476" y="1409"/>
                </a:cubicBezTo>
                <a:cubicBezTo>
                  <a:pt x="971" y="1954"/>
                  <a:pt x="572" y="2566"/>
                  <a:pt x="240" y="3230"/>
                </a:cubicBezTo>
                <a:close/>
              </a:path>
            </a:pathLst>
          </a:custGeom>
          <a:solidFill>
            <a:srgbClr val="6D8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2"/>
          <p:cNvSpPr/>
          <p:nvPr/>
        </p:nvSpPr>
        <p:spPr>
          <a:xfrm flipH="1">
            <a:off x="7205650" y="4474203"/>
            <a:ext cx="3046935" cy="1588413"/>
          </a:xfrm>
          <a:custGeom>
            <a:avLst/>
            <a:gdLst/>
            <a:ahLst/>
            <a:cxnLst/>
            <a:rect l="l" t="t" r="r" b="b"/>
            <a:pathLst>
              <a:path w="30964" h="16142" extrusionOk="0">
                <a:moveTo>
                  <a:pt x="15660" y="0"/>
                </a:moveTo>
                <a:cubicBezTo>
                  <a:pt x="3511" y="0"/>
                  <a:pt x="470" y="10666"/>
                  <a:pt x="152" y="14072"/>
                </a:cubicBezTo>
                <a:cubicBezTo>
                  <a:pt x="0" y="15700"/>
                  <a:pt x="5841" y="16142"/>
                  <a:pt x="12225" y="16142"/>
                </a:cubicBezTo>
                <a:cubicBezTo>
                  <a:pt x="19803" y="16142"/>
                  <a:pt x="28147" y="15520"/>
                  <a:pt x="28147" y="15520"/>
                </a:cubicBezTo>
                <a:cubicBezTo>
                  <a:pt x="28147" y="15520"/>
                  <a:pt x="30963" y="1131"/>
                  <a:pt x="17371" y="68"/>
                </a:cubicBezTo>
                <a:cubicBezTo>
                  <a:pt x="16782" y="22"/>
                  <a:pt x="16212" y="0"/>
                  <a:pt x="15660" y="0"/>
                </a:cubicBezTo>
                <a:close/>
              </a:path>
            </a:pathLst>
          </a:custGeom>
          <a:solidFill>
            <a:srgbClr val="E750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32"/>
          <p:cNvGrpSpPr/>
          <p:nvPr/>
        </p:nvGrpSpPr>
        <p:grpSpPr>
          <a:xfrm flipH="1">
            <a:off x="7079252" y="-516831"/>
            <a:ext cx="2436415" cy="2552323"/>
            <a:chOff x="-76200" y="-135831"/>
            <a:chExt cx="2436415" cy="2552323"/>
          </a:xfrm>
        </p:grpSpPr>
        <p:sp>
          <p:nvSpPr>
            <p:cNvPr id="620" name="Google Shape;620;p32"/>
            <p:cNvSpPr/>
            <p:nvPr/>
          </p:nvSpPr>
          <p:spPr>
            <a:xfrm>
              <a:off x="-76200" y="-135831"/>
              <a:ext cx="2436415" cy="2509238"/>
            </a:xfrm>
            <a:custGeom>
              <a:avLst/>
              <a:gdLst/>
              <a:ahLst/>
              <a:cxnLst/>
              <a:rect l="l" t="t" r="r" b="b"/>
              <a:pathLst>
                <a:path w="36079" h="37156" extrusionOk="0">
                  <a:moveTo>
                    <a:pt x="33741" y="31"/>
                  </a:moveTo>
                  <a:cubicBezTo>
                    <a:pt x="33316" y="15"/>
                    <a:pt x="32875" y="0"/>
                    <a:pt x="32450" y="0"/>
                  </a:cubicBezTo>
                  <a:lnTo>
                    <a:pt x="21310" y="0"/>
                  </a:lnTo>
                  <a:cubicBezTo>
                    <a:pt x="20719" y="759"/>
                    <a:pt x="20142" y="1518"/>
                    <a:pt x="19535" y="2277"/>
                  </a:cubicBezTo>
                  <a:cubicBezTo>
                    <a:pt x="19003" y="2915"/>
                    <a:pt x="18457" y="3536"/>
                    <a:pt x="17956" y="4174"/>
                  </a:cubicBezTo>
                  <a:cubicBezTo>
                    <a:pt x="17531" y="4720"/>
                    <a:pt x="17030" y="5404"/>
                    <a:pt x="16348" y="5647"/>
                  </a:cubicBezTo>
                  <a:cubicBezTo>
                    <a:pt x="16089" y="5722"/>
                    <a:pt x="15816" y="5752"/>
                    <a:pt x="15573" y="5692"/>
                  </a:cubicBezTo>
                  <a:cubicBezTo>
                    <a:pt x="14982" y="6739"/>
                    <a:pt x="14405" y="7786"/>
                    <a:pt x="13737" y="8788"/>
                  </a:cubicBezTo>
                  <a:cubicBezTo>
                    <a:pt x="13221" y="9547"/>
                    <a:pt x="12325" y="9334"/>
                    <a:pt x="11885" y="8757"/>
                  </a:cubicBezTo>
                  <a:cubicBezTo>
                    <a:pt x="11825" y="8864"/>
                    <a:pt x="11748" y="8955"/>
                    <a:pt x="11673" y="9046"/>
                  </a:cubicBezTo>
                  <a:cubicBezTo>
                    <a:pt x="11612" y="9152"/>
                    <a:pt x="11536" y="9243"/>
                    <a:pt x="11475" y="9350"/>
                  </a:cubicBezTo>
                  <a:cubicBezTo>
                    <a:pt x="11460" y="9365"/>
                    <a:pt x="11445" y="9380"/>
                    <a:pt x="11445" y="9395"/>
                  </a:cubicBezTo>
                  <a:cubicBezTo>
                    <a:pt x="11445" y="9395"/>
                    <a:pt x="11445" y="9411"/>
                    <a:pt x="11430" y="9411"/>
                  </a:cubicBezTo>
                  <a:cubicBezTo>
                    <a:pt x="11066" y="10382"/>
                    <a:pt x="11293" y="11459"/>
                    <a:pt x="11187" y="12461"/>
                  </a:cubicBezTo>
                  <a:cubicBezTo>
                    <a:pt x="11096" y="13402"/>
                    <a:pt x="10807" y="14343"/>
                    <a:pt x="10459" y="15223"/>
                  </a:cubicBezTo>
                  <a:cubicBezTo>
                    <a:pt x="9714" y="17060"/>
                    <a:pt x="8637" y="18775"/>
                    <a:pt x="7225" y="20187"/>
                  </a:cubicBezTo>
                  <a:cubicBezTo>
                    <a:pt x="6739" y="20673"/>
                    <a:pt x="6148" y="20535"/>
                    <a:pt x="5784" y="20157"/>
                  </a:cubicBezTo>
                  <a:cubicBezTo>
                    <a:pt x="5662" y="20308"/>
                    <a:pt x="5556" y="20444"/>
                    <a:pt x="5434" y="20582"/>
                  </a:cubicBezTo>
                  <a:cubicBezTo>
                    <a:pt x="3963" y="22251"/>
                    <a:pt x="1898" y="23449"/>
                    <a:pt x="897" y="25499"/>
                  </a:cubicBezTo>
                  <a:cubicBezTo>
                    <a:pt x="486" y="26349"/>
                    <a:pt x="198" y="27244"/>
                    <a:pt x="1" y="28170"/>
                  </a:cubicBezTo>
                  <a:lnTo>
                    <a:pt x="1" y="37156"/>
                  </a:lnTo>
                  <a:cubicBezTo>
                    <a:pt x="304" y="36563"/>
                    <a:pt x="684" y="36002"/>
                    <a:pt x="1170" y="35516"/>
                  </a:cubicBezTo>
                  <a:cubicBezTo>
                    <a:pt x="2627" y="34044"/>
                    <a:pt x="5222" y="33740"/>
                    <a:pt x="6330" y="31904"/>
                  </a:cubicBezTo>
                  <a:cubicBezTo>
                    <a:pt x="7818" y="29430"/>
                    <a:pt x="8075" y="25742"/>
                    <a:pt x="10746" y="24239"/>
                  </a:cubicBezTo>
                  <a:cubicBezTo>
                    <a:pt x="12098" y="23480"/>
                    <a:pt x="13555" y="23769"/>
                    <a:pt x="14890" y="24299"/>
                  </a:cubicBezTo>
                  <a:cubicBezTo>
                    <a:pt x="15816" y="24679"/>
                    <a:pt x="17137" y="25378"/>
                    <a:pt x="18092" y="24619"/>
                  </a:cubicBezTo>
                  <a:cubicBezTo>
                    <a:pt x="18851" y="24012"/>
                    <a:pt x="19171" y="22858"/>
                    <a:pt x="19458" y="21947"/>
                  </a:cubicBezTo>
                  <a:cubicBezTo>
                    <a:pt x="20142" y="19837"/>
                    <a:pt x="20415" y="17378"/>
                    <a:pt x="21947" y="15694"/>
                  </a:cubicBezTo>
                  <a:cubicBezTo>
                    <a:pt x="24528" y="12871"/>
                    <a:pt x="26592" y="15087"/>
                    <a:pt x="29020" y="13812"/>
                  </a:cubicBezTo>
                  <a:cubicBezTo>
                    <a:pt x="29931" y="13341"/>
                    <a:pt x="36079" y="8864"/>
                    <a:pt x="33741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-76200" y="-135831"/>
              <a:ext cx="1639966" cy="1847081"/>
            </a:xfrm>
            <a:custGeom>
              <a:avLst/>
              <a:gdLst/>
              <a:ahLst/>
              <a:cxnLst/>
              <a:rect l="l" t="t" r="r" b="b"/>
              <a:pathLst>
                <a:path w="24285" h="27351" extrusionOk="0">
                  <a:moveTo>
                    <a:pt x="19019" y="0"/>
                  </a:moveTo>
                  <a:cubicBezTo>
                    <a:pt x="18669" y="729"/>
                    <a:pt x="18260" y="1427"/>
                    <a:pt x="17714" y="1974"/>
                  </a:cubicBezTo>
                  <a:cubicBezTo>
                    <a:pt x="16196" y="3506"/>
                    <a:pt x="14617" y="1458"/>
                    <a:pt x="13403" y="2626"/>
                  </a:cubicBezTo>
                  <a:cubicBezTo>
                    <a:pt x="12598" y="3400"/>
                    <a:pt x="12250" y="4706"/>
                    <a:pt x="11825" y="5738"/>
                  </a:cubicBezTo>
                  <a:cubicBezTo>
                    <a:pt x="10595" y="8743"/>
                    <a:pt x="10139" y="12066"/>
                    <a:pt x="8728" y="14980"/>
                  </a:cubicBezTo>
                  <a:cubicBezTo>
                    <a:pt x="8045" y="16377"/>
                    <a:pt x="6982" y="17227"/>
                    <a:pt x="5616" y="17743"/>
                  </a:cubicBezTo>
                  <a:cubicBezTo>
                    <a:pt x="4752" y="18062"/>
                    <a:pt x="3036" y="19003"/>
                    <a:pt x="2384" y="19807"/>
                  </a:cubicBezTo>
                  <a:cubicBezTo>
                    <a:pt x="1291" y="21128"/>
                    <a:pt x="563" y="22403"/>
                    <a:pt x="1" y="23723"/>
                  </a:cubicBezTo>
                  <a:lnTo>
                    <a:pt x="1" y="27351"/>
                  </a:lnTo>
                  <a:cubicBezTo>
                    <a:pt x="1079" y="25028"/>
                    <a:pt x="3218" y="23541"/>
                    <a:pt x="6603" y="21021"/>
                  </a:cubicBezTo>
                  <a:cubicBezTo>
                    <a:pt x="8895" y="19307"/>
                    <a:pt x="8789" y="15694"/>
                    <a:pt x="10777" y="14252"/>
                  </a:cubicBezTo>
                  <a:cubicBezTo>
                    <a:pt x="12325" y="13129"/>
                    <a:pt x="15073" y="12932"/>
                    <a:pt x="15421" y="12082"/>
                  </a:cubicBezTo>
                  <a:cubicBezTo>
                    <a:pt x="16726" y="8773"/>
                    <a:pt x="15876" y="7225"/>
                    <a:pt x="17607" y="4979"/>
                  </a:cubicBezTo>
                  <a:cubicBezTo>
                    <a:pt x="19155" y="2960"/>
                    <a:pt x="20962" y="4902"/>
                    <a:pt x="22692" y="3506"/>
                  </a:cubicBezTo>
                  <a:cubicBezTo>
                    <a:pt x="23526" y="2824"/>
                    <a:pt x="23997" y="1442"/>
                    <a:pt x="2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-76200" y="-135831"/>
              <a:ext cx="1894149" cy="2177113"/>
            </a:xfrm>
            <a:custGeom>
              <a:avLst/>
              <a:gdLst/>
              <a:ahLst/>
              <a:cxnLst/>
              <a:rect l="l" t="t" r="r" b="b"/>
              <a:pathLst>
                <a:path w="28049" h="32238" extrusionOk="0">
                  <a:moveTo>
                    <a:pt x="24224" y="0"/>
                  </a:moveTo>
                  <a:cubicBezTo>
                    <a:pt x="23936" y="1442"/>
                    <a:pt x="23481" y="2824"/>
                    <a:pt x="22631" y="3506"/>
                  </a:cubicBezTo>
                  <a:cubicBezTo>
                    <a:pt x="20901" y="4902"/>
                    <a:pt x="19094" y="2960"/>
                    <a:pt x="17546" y="4979"/>
                  </a:cubicBezTo>
                  <a:cubicBezTo>
                    <a:pt x="15831" y="7225"/>
                    <a:pt x="16681" y="8773"/>
                    <a:pt x="15360" y="12082"/>
                  </a:cubicBezTo>
                  <a:cubicBezTo>
                    <a:pt x="15012" y="12932"/>
                    <a:pt x="12264" y="13129"/>
                    <a:pt x="10716" y="14252"/>
                  </a:cubicBezTo>
                  <a:cubicBezTo>
                    <a:pt x="8728" y="15694"/>
                    <a:pt x="8850" y="19307"/>
                    <a:pt x="6557" y="21021"/>
                  </a:cubicBezTo>
                  <a:cubicBezTo>
                    <a:pt x="3234" y="23496"/>
                    <a:pt x="1093" y="24983"/>
                    <a:pt x="1" y="27229"/>
                  </a:cubicBezTo>
                  <a:lnTo>
                    <a:pt x="1" y="32238"/>
                  </a:lnTo>
                  <a:cubicBezTo>
                    <a:pt x="334" y="31038"/>
                    <a:pt x="729" y="30006"/>
                    <a:pt x="1184" y="29308"/>
                  </a:cubicBezTo>
                  <a:cubicBezTo>
                    <a:pt x="1959" y="28170"/>
                    <a:pt x="2915" y="27745"/>
                    <a:pt x="3902" y="26971"/>
                  </a:cubicBezTo>
                  <a:cubicBezTo>
                    <a:pt x="4995" y="26121"/>
                    <a:pt x="5996" y="24846"/>
                    <a:pt x="6679" y="23647"/>
                  </a:cubicBezTo>
                  <a:cubicBezTo>
                    <a:pt x="8014" y="21280"/>
                    <a:pt x="9366" y="17850"/>
                    <a:pt x="11460" y="16286"/>
                  </a:cubicBezTo>
                  <a:cubicBezTo>
                    <a:pt x="13539" y="14707"/>
                    <a:pt x="15012" y="16377"/>
                    <a:pt x="16908" y="14723"/>
                  </a:cubicBezTo>
                  <a:cubicBezTo>
                    <a:pt x="19215" y="12719"/>
                    <a:pt x="18867" y="7574"/>
                    <a:pt x="21265" y="5859"/>
                  </a:cubicBezTo>
                  <a:cubicBezTo>
                    <a:pt x="22692" y="4842"/>
                    <a:pt x="24072" y="6724"/>
                    <a:pt x="25515" y="5479"/>
                  </a:cubicBezTo>
                  <a:cubicBezTo>
                    <a:pt x="27108" y="4113"/>
                    <a:pt x="27745" y="2079"/>
                    <a:pt x="28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-76200" y="-135831"/>
              <a:ext cx="2122806" cy="2552323"/>
            </a:xfrm>
            <a:custGeom>
              <a:avLst/>
              <a:gdLst/>
              <a:ahLst/>
              <a:cxnLst/>
              <a:rect l="l" t="t" r="r" b="b"/>
              <a:pathLst>
                <a:path w="31435" h="37794" extrusionOk="0">
                  <a:moveTo>
                    <a:pt x="27927" y="0"/>
                  </a:moveTo>
                  <a:cubicBezTo>
                    <a:pt x="27624" y="2049"/>
                    <a:pt x="26986" y="4068"/>
                    <a:pt x="25408" y="5434"/>
                  </a:cubicBezTo>
                  <a:cubicBezTo>
                    <a:pt x="23967" y="6663"/>
                    <a:pt x="22570" y="4781"/>
                    <a:pt x="21144" y="5813"/>
                  </a:cubicBezTo>
                  <a:cubicBezTo>
                    <a:pt x="18760" y="7513"/>
                    <a:pt x="19094" y="12659"/>
                    <a:pt x="16803" y="14677"/>
                  </a:cubicBezTo>
                  <a:cubicBezTo>
                    <a:pt x="14905" y="16316"/>
                    <a:pt x="13433" y="14646"/>
                    <a:pt x="11339" y="16225"/>
                  </a:cubicBezTo>
                  <a:cubicBezTo>
                    <a:pt x="9259" y="17789"/>
                    <a:pt x="7909" y="21219"/>
                    <a:pt x="6573" y="23587"/>
                  </a:cubicBezTo>
                  <a:cubicBezTo>
                    <a:pt x="5889" y="24785"/>
                    <a:pt x="4873" y="26076"/>
                    <a:pt x="3795" y="26926"/>
                  </a:cubicBezTo>
                  <a:cubicBezTo>
                    <a:pt x="2809" y="27699"/>
                    <a:pt x="1838" y="28110"/>
                    <a:pt x="1079" y="29247"/>
                  </a:cubicBezTo>
                  <a:cubicBezTo>
                    <a:pt x="654" y="29870"/>
                    <a:pt x="304" y="30765"/>
                    <a:pt x="1" y="31783"/>
                  </a:cubicBezTo>
                  <a:lnTo>
                    <a:pt x="1" y="37793"/>
                  </a:lnTo>
                  <a:lnTo>
                    <a:pt x="107" y="37793"/>
                  </a:lnTo>
                  <a:cubicBezTo>
                    <a:pt x="699" y="35410"/>
                    <a:pt x="1154" y="33011"/>
                    <a:pt x="2688" y="31054"/>
                  </a:cubicBezTo>
                  <a:cubicBezTo>
                    <a:pt x="3780" y="29642"/>
                    <a:pt x="5434" y="30083"/>
                    <a:pt x="6391" y="28519"/>
                  </a:cubicBezTo>
                  <a:cubicBezTo>
                    <a:pt x="8243" y="25514"/>
                    <a:pt x="9259" y="21796"/>
                    <a:pt x="12294" y="19762"/>
                  </a:cubicBezTo>
                  <a:cubicBezTo>
                    <a:pt x="14085" y="18562"/>
                    <a:pt x="15528" y="20642"/>
                    <a:pt x="17501" y="18973"/>
                  </a:cubicBezTo>
                  <a:cubicBezTo>
                    <a:pt x="19778" y="17030"/>
                    <a:pt x="19899" y="12248"/>
                    <a:pt x="22797" y="10184"/>
                  </a:cubicBezTo>
                  <a:cubicBezTo>
                    <a:pt x="24513" y="8955"/>
                    <a:pt x="26106" y="11232"/>
                    <a:pt x="28247" y="9320"/>
                  </a:cubicBezTo>
                  <a:cubicBezTo>
                    <a:pt x="30538" y="7270"/>
                    <a:pt x="31252" y="3127"/>
                    <a:pt x="31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2"/>
          <p:cNvGrpSpPr/>
          <p:nvPr/>
        </p:nvGrpSpPr>
        <p:grpSpPr>
          <a:xfrm rot="10800000" flipH="1">
            <a:off x="-561573" y="2770769"/>
            <a:ext cx="2436415" cy="2552323"/>
            <a:chOff x="-76200" y="-135831"/>
            <a:chExt cx="2436415" cy="2552323"/>
          </a:xfrm>
        </p:grpSpPr>
        <p:sp>
          <p:nvSpPr>
            <p:cNvPr id="625" name="Google Shape;625;p32"/>
            <p:cNvSpPr/>
            <p:nvPr/>
          </p:nvSpPr>
          <p:spPr>
            <a:xfrm>
              <a:off x="-76200" y="-135831"/>
              <a:ext cx="2436415" cy="2509238"/>
            </a:xfrm>
            <a:custGeom>
              <a:avLst/>
              <a:gdLst/>
              <a:ahLst/>
              <a:cxnLst/>
              <a:rect l="l" t="t" r="r" b="b"/>
              <a:pathLst>
                <a:path w="36079" h="37156" extrusionOk="0">
                  <a:moveTo>
                    <a:pt x="33741" y="31"/>
                  </a:moveTo>
                  <a:cubicBezTo>
                    <a:pt x="33316" y="15"/>
                    <a:pt x="32875" y="0"/>
                    <a:pt x="32450" y="0"/>
                  </a:cubicBezTo>
                  <a:lnTo>
                    <a:pt x="21310" y="0"/>
                  </a:lnTo>
                  <a:cubicBezTo>
                    <a:pt x="20719" y="759"/>
                    <a:pt x="20142" y="1518"/>
                    <a:pt x="19535" y="2277"/>
                  </a:cubicBezTo>
                  <a:cubicBezTo>
                    <a:pt x="19003" y="2915"/>
                    <a:pt x="18457" y="3536"/>
                    <a:pt x="17956" y="4174"/>
                  </a:cubicBezTo>
                  <a:cubicBezTo>
                    <a:pt x="17531" y="4720"/>
                    <a:pt x="17030" y="5404"/>
                    <a:pt x="16348" y="5647"/>
                  </a:cubicBezTo>
                  <a:cubicBezTo>
                    <a:pt x="16089" y="5722"/>
                    <a:pt x="15816" y="5752"/>
                    <a:pt x="15573" y="5692"/>
                  </a:cubicBezTo>
                  <a:cubicBezTo>
                    <a:pt x="14982" y="6739"/>
                    <a:pt x="14405" y="7786"/>
                    <a:pt x="13737" y="8788"/>
                  </a:cubicBezTo>
                  <a:cubicBezTo>
                    <a:pt x="13221" y="9547"/>
                    <a:pt x="12325" y="9334"/>
                    <a:pt x="11885" y="8757"/>
                  </a:cubicBezTo>
                  <a:cubicBezTo>
                    <a:pt x="11825" y="8864"/>
                    <a:pt x="11748" y="8955"/>
                    <a:pt x="11673" y="9046"/>
                  </a:cubicBezTo>
                  <a:cubicBezTo>
                    <a:pt x="11612" y="9152"/>
                    <a:pt x="11536" y="9243"/>
                    <a:pt x="11475" y="9350"/>
                  </a:cubicBezTo>
                  <a:cubicBezTo>
                    <a:pt x="11460" y="9365"/>
                    <a:pt x="11445" y="9380"/>
                    <a:pt x="11445" y="9395"/>
                  </a:cubicBezTo>
                  <a:cubicBezTo>
                    <a:pt x="11445" y="9395"/>
                    <a:pt x="11445" y="9411"/>
                    <a:pt x="11430" y="9411"/>
                  </a:cubicBezTo>
                  <a:cubicBezTo>
                    <a:pt x="11066" y="10382"/>
                    <a:pt x="11293" y="11459"/>
                    <a:pt x="11187" y="12461"/>
                  </a:cubicBezTo>
                  <a:cubicBezTo>
                    <a:pt x="11096" y="13402"/>
                    <a:pt x="10807" y="14343"/>
                    <a:pt x="10459" y="15223"/>
                  </a:cubicBezTo>
                  <a:cubicBezTo>
                    <a:pt x="9714" y="17060"/>
                    <a:pt x="8637" y="18775"/>
                    <a:pt x="7225" y="20187"/>
                  </a:cubicBezTo>
                  <a:cubicBezTo>
                    <a:pt x="6739" y="20673"/>
                    <a:pt x="6148" y="20535"/>
                    <a:pt x="5784" y="20157"/>
                  </a:cubicBezTo>
                  <a:cubicBezTo>
                    <a:pt x="5662" y="20308"/>
                    <a:pt x="5556" y="20444"/>
                    <a:pt x="5434" y="20582"/>
                  </a:cubicBezTo>
                  <a:cubicBezTo>
                    <a:pt x="3963" y="22251"/>
                    <a:pt x="1898" y="23449"/>
                    <a:pt x="897" y="25499"/>
                  </a:cubicBezTo>
                  <a:cubicBezTo>
                    <a:pt x="486" y="26349"/>
                    <a:pt x="198" y="27244"/>
                    <a:pt x="1" y="28170"/>
                  </a:cubicBezTo>
                  <a:lnTo>
                    <a:pt x="1" y="37156"/>
                  </a:lnTo>
                  <a:cubicBezTo>
                    <a:pt x="304" y="36563"/>
                    <a:pt x="684" y="36002"/>
                    <a:pt x="1170" y="35516"/>
                  </a:cubicBezTo>
                  <a:cubicBezTo>
                    <a:pt x="2627" y="34044"/>
                    <a:pt x="5222" y="33740"/>
                    <a:pt x="6330" y="31904"/>
                  </a:cubicBezTo>
                  <a:cubicBezTo>
                    <a:pt x="7818" y="29430"/>
                    <a:pt x="8075" y="25742"/>
                    <a:pt x="10746" y="24239"/>
                  </a:cubicBezTo>
                  <a:cubicBezTo>
                    <a:pt x="12098" y="23480"/>
                    <a:pt x="13555" y="23769"/>
                    <a:pt x="14890" y="24299"/>
                  </a:cubicBezTo>
                  <a:cubicBezTo>
                    <a:pt x="15816" y="24679"/>
                    <a:pt x="17137" y="25378"/>
                    <a:pt x="18092" y="24619"/>
                  </a:cubicBezTo>
                  <a:cubicBezTo>
                    <a:pt x="18851" y="24012"/>
                    <a:pt x="19171" y="22858"/>
                    <a:pt x="19458" y="21947"/>
                  </a:cubicBezTo>
                  <a:cubicBezTo>
                    <a:pt x="20142" y="19837"/>
                    <a:pt x="20415" y="17378"/>
                    <a:pt x="21947" y="15694"/>
                  </a:cubicBezTo>
                  <a:cubicBezTo>
                    <a:pt x="24528" y="12871"/>
                    <a:pt x="26592" y="15087"/>
                    <a:pt x="29020" y="13812"/>
                  </a:cubicBezTo>
                  <a:cubicBezTo>
                    <a:pt x="29931" y="13341"/>
                    <a:pt x="36079" y="8864"/>
                    <a:pt x="33741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-76200" y="-135831"/>
              <a:ext cx="1639966" cy="1847081"/>
            </a:xfrm>
            <a:custGeom>
              <a:avLst/>
              <a:gdLst/>
              <a:ahLst/>
              <a:cxnLst/>
              <a:rect l="l" t="t" r="r" b="b"/>
              <a:pathLst>
                <a:path w="24285" h="27351" extrusionOk="0">
                  <a:moveTo>
                    <a:pt x="19019" y="0"/>
                  </a:moveTo>
                  <a:cubicBezTo>
                    <a:pt x="18669" y="729"/>
                    <a:pt x="18260" y="1427"/>
                    <a:pt x="17714" y="1974"/>
                  </a:cubicBezTo>
                  <a:cubicBezTo>
                    <a:pt x="16196" y="3506"/>
                    <a:pt x="14617" y="1458"/>
                    <a:pt x="13403" y="2626"/>
                  </a:cubicBezTo>
                  <a:cubicBezTo>
                    <a:pt x="12598" y="3400"/>
                    <a:pt x="12250" y="4706"/>
                    <a:pt x="11825" y="5738"/>
                  </a:cubicBezTo>
                  <a:cubicBezTo>
                    <a:pt x="10595" y="8743"/>
                    <a:pt x="10139" y="12066"/>
                    <a:pt x="8728" y="14980"/>
                  </a:cubicBezTo>
                  <a:cubicBezTo>
                    <a:pt x="8045" y="16377"/>
                    <a:pt x="6982" y="17227"/>
                    <a:pt x="5616" y="17743"/>
                  </a:cubicBezTo>
                  <a:cubicBezTo>
                    <a:pt x="4752" y="18062"/>
                    <a:pt x="3036" y="19003"/>
                    <a:pt x="2384" y="19807"/>
                  </a:cubicBezTo>
                  <a:cubicBezTo>
                    <a:pt x="1291" y="21128"/>
                    <a:pt x="563" y="22403"/>
                    <a:pt x="1" y="23723"/>
                  </a:cubicBezTo>
                  <a:lnTo>
                    <a:pt x="1" y="27351"/>
                  </a:lnTo>
                  <a:cubicBezTo>
                    <a:pt x="1079" y="25028"/>
                    <a:pt x="3218" y="23541"/>
                    <a:pt x="6603" y="21021"/>
                  </a:cubicBezTo>
                  <a:cubicBezTo>
                    <a:pt x="8895" y="19307"/>
                    <a:pt x="8789" y="15694"/>
                    <a:pt x="10777" y="14252"/>
                  </a:cubicBezTo>
                  <a:cubicBezTo>
                    <a:pt x="12325" y="13129"/>
                    <a:pt x="15073" y="12932"/>
                    <a:pt x="15421" y="12082"/>
                  </a:cubicBezTo>
                  <a:cubicBezTo>
                    <a:pt x="16726" y="8773"/>
                    <a:pt x="15876" y="7225"/>
                    <a:pt x="17607" y="4979"/>
                  </a:cubicBezTo>
                  <a:cubicBezTo>
                    <a:pt x="19155" y="2960"/>
                    <a:pt x="20962" y="4902"/>
                    <a:pt x="22692" y="3506"/>
                  </a:cubicBezTo>
                  <a:cubicBezTo>
                    <a:pt x="23526" y="2824"/>
                    <a:pt x="23997" y="1442"/>
                    <a:pt x="2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-76200" y="-135831"/>
              <a:ext cx="1894149" cy="2177113"/>
            </a:xfrm>
            <a:custGeom>
              <a:avLst/>
              <a:gdLst/>
              <a:ahLst/>
              <a:cxnLst/>
              <a:rect l="l" t="t" r="r" b="b"/>
              <a:pathLst>
                <a:path w="28049" h="32238" extrusionOk="0">
                  <a:moveTo>
                    <a:pt x="24224" y="0"/>
                  </a:moveTo>
                  <a:cubicBezTo>
                    <a:pt x="23936" y="1442"/>
                    <a:pt x="23481" y="2824"/>
                    <a:pt x="22631" y="3506"/>
                  </a:cubicBezTo>
                  <a:cubicBezTo>
                    <a:pt x="20901" y="4902"/>
                    <a:pt x="19094" y="2960"/>
                    <a:pt x="17546" y="4979"/>
                  </a:cubicBezTo>
                  <a:cubicBezTo>
                    <a:pt x="15831" y="7225"/>
                    <a:pt x="16681" y="8773"/>
                    <a:pt x="15360" y="12082"/>
                  </a:cubicBezTo>
                  <a:cubicBezTo>
                    <a:pt x="15012" y="12932"/>
                    <a:pt x="12264" y="13129"/>
                    <a:pt x="10716" y="14252"/>
                  </a:cubicBezTo>
                  <a:cubicBezTo>
                    <a:pt x="8728" y="15694"/>
                    <a:pt x="8850" y="19307"/>
                    <a:pt x="6557" y="21021"/>
                  </a:cubicBezTo>
                  <a:cubicBezTo>
                    <a:pt x="3234" y="23496"/>
                    <a:pt x="1093" y="24983"/>
                    <a:pt x="1" y="27229"/>
                  </a:cubicBezTo>
                  <a:lnTo>
                    <a:pt x="1" y="32238"/>
                  </a:lnTo>
                  <a:cubicBezTo>
                    <a:pt x="334" y="31038"/>
                    <a:pt x="729" y="30006"/>
                    <a:pt x="1184" y="29308"/>
                  </a:cubicBezTo>
                  <a:cubicBezTo>
                    <a:pt x="1959" y="28170"/>
                    <a:pt x="2915" y="27745"/>
                    <a:pt x="3902" y="26971"/>
                  </a:cubicBezTo>
                  <a:cubicBezTo>
                    <a:pt x="4995" y="26121"/>
                    <a:pt x="5996" y="24846"/>
                    <a:pt x="6679" y="23647"/>
                  </a:cubicBezTo>
                  <a:cubicBezTo>
                    <a:pt x="8014" y="21280"/>
                    <a:pt x="9366" y="17850"/>
                    <a:pt x="11460" y="16286"/>
                  </a:cubicBezTo>
                  <a:cubicBezTo>
                    <a:pt x="13539" y="14707"/>
                    <a:pt x="15012" y="16377"/>
                    <a:pt x="16908" y="14723"/>
                  </a:cubicBezTo>
                  <a:cubicBezTo>
                    <a:pt x="19215" y="12719"/>
                    <a:pt x="18867" y="7574"/>
                    <a:pt x="21265" y="5859"/>
                  </a:cubicBezTo>
                  <a:cubicBezTo>
                    <a:pt x="22692" y="4842"/>
                    <a:pt x="24072" y="6724"/>
                    <a:pt x="25515" y="5479"/>
                  </a:cubicBezTo>
                  <a:cubicBezTo>
                    <a:pt x="27108" y="4113"/>
                    <a:pt x="27745" y="2079"/>
                    <a:pt x="28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-76200" y="-135831"/>
              <a:ext cx="2122806" cy="2552323"/>
            </a:xfrm>
            <a:custGeom>
              <a:avLst/>
              <a:gdLst/>
              <a:ahLst/>
              <a:cxnLst/>
              <a:rect l="l" t="t" r="r" b="b"/>
              <a:pathLst>
                <a:path w="31435" h="37794" extrusionOk="0">
                  <a:moveTo>
                    <a:pt x="27927" y="0"/>
                  </a:moveTo>
                  <a:cubicBezTo>
                    <a:pt x="27624" y="2049"/>
                    <a:pt x="26986" y="4068"/>
                    <a:pt x="25408" y="5434"/>
                  </a:cubicBezTo>
                  <a:cubicBezTo>
                    <a:pt x="23967" y="6663"/>
                    <a:pt x="22570" y="4781"/>
                    <a:pt x="21144" y="5813"/>
                  </a:cubicBezTo>
                  <a:cubicBezTo>
                    <a:pt x="18760" y="7513"/>
                    <a:pt x="19094" y="12659"/>
                    <a:pt x="16803" y="14677"/>
                  </a:cubicBezTo>
                  <a:cubicBezTo>
                    <a:pt x="14905" y="16316"/>
                    <a:pt x="13433" y="14646"/>
                    <a:pt x="11339" y="16225"/>
                  </a:cubicBezTo>
                  <a:cubicBezTo>
                    <a:pt x="9259" y="17789"/>
                    <a:pt x="7909" y="21219"/>
                    <a:pt x="6573" y="23587"/>
                  </a:cubicBezTo>
                  <a:cubicBezTo>
                    <a:pt x="5889" y="24785"/>
                    <a:pt x="4873" y="26076"/>
                    <a:pt x="3795" y="26926"/>
                  </a:cubicBezTo>
                  <a:cubicBezTo>
                    <a:pt x="2809" y="27699"/>
                    <a:pt x="1838" y="28110"/>
                    <a:pt x="1079" y="29247"/>
                  </a:cubicBezTo>
                  <a:cubicBezTo>
                    <a:pt x="654" y="29870"/>
                    <a:pt x="304" y="30765"/>
                    <a:pt x="1" y="31783"/>
                  </a:cubicBezTo>
                  <a:lnTo>
                    <a:pt x="1" y="37793"/>
                  </a:lnTo>
                  <a:lnTo>
                    <a:pt x="107" y="37793"/>
                  </a:lnTo>
                  <a:cubicBezTo>
                    <a:pt x="699" y="35410"/>
                    <a:pt x="1154" y="33011"/>
                    <a:pt x="2688" y="31054"/>
                  </a:cubicBezTo>
                  <a:cubicBezTo>
                    <a:pt x="3780" y="29642"/>
                    <a:pt x="5434" y="30083"/>
                    <a:pt x="6391" y="28519"/>
                  </a:cubicBezTo>
                  <a:cubicBezTo>
                    <a:pt x="8243" y="25514"/>
                    <a:pt x="9259" y="21796"/>
                    <a:pt x="12294" y="19762"/>
                  </a:cubicBezTo>
                  <a:cubicBezTo>
                    <a:pt x="14085" y="18562"/>
                    <a:pt x="15528" y="20642"/>
                    <a:pt x="17501" y="18973"/>
                  </a:cubicBezTo>
                  <a:cubicBezTo>
                    <a:pt x="19778" y="17030"/>
                    <a:pt x="19899" y="12248"/>
                    <a:pt x="22797" y="10184"/>
                  </a:cubicBezTo>
                  <a:cubicBezTo>
                    <a:pt x="24513" y="8955"/>
                    <a:pt x="26106" y="11232"/>
                    <a:pt x="28247" y="9320"/>
                  </a:cubicBezTo>
                  <a:cubicBezTo>
                    <a:pt x="30538" y="7270"/>
                    <a:pt x="31252" y="3127"/>
                    <a:pt x="31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" name="Google Shape;629;p32"/>
          <p:cNvSpPr/>
          <p:nvPr/>
        </p:nvSpPr>
        <p:spPr>
          <a:xfrm flipH="1">
            <a:off x="6286467" y="-248850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2"/>
          <p:cNvSpPr/>
          <p:nvPr/>
        </p:nvSpPr>
        <p:spPr>
          <a:xfrm rot="1444820" flipH="1">
            <a:off x="4850859" y="4819466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2"/>
          <p:cNvSpPr/>
          <p:nvPr/>
        </p:nvSpPr>
        <p:spPr>
          <a:xfrm rot="-5193544" flipH="1">
            <a:off x="1747920" y="-184289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2"/>
          <p:cNvSpPr/>
          <p:nvPr/>
        </p:nvSpPr>
        <p:spPr>
          <a:xfrm rot="-5193544" flipH="1">
            <a:off x="6876795" y="489983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2"/>
          <p:cNvSpPr/>
          <p:nvPr/>
        </p:nvSpPr>
        <p:spPr>
          <a:xfrm rot="361738" flipH="1">
            <a:off x="2706374" y="4764848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2"/>
          <p:cNvSpPr/>
          <p:nvPr/>
        </p:nvSpPr>
        <p:spPr>
          <a:xfrm rot="362407" flipH="1">
            <a:off x="4768919" y="248994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39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icy Rice"/>
              <a:buNone/>
              <a:defRPr sz="35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2" r:id="rId6"/>
    <p:sldLayoutId id="2147483663" r:id="rId7"/>
    <p:sldLayoutId id="2147483664" r:id="rId8"/>
    <p:sldLayoutId id="2147483678" r:id="rId9"/>
    <p:sldLayoutId id="214748367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7"/>
          <p:cNvSpPr txBox="1">
            <a:spLocks noGrp="1"/>
          </p:cNvSpPr>
          <p:nvPr>
            <p:ph type="ctrTitle"/>
          </p:nvPr>
        </p:nvSpPr>
        <p:spPr>
          <a:xfrm>
            <a:off x="770344" y="393179"/>
            <a:ext cx="6270000" cy="29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s-MX" sz="3600" dirty="0" smtClean="0">
                <a:solidFill>
                  <a:schemeClr val="dk2"/>
                </a:solidFill>
                <a:latin typeface="Gill Sans Ultra Bold Condensed" panose="020B0A06020104020203" pitchFamily="34" charset="0"/>
              </a:rPr>
              <a:t>Lectura del caso:</a:t>
            </a:r>
            <a:br>
              <a:rPr lang="es-MX" sz="3600" dirty="0" smtClean="0">
                <a:solidFill>
                  <a:schemeClr val="dk2"/>
                </a:solidFill>
                <a:latin typeface="Gill Sans Ultra Bold Condensed" panose="020B0A06020104020203" pitchFamily="34" charset="0"/>
              </a:rPr>
            </a:br>
            <a:r>
              <a:rPr lang="es-MX" sz="3600" dirty="0" smtClean="0">
                <a:latin typeface="Gill Sans Ultra Bold Condensed" panose="020B0A06020104020203" pitchFamily="34" charset="0"/>
              </a:rPr>
              <a:t>“Carlos y </a:t>
            </a:r>
            <a:r>
              <a:rPr lang="es-MX" sz="3600" dirty="0">
                <a:latin typeface="Gill Sans Ultra Bold Condensed" panose="020B0A06020104020203" pitchFamily="34" charset="0"/>
              </a:rPr>
              <a:t>Fredy ¿Si </a:t>
            </a:r>
            <a:r>
              <a:rPr lang="es-MX" sz="3600" dirty="0" smtClean="0">
                <a:latin typeface="Gill Sans Ultra Bold Condensed" panose="020B0A06020104020203" pitchFamily="34" charset="0"/>
              </a:rPr>
              <a:t>yo fuera maestro?”</a:t>
            </a:r>
            <a:endParaRPr sz="3600" dirty="0">
              <a:solidFill>
                <a:schemeClr val="dk2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665" name="Google Shape;665;p37"/>
          <p:cNvSpPr txBox="1">
            <a:spLocks noGrp="1"/>
          </p:cNvSpPr>
          <p:nvPr>
            <p:ph type="subTitle" idx="1"/>
          </p:nvPr>
        </p:nvSpPr>
        <p:spPr>
          <a:xfrm>
            <a:off x="1531227" y="3102149"/>
            <a:ext cx="4528800" cy="1829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Escuela Normal de Educacion Preescolar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Desarrollo y aprendizaje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Lorena Alejandra Gonzalez Lomas #7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Katia Itzel Garza Gaytan #7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Arely Hernandez Serrano #8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Melissa Monserrath Jasso Vasquez #11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66" name="Google Shape;666;p37"/>
          <p:cNvGrpSpPr/>
          <p:nvPr/>
        </p:nvGrpSpPr>
        <p:grpSpPr>
          <a:xfrm>
            <a:off x="5992399" y="2284188"/>
            <a:ext cx="2168153" cy="2184707"/>
            <a:chOff x="5767999" y="2227625"/>
            <a:chExt cx="2168153" cy="2184707"/>
          </a:xfrm>
        </p:grpSpPr>
        <p:sp>
          <p:nvSpPr>
            <p:cNvPr id="667" name="Google Shape;667;p37"/>
            <p:cNvSpPr/>
            <p:nvPr/>
          </p:nvSpPr>
          <p:spPr>
            <a:xfrm>
              <a:off x="5767999" y="2227625"/>
              <a:ext cx="2168153" cy="2184707"/>
            </a:xfrm>
            <a:custGeom>
              <a:avLst/>
              <a:gdLst/>
              <a:ahLst/>
              <a:cxnLst/>
              <a:rect l="l" t="t" r="r" b="b"/>
              <a:pathLst>
                <a:path w="19777" h="19928" extrusionOk="0">
                  <a:moveTo>
                    <a:pt x="9653" y="9592"/>
                  </a:moveTo>
                  <a:cubicBezTo>
                    <a:pt x="9714" y="9683"/>
                    <a:pt x="9789" y="9789"/>
                    <a:pt x="9866" y="9880"/>
                  </a:cubicBezTo>
                  <a:cubicBezTo>
                    <a:pt x="9714" y="9911"/>
                    <a:pt x="9577" y="9957"/>
                    <a:pt x="9425" y="9987"/>
                  </a:cubicBezTo>
                  <a:lnTo>
                    <a:pt x="9789" y="9941"/>
                  </a:lnTo>
                  <a:cubicBezTo>
                    <a:pt x="9759" y="10093"/>
                    <a:pt x="9714" y="10230"/>
                    <a:pt x="9668" y="10366"/>
                  </a:cubicBezTo>
                  <a:cubicBezTo>
                    <a:pt x="9714" y="10260"/>
                    <a:pt x="9775" y="10139"/>
                    <a:pt x="9820" y="10032"/>
                  </a:cubicBezTo>
                  <a:cubicBezTo>
                    <a:pt x="9911" y="10139"/>
                    <a:pt x="10018" y="10244"/>
                    <a:pt x="10109" y="10351"/>
                  </a:cubicBezTo>
                  <a:cubicBezTo>
                    <a:pt x="10048" y="10260"/>
                    <a:pt x="9971" y="10153"/>
                    <a:pt x="9911" y="10062"/>
                  </a:cubicBezTo>
                  <a:cubicBezTo>
                    <a:pt x="10048" y="10017"/>
                    <a:pt x="10184" y="9987"/>
                    <a:pt x="10336" y="9957"/>
                  </a:cubicBezTo>
                  <a:cubicBezTo>
                    <a:pt x="10214" y="9971"/>
                    <a:pt x="10093" y="9987"/>
                    <a:pt x="9971" y="9987"/>
                  </a:cubicBezTo>
                  <a:cubicBezTo>
                    <a:pt x="10018" y="9850"/>
                    <a:pt x="10048" y="9714"/>
                    <a:pt x="10093" y="9577"/>
                  </a:cubicBezTo>
                  <a:cubicBezTo>
                    <a:pt x="10048" y="9683"/>
                    <a:pt x="10002" y="9789"/>
                    <a:pt x="9941" y="9911"/>
                  </a:cubicBezTo>
                  <a:cubicBezTo>
                    <a:pt x="9850" y="9805"/>
                    <a:pt x="9744" y="9698"/>
                    <a:pt x="9653" y="9592"/>
                  </a:cubicBezTo>
                  <a:close/>
                  <a:moveTo>
                    <a:pt x="7559" y="6951"/>
                  </a:moveTo>
                  <a:cubicBezTo>
                    <a:pt x="6632" y="5889"/>
                    <a:pt x="5616" y="4872"/>
                    <a:pt x="4493" y="3900"/>
                  </a:cubicBezTo>
                  <a:cubicBezTo>
                    <a:pt x="4083" y="3552"/>
                    <a:pt x="3536" y="3384"/>
                    <a:pt x="3006" y="3461"/>
                  </a:cubicBezTo>
                  <a:cubicBezTo>
                    <a:pt x="2474" y="3552"/>
                    <a:pt x="2004" y="3855"/>
                    <a:pt x="1715" y="4311"/>
                  </a:cubicBezTo>
                  <a:cubicBezTo>
                    <a:pt x="926" y="5555"/>
                    <a:pt x="379" y="6860"/>
                    <a:pt x="106" y="8257"/>
                  </a:cubicBezTo>
                  <a:cubicBezTo>
                    <a:pt x="0" y="8773"/>
                    <a:pt x="122" y="9319"/>
                    <a:pt x="440" y="9744"/>
                  </a:cubicBezTo>
                  <a:cubicBezTo>
                    <a:pt x="759" y="10169"/>
                    <a:pt x="1245" y="10427"/>
                    <a:pt x="1775" y="10473"/>
                  </a:cubicBezTo>
                  <a:cubicBezTo>
                    <a:pt x="3263" y="10578"/>
                    <a:pt x="4705" y="10578"/>
                    <a:pt x="6102" y="10473"/>
                  </a:cubicBezTo>
                  <a:cubicBezTo>
                    <a:pt x="4736" y="10746"/>
                    <a:pt x="3339" y="11110"/>
                    <a:pt x="1927" y="11596"/>
                  </a:cubicBezTo>
                  <a:cubicBezTo>
                    <a:pt x="1427" y="11778"/>
                    <a:pt x="1017" y="12173"/>
                    <a:pt x="820" y="12673"/>
                  </a:cubicBezTo>
                  <a:cubicBezTo>
                    <a:pt x="622" y="13174"/>
                    <a:pt x="652" y="13735"/>
                    <a:pt x="895" y="14206"/>
                  </a:cubicBezTo>
                  <a:cubicBezTo>
                    <a:pt x="1579" y="15512"/>
                    <a:pt x="2443" y="16635"/>
                    <a:pt x="3506" y="17576"/>
                  </a:cubicBezTo>
                  <a:cubicBezTo>
                    <a:pt x="3900" y="17940"/>
                    <a:pt x="4432" y="18107"/>
                    <a:pt x="4963" y="18031"/>
                  </a:cubicBezTo>
                  <a:cubicBezTo>
                    <a:pt x="5495" y="17971"/>
                    <a:pt x="5965" y="17682"/>
                    <a:pt x="6268" y="17242"/>
                  </a:cubicBezTo>
                  <a:cubicBezTo>
                    <a:pt x="7103" y="16012"/>
                    <a:pt x="7816" y="14753"/>
                    <a:pt x="8423" y="13492"/>
                  </a:cubicBezTo>
                  <a:cubicBezTo>
                    <a:pt x="7968" y="14814"/>
                    <a:pt x="7604" y="16210"/>
                    <a:pt x="7316" y="17667"/>
                  </a:cubicBezTo>
                  <a:cubicBezTo>
                    <a:pt x="7225" y="18198"/>
                    <a:pt x="7346" y="18744"/>
                    <a:pt x="7680" y="19169"/>
                  </a:cubicBezTo>
                  <a:cubicBezTo>
                    <a:pt x="8029" y="19594"/>
                    <a:pt x="8530" y="19853"/>
                    <a:pt x="9061" y="19867"/>
                  </a:cubicBezTo>
                  <a:cubicBezTo>
                    <a:pt x="10534" y="19928"/>
                    <a:pt x="11930" y="19746"/>
                    <a:pt x="13280" y="19306"/>
                  </a:cubicBezTo>
                  <a:cubicBezTo>
                    <a:pt x="13796" y="19139"/>
                    <a:pt x="14207" y="18760"/>
                    <a:pt x="14403" y="18258"/>
                  </a:cubicBezTo>
                  <a:cubicBezTo>
                    <a:pt x="14616" y="17773"/>
                    <a:pt x="14601" y="17212"/>
                    <a:pt x="14373" y="16741"/>
                  </a:cubicBezTo>
                  <a:cubicBezTo>
                    <a:pt x="13721" y="15405"/>
                    <a:pt x="12992" y="14146"/>
                    <a:pt x="12203" y="12992"/>
                  </a:cubicBezTo>
                  <a:cubicBezTo>
                    <a:pt x="13128" y="14039"/>
                    <a:pt x="14146" y="15071"/>
                    <a:pt x="15269" y="16042"/>
                  </a:cubicBezTo>
                  <a:cubicBezTo>
                    <a:pt x="15678" y="16392"/>
                    <a:pt x="16225" y="16558"/>
                    <a:pt x="16756" y="16467"/>
                  </a:cubicBezTo>
                  <a:cubicBezTo>
                    <a:pt x="17287" y="16392"/>
                    <a:pt x="17758" y="16089"/>
                    <a:pt x="18046" y="15633"/>
                  </a:cubicBezTo>
                  <a:cubicBezTo>
                    <a:pt x="18835" y="14389"/>
                    <a:pt x="19382" y="13083"/>
                    <a:pt x="19655" y="11687"/>
                  </a:cubicBezTo>
                  <a:cubicBezTo>
                    <a:pt x="19776" y="11171"/>
                    <a:pt x="19655" y="10625"/>
                    <a:pt x="19321" y="10200"/>
                  </a:cubicBezTo>
                  <a:cubicBezTo>
                    <a:pt x="19003" y="9775"/>
                    <a:pt x="18517" y="9501"/>
                    <a:pt x="17985" y="9471"/>
                  </a:cubicBezTo>
                  <a:cubicBezTo>
                    <a:pt x="16498" y="9364"/>
                    <a:pt x="15057" y="9364"/>
                    <a:pt x="13660" y="9471"/>
                  </a:cubicBezTo>
                  <a:cubicBezTo>
                    <a:pt x="15041" y="9198"/>
                    <a:pt x="16423" y="8834"/>
                    <a:pt x="17834" y="8332"/>
                  </a:cubicBezTo>
                  <a:cubicBezTo>
                    <a:pt x="18350" y="8166"/>
                    <a:pt x="18744" y="7771"/>
                    <a:pt x="18957" y="7270"/>
                  </a:cubicBezTo>
                  <a:cubicBezTo>
                    <a:pt x="19155" y="6769"/>
                    <a:pt x="19124" y="6207"/>
                    <a:pt x="18866" y="5721"/>
                  </a:cubicBezTo>
                  <a:cubicBezTo>
                    <a:pt x="18183" y="4432"/>
                    <a:pt x="17317" y="3293"/>
                    <a:pt x="16255" y="2368"/>
                  </a:cubicBezTo>
                  <a:cubicBezTo>
                    <a:pt x="15860" y="2004"/>
                    <a:pt x="15330" y="1836"/>
                    <a:pt x="14798" y="1897"/>
                  </a:cubicBezTo>
                  <a:cubicBezTo>
                    <a:pt x="14267" y="1973"/>
                    <a:pt x="13796" y="2261"/>
                    <a:pt x="13493" y="2702"/>
                  </a:cubicBezTo>
                  <a:cubicBezTo>
                    <a:pt x="12659" y="3931"/>
                    <a:pt x="11945" y="5175"/>
                    <a:pt x="11337" y="6450"/>
                  </a:cubicBezTo>
                  <a:cubicBezTo>
                    <a:pt x="11793" y="5114"/>
                    <a:pt x="12157" y="3734"/>
                    <a:pt x="12446" y="2261"/>
                  </a:cubicBezTo>
                  <a:cubicBezTo>
                    <a:pt x="12552" y="1730"/>
                    <a:pt x="12416" y="1184"/>
                    <a:pt x="12082" y="774"/>
                  </a:cubicBezTo>
                  <a:cubicBezTo>
                    <a:pt x="11748" y="349"/>
                    <a:pt x="11232" y="91"/>
                    <a:pt x="10700" y="75"/>
                  </a:cubicBezTo>
                  <a:cubicBezTo>
                    <a:pt x="9228" y="0"/>
                    <a:pt x="7832" y="197"/>
                    <a:pt x="6481" y="638"/>
                  </a:cubicBezTo>
                  <a:cubicBezTo>
                    <a:pt x="5980" y="804"/>
                    <a:pt x="5570" y="1184"/>
                    <a:pt x="5357" y="1684"/>
                  </a:cubicBezTo>
                  <a:cubicBezTo>
                    <a:pt x="5145" y="2170"/>
                    <a:pt x="5161" y="2732"/>
                    <a:pt x="5404" y="3202"/>
                  </a:cubicBezTo>
                  <a:cubicBezTo>
                    <a:pt x="6041" y="4538"/>
                    <a:pt x="6770" y="5798"/>
                    <a:pt x="7559" y="69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6198845" y="2665161"/>
              <a:ext cx="1293086" cy="1302953"/>
            </a:xfrm>
            <a:custGeom>
              <a:avLst/>
              <a:gdLst/>
              <a:ahLst/>
              <a:cxnLst/>
              <a:rect l="l" t="t" r="r" b="b"/>
              <a:pathLst>
                <a:path w="11795" h="11885" extrusionOk="0">
                  <a:moveTo>
                    <a:pt x="5754" y="5723"/>
                  </a:moveTo>
                  <a:cubicBezTo>
                    <a:pt x="5799" y="5768"/>
                    <a:pt x="5845" y="5828"/>
                    <a:pt x="5875" y="5889"/>
                  </a:cubicBezTo>
                  <a:cubicBezTo>
                    <a:pt x="5799" y="5920"/>
                    <a:pt x="5708" y="5935"/>
                    <a:pt x="5632" y="5950"/>
                  </a:cubicBezTo>
                  <a:cubicBezTo>
                    <a:pt x="5693" y="5950"/>
                    <a:pt x="5768" y="5935"/>
                    <a:pt x="5845" y="5935"/>
                  </a:cubicBezTo>
                  <a:cubicBezTo>
                    <a:pt x="5814" y="6011"/>
                    <a:pt x="5799" y="6102"/>
                    <a:pt x="5768" y="6178"/>
                  </a:cubicBezTo>
                  <a:cubicBezTo>
                    <a:pt x="5799" y="6117"/>
                    <a:pt x="5829" y="6041"/>
                    <a:pt x="5859" y="5980"/>
                  </a:cubicBezTo>
                  <a:cubicBezTo>
                    <a:pt x="5920" y="6041"/>
                    <a:pt x="5981" y="6102"/>
                    <a:pt x="6027" y="6178"/>
                  </a:cubicBezTo>
                  <a:cubicBezTo>
                    <a:pt x="5997" y="6117"/>
                    <a:pt x="5950" y="6057"/>
                    <a:pt x="5905" y="5996"/>
                  </a:cubicBezTo>
                  <a:cubicBezTo>
                    <a:pt x="5997" y="5980"/>
                    <a:pt x="6072" y="5950"/>
                    <a:pt x="6163" y="5935"/>
                  </a:cubicBezTo>
                  <a:cubicBezTo>
                    <a:pt x="6088" y="5950"/>
                    <a:pt x="6011" y="5950"/>
                    <a:pt x="5950" y="5966"/>
                  </a:cubicBezTo>
                  <a:cubicBezTo>
                    <a:pt x="5966" y="5875"/>
                    <a:pt x="5997" y="5798"/>
                    <a:pt x="6027" y="5707"/>
                  </a:cubicBezTo>
                  <a:cubicBezTo>
                    <a:pt x="5997" y="5768"/>
                    <a:pt x="5966" y="5844"/>
                    <a:pt x="5936" y="5905"/>
                  </a:cubicBezTo>
                  <a:close/>
                  <a:moveTo>
                    <a:pt x="4509" y="4144"/>
                  </a:moveTo>
                  <a:cubicBezTo>
                    <a:pt x="3963" y="3521"/>
                    <a:pt x="3356" y="2914"/>
                    <a:pt x="2688" y="2323"/>
                  </a:cubicBezTo>
                  <a:cubicBezTo>
                    <a:pt x="2445" y="2111"/>
                    <a:pt x="2111" y="2019"/>
                    <a:pt x="1792" y="2064"/>
                  </a:cubicBezTo>
                  <a:cubicBezTo>
                    <a:pt x="1488" y="2111"/>
                    <a:pt x="1200" y="2307"/>
                    <a:pt x="1033" y="2566"/>
                  </a:cubicBezTo>
                  <a:cubicBezTo>
                    <a:pt x="563" y="3309"/>
                    <a:pt x="229" y="4098"/>
                    <a:pt x="61" y="4918"/>
                  </a:cubicBezTo>
                  <a:cubicBezTo>
                    <a:pt x="1" y="5237"/>
                    <a:pt x="77" y="5555"/>
                    <a:pt x="259" y="5814"/>
                  </a:cubicBezTo>
                  <a:cubicBezTo>
                    <a:pt x="456" y="6057"/>
                    <a:pt x="745" y="6223"/>
                    <a:pt x="1063" y="6239"/>
                  </a:cubicBezTo>
                  <a:cubicBezTo>
                    <a:pt x="1943" y="6314"/>
                    <a:pt x="2809" y="6314"/>
                    <a:pt x="3643" y="6239"/>
                  </a:cubicBezTo>
                  <a:cubicBezTo>
                    <a:pt x="2824" y="6405"/>
                    <a:pt x="1990" y="6634"/>
                    <a:pt x="1154" y="6921"/>
                  </a:cubicBezTo>
                  <a:cubicBezTo>
                    <a:pt x="851" y="7028"/>
                    <a:pt x="608" y="7255"/>
                    <a:pt x="486" y="7559"/>
                  </a:cubicBezTo>
                  <a:cubicBezTo>
                    <a:pt x="381" y="7848"/>
                    <a:pt x="395" y="8182"/>
                    <a:pt x="547" y="8469"/>
                  </a:cubicBezTo>
                  <a:cubicBezTo>
                    <a:pt x="942" y="9244"/>
                    <a:pt x="1458" y="9912"/>
                    <a:pt x="2095" y="10473"/>
                  </a:cubicBezTo>
                  <a:cubicBezTo>
                    <a:pt x="2324" y="10685"/>
                    <a:pt x="2642" y="10792"/>
                    <a:pt x="2961" y="10746"/>
                  </a:cubicBezTo>
                  <a:cubicBezTo>
                    <a:pt x="3279" y="10716"/>
                    <a:pt x="3568" y="10534"/>
                    <a:pt x="3734" y="10276"/>
                  </a:cubicBezTo>
                  <a:cubicBezTo>
                    <a:pt x="4236" y="9548"/>
                    <a:pt x="4661" y="8803"/>
                    <a:pt x="5025" y="8044"/>
                  </a:cubicBezTo>
                  <a:cubicBezTo>
                    <a:pt x="4752" y="8834"/>
                    <a:pt x="4539" y="9669"/>
                    <a:pt x="4372" y="10534"/>
                  </a:cubicBezTo>
                  <a:cubicBezTo>
                    <a:pt x="4311" y="10853"/>
                    <a:pt x="4388" y="11171"/>
                    <a:pt x="4584" y="11430"/>
                  </a:cubicBezTo>
                  <a:cubicBezTo>
                    <a:pt x="4782" y="11687"/>
                    <a:pt x="5086" y="11839"/>
                    <a:pt x="5404" y="11839"/>
                  </a:cubicBezTo>
                  <a:cubicBezTo>
                    <a:pt x="6284" y="11885"/>
                    <a:pt x="7120" y="11778"/>
                    <a:pt x="7923" y="11505"/>
                  </a:cubicBezTo>
                  <a:cubicBezTo>
                    <a:pt x="8227" y="11399"/>
                    <a:pt x="8470" y="11187"/>
                    <a:pt x="8591" y="10883"/>
                  </a:cubicBezTo>
                  <a:cubicBezTo>
                    <a:pt x="8713" y="10594"/>
                    <a:pt x="8713" y="10260"/>
                    <a:pt x="8561" y="9973"/>
                  </a:cubicBezTo>
                  <a:cubicBezTo>
                    <a:pt x="8182" y="9183"/>
                    <a:pt x="7757" y="8439"/>
                    <a:pt x="7271" y="7741"/>
                  </a:cubicBezTo>
                  <a:cubicBezTo>
                    <a:pt x="7832" y="8378"/>
                    <a:pt x="8440" y="8985"/>
                    <a:pt x="9107" y="9562"/>
                  </a:cubicBezTo>
                  <a:cubicBezTo>
                    <a:pt x="9350" y="9775"/>
                    <a:pt x="9670" y="9866"/>
                    <a:pt x="9988" y="9821"/>
                  </a:cubicBezTo>
                  <a:cubicBezTo>
                    <a:pt x="10307" y="9775"/>
                    <a:pt x="10595" y="9593"/>
                    <a:pt x="10762" y="9319"/>
                  </a:cubicBezTo>
                  <a:cubicBezTo>
                    <a:pt x="11232" y="8576"/>
                    <a:pt x="11552" y="7802"/>
                    <a:pt x="11718" y="6967"/>
                  </a:cubicBezTo>
                  <a:cubicBezTo>
                    <a:pt x="11794" y="6664"/>
                    <a:pt x="11718" y="6330"/>
                    <a:pt x="11521" y="6087"/>
                  </a:cubicBezTo>
                  <a:cubicBezTo>
                    <a:pt x="11339" y="5828"/>
                    <a:pt x="11036" y="5662"/>
                    <a:pt x="10716" y="5646"/>
                  </a:cubicBezTo>
                  <a:cubicBezTo>
                    <a:pt x="9836" y="5586"/>
                    <a:pt x="8986" y="5586"/>
                    <a:pt x="8152" y="5646"/>
                  </a:cubicBezTo>
                  <a:cubicBezTo>
                    <a:pt x="8971" y="5480"/>
                    <a:pt x="9791" y="5268"/>
                    <a:pt x="10641" y="4979"/>
                  </a:cubicBezTo>
                  <a:cubicBezTo>
                    <a:pt x="10944" y="4873"/>
                    <a:pt x="11187" y="4630"/>
                    <a:pt x="11293" y="4341"/>
                  </a:cubicBezTo>
                  <a:cubicBezTo>
                    <a:pt x="11414" y="4038"/>
                    <a:pt x="11400" y="3704"/>
                    <a:pt x="11248" y="3416"/>
                  </a:cubicBezTo>
                  <a:cubicBezTo>
                    <a:pt x="10838" y="2641"/>
                    <a:pt x="10322" y="1973"/>
                    <a:pt x="9700" y="1412"/>
                  </a:cubicBezTo>
                  <a:cubicBezTo>
                    <a:pt x="9457" y="1200"/>
                    <a:pt x="9138" y="1093"/>
                    <a:pt x="8820" y="1139"/>
                  </a:cubicBezTo>
                  <a:cubicBezTo>
                    <a:pt x="8516" y="1184"/>
                    <a:pt x="8227" y="1352"/>
                    <a:pt x="8045" y="1609"/>
                  </a:cubicBezTo>
                  <a:cubicBezTo>
                    <a:pt x="7559" y="2353"/>
                    <a:pt x="7120" y="3096"/>
                    <a:pt x="6755" y="3855"/>
                  </a:cubicBezTo>
                  <a:cubicBezTo>
                    <a:pt x="7029" y="3052"/>
                    <a:pt x="7256" y="2232"/>
                    <a:pt x="7423" y="1352"/>
                  </a:cubicBezTo>
                  <a:cubicBezTo>
                    <a:pt x="7484" y="1032"/>
                    <a:pt x="7407" y="714"/>
                    <a:pt x="7195" y="456"/>
                  </a:cubicBezTo>
                  <a:cubicBezTo>
                    <a:pt x="6998" y="213"/>
                    <a:pt x="6709" y="61"/>
                    <a:pt x="6375" y="46"/>
                  </a:cubicBezTo>
                  <a:cubicBezTo>
                    <a:pt x="5511" y="0"/>
                    <a:pt x="4675" y="122"/>
                    <a:pt x="3872" y="380"/>
                  </a:cubicBezTo>
                  <a:cubicBezTo>
                    <a:pt x="3568" y="486"/>
                    <a:pt x="3325" y="714"/>
                    <a:pt x="3204" y="1002"/>
                  </a:cubicBezTo>
                  <a:cubicBezTo>
                    <a:pt x="3067" y="1291"/>
                    <a:pt x="3082" y="1625"/>
                    <a:pt x="3218" y="1913"/>
                  </a:cubicBezTo>
                  <a:cubicBezTo>
                    <a:pt x="3613" y="2718"/>
                    <a:pt x="4038" y="3461"/>
                    <a:pt x="4509" y="4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6443539" y="2911391"/>
              <a:ext cx="817072" cy="817182"/>
            </a:xfrm>
            <a:custGeom>
              <a:avLst/>
              <a:gdLst/>
              <a:ahLst/>
              <a:cxnLst/>
              <a:rect l="l" t="t" r="r" b="b"/>
              <a:pathLst>
                <a:path w="7453" h="7454" extrusionOk="0">
                  <a:moveTo>
                    <a:pt x="3233" y="274"/>
                  </a:moveTo>
                  <a:cubicBezTo>
                    <a:pt x="5145" y="1"/>
                    <a:pt x="6906" y="1336"/>
                    <a:pt x="7179" y="3249"/>
                  </a:cubicBezTo>
                  <a:cubicBezTo>
                    <a:pt x="7452" y="5161"/>
                    <a:pt x="6116" y="6922"/>
                    <a:pt x="4204" y="7195"/>
                  </a:cubicBezTo>
                  <a:cubicBezTo>
                    <a:pt x="2292" y="7453"/>
                    <a:pt x="531" y="6132"/>
                    <a:pt x="258" y="4220"/>
                  </a:cubicBezTo>
                  <a:cubicBezTo>
                    <a:pt x="0" y="2308"/>
                    <a:pt x="1320" y="547"/>
                    <a:pt x="3233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6679792" y="3162664"/>
              <a:ext cx="103271" cy="223097"/>
            </a:xfrm>
            <a:custGeom>
              <a:avLst/>
              <a:gdLst/>
              <a:ahLst/>
              <a:cxnLst/>
              <a:rect l="l" t="t" r="r" b="b"/>
              <a:pathLst>
                <a:path w="942" h="2035" extrusionOk="0">
                  <a:moveTo>
                    <a:pt x="911" y="1169"/>
                  </a:moveTo>
                  <a:cubicBezTo>
                    <a:pt x="942" y="1624"/>
                    <a:pt x="820" y="1974"/>
                    <a:pt x="622" y="1989"/>
                  </a:cubicBezTo>
                  <a:cubicBezTo>
                    <a:pt x="395" y="2035"/>
                    <a:pt x="152" y="1610"/>
                    <a:pt x="76" y="1063"/>
                  </a:cubicBezTo>
                  <a:cubicBezTo>
                    <a:pt x="1" y="532"/>
                    <a:pt x="122" y="62"/>
                    <a:pt x="349" y="31"/>
                  </a:cubicBezTo>
                  <a:cubicBezTo>
                    <a:pt x="547" y="1"/>
                    <a:pt x="760" y="305"/>
                    <a:pt x="851" y="730"/>
                  </a:cubicBezTo>
                  <a:lnTo>
                    <a:pt x="486" y="10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6907712" y="3131090"/>
              <a:ext cx="103271" cy="221453"/>
            </a:xfrm>
            <a:custGeom>
              <a:avLst/>
              <a:gdLst/>
              <a:ahLst/>
              <a:cxnLst/>
              <a:rect l="l" t="t" r="r" b="b"/>
              <a:pathLst>
                <a:path w="942" h="2020" extrusionOk="0">
                  <a:moveTo>
                    <a:pt x="927" y="1169"/>
                  </a:moveTo>
                  <a:cubicBezTo>
                    <a:pt x="941" y="1609"/>
                    <a:pt x="820" y="1959"/>
                    <a:pt x="623" y="1989"/>
                  </a:cubicBezTo>
                  <a:cubicBezTo>
                    <a:pt x="395" y="2019"/>
                    <a:pt x="152" y="1609"/>
                    <a:pt x="77" y="1062"/>
                  </a:cubicBezTo>
                  <a:cubicBezTo>
                    <a:pt x="0" y="516"/>
                    <a:pt x="122" y="61"/>
                    <a:pt x="350" y="16"/>
                  </a:cubicBezTo>
                  <a:cubicBezTo>
                    <a:pt x="547" y="0"/>
                    <a:pt x="759" y="304"/>
                    <a:pt x="866" y="729"/>
                  </a:cubicBezTo>
                  <a:lnTo>
                    <a:pt x="502" y="10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6601516" y="3310775"/>
              <a:ext cx="522606" cy="291287"/>
            </a:xfrm>
            <a:custGeom>
              <a:avLst/>
              <a:gdLst/>
              <a:ahLst/>
              <a:cxnLst/>
              <a:rect l="l" t="t" r="r" b="b"/>
              <a:pathLst>
                <a:path w="4767" h="2657" extrusionOk="0">
                  <a:moveTo>
                    <a:pt x="1" y="653"/>
                  </a:moveTo>
                  <a:cubicBezTo>
                    <a:pt x="168" y="1837"/>
                    <a:pt x="1336" y="2657"/>
                    <a:pt x="2597" y="2475"/>
                  </a:cubicBezTo>
                  <a:cubicBezTo>
                    <a:pt x="3872" y="2293"/>
                    <a:pt x="4767" y="1184"/>
                    <a:pt x="4600" y="0"/>
                  </a:cubicBezTo>
                  <a:cubicBezTo>
                    <a:pt x="4297" y="653"/>
                    <a:pt x="3461" y="1261"/>
                    <a:pt x="2445" y="1397"/>
                  </a:cubicBezTo>
                  <a:cubicBezTo>
                    <a:pt x="1427" y="1548"/>
                    <a:pt x="472" y="1184"/>
                    <a:pt x="1" y="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7"/>
          <p:cNvSpPr/>
          <p:nvPr/>
        </p:nvSpPr>
        <p:spPr>
          <a:xfrm>
            <a:off x="7367775" y="1596175"/>
            <a:ext cx="482875" cy="492975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7"/>
          <p:cNvSpPr/>
          <p:nvPr/>
        </p:nvSpPr>
        <p:spPr>
          <a:xfrm rot="-1444820">
            <a:off x="5865664" y="2310829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8"/>
          <p:cNvSpPr txBox="1">
            <a:spLocks noGrp="1"/>
          </p:cNvSpPr>
          <p:nvPr>
            <p:ph type="title"/>
          </p:nvPr>
        </p:nvSpPr>
        <p:spPr>
          <a:xfrm>
            <a:off x="574403" y="535040"/>
            <a:ext cx="7704000" cy="1379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>
                <a:latin typeface="Gill Sans Ultra Bold Condensed" panose="020B0A06020104020203" pitchFamily="34" charset="0"/>
              </a:rPr>
              <a:t>¿</a:t>
            </a:r>
            <a:r>
              <a:rPr lang="es-MX" sz="3600" dirty="0" smtClean="0">
                <a:latin typeface="Gill Sans Ultra Bold Condensed" panose="020B0A06020104020203" pitchFamily="34" charset="0"/>
              </a:rPr>
              <a:t>Qu</a:t>
            </a:r>
            <a:r>
              <a:rPr lang="es-MX" sz="3600" dirty="0">
                <a:latin typeface="Gill Sans Ultra Bold Condensed" panose="020B0A06020104020203" pitchFamily="34" charset="0"/>
              </a:rPr>
              <a:t>é</a:t>
            </a:r>
            <a:r>
              <a:rPr lang="es-MX" sz="3600" dirty="0" smtClean="0">
                <a:latin typeface="Gill Sans Ultra Bold Condensed" panose="020B0A06020104020203" pitchFamily="34" charset="0"/>
              </a:rPr>
              <a:t> se entiende por aprendizaje?</a:t>
            </a:r>
            <a:endParaRPr sz="3600" dirty="0">
              <a:latin typeface="Gill Sans Ultra Bold Condensed" panose="020B0A06020104020203" pitchFamily="34" charset="0"/>
            </a:endParaRPr>
          </a:p>
        </p:txBody>
      </p:sp>
      <p:sp>
        <p:nvSpPr>
          <p:cNvPr id="681" name="Google Shape;681;p38"/>
          <p:cNvSpPr txBox="1">
            <a:spLocks noGrp="1"/>
          </p:cNvSpPr>
          <p:nvPr>
            <p:ph type="body" idx="1"/>
          </p:nvPr>
        </p:nvSpPr>
        <p:spPr>
          <a:xfrm>
            <a:off x="574403" y="1224643"/>
            <a:ext cx="7704000" cy="3211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smtClean="0">
                <a:solidFill>
                  <a:schemeClr val="dk1"/>
                </a:solidFill>
              </a:rPr>
              <a:t>El aprendizaje es un proceso en el que adquieren ciertos conocimientos que se transmite por diferentes medios.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63" y="2952748"/>
            <a:ext cx="1826079" cy="1826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9"/>
          <p:cNvSpPr txBox="1">
            <a:spLocks noGrp="1"/>
          </p:cNvSpPr>
          <p:nvPr>
            <p:ph type="title"/>
          </p:nvPr>
        </p:nvSpPr>
        <p:spPr>
          <a:xfrm>
            <a:off x="1495610" y="133553"/>
            <a:ext cx="5060314" cy="1349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Gill Sans Ultra Bold Condensed" panose="020B0A06020104020203" pitchFamily="34" charset="0"/>
              </a:rPr>
              <a:t>¿Qué </a:t>
            </a:r>
            <a:r>
              <a:rPr lang="en" dirty="0" smtClean="0">
                <a:latin typeface="Gill Sans Ultra Bold Condensed" panose="020B0A06020104020203" pitchFamily="34" charset="0"/>
              </a:rPr>
              <a:t>se entiende por educabilidad?</a:t>
            </a:r>
            <a:endParaRPr dirty="0">
              <a:latin typeface="Gill Sans Ultra Bold Condensed" panose="020B0A060201040202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050009" y="1420586"/>
            <a:ext cx="5535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Catamaran"/>
              </a:rPr>
              <a:t>Son las distintas capacidades que ayudan a construir los aprendizajes, conocimientos y formar competencias.</a:t>
            </a:r>
            <a:endParaRPr lang="es-MX" sz="2800" dirty="0">
              <a:latin typeface="Catamaran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8" y="2893568"/>
            <a:ext cx="2252570" cy="1664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1"/>
          <p:cNvSpPr txBox="1">
            <a:spLocks noGrp="1"/>
          </p:cNvSpPr>
          <p:nvPr>
            <p:ph type="title"/>
          </p:nvPr>
        </p:nvSpPr>
        <p:spPr>
          <a:xfrm>
            <a:off x="1907613" y="970972"/>
            <a:ext cx="501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sz="3500" dirty="0">
                <a:latin typeface="Gill Sans Ultra Bold Condensed" panose="020B0A06020104020203" pitchFamily="34" charset="0"/>
              </a:rPr>
              <a:t>¿Qué </a:t>
            </a:r>
            <a:r>
              <a:rPr lang="es-MX" sz="3500" dirty="0" smtClean="0">
                <a:latin typeface="Gill Sans Ultra Bold Condensed" panose="020B0A06020104020203" pitchFamily="34" charset="0"/>
              </a:rPr>
              <a:t>relación tiene con el aprendizaje?</a:t>
            </a:r>
            <a:endParaRPr sz="3500" dirty="0">
              <a:latin typeface="Gill Sans Ultra Bold Condensed" panose="020B0A06020104020203" pitchFamily="34" charset="0"/>
            </a:endParaRPr>
          </a:p>
        </p:txBody>
      </p:sp>
      <p:sp>
        <p:nvSpPr>
          <p:cNvPr id="719" name="Google Shape;719;p41"/>
          <p:cNvSpPr txBox="1">
            <a:spLocks noGrp="1"/>
          </p:cNvSpPr>
          <p:nvPr>
            <p:ph type="subTitle" idx="1"/>
          </p:nvPr>
        </p:nvSpPr>
        <p:spPr>
          <a:xfrm>
            <a:off x="1311349" y="2053429"/>
            <a:ext cx="5195400" cy="22705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 smtClean="0"/>
              <a:t>El maestro brinda conocimiento y el alumno aprende a su ritmo. </a:t>
            </a:r>
            <a:r>
              <a:rPr lang="es-MX" sz="2400" dirty="0" smtClean="0"/>
              <a:t>El docente es solo observador y oyente a lo que el niño hace y expresa.</a:t>
            </a:r>
            <a:endParaRPr sz="2400" dirty="0"/>
          </a:p>
        </p:txBody>
      </p:sp>
      <p:sp>
        <p:nvSpPr>
          <p:cNvPr id="720" name="Google Shape;720;p41"/>
          <p:cNvSpPr/>
          <p:nvPr/>
        </p:nvSpPr>
        <p:spPr>
          <a:xfrm>
            <a:off x="7157137" y="3440039"/>
            <a:ext cx="717409" cy="3100320"/>
          </a:xfrm>
          <a:custGeom>
            <a:avLst/>
            <a:gdLst/>
            <a:ahLst/>
            <a:cxnLst/>
            <a:rect l="l" t="t" r="r" b="b"/>
            <a:pathLst>
              <a:path w="6027" h="26046" extrusionOk="0">
                <a:moveTo>
                  <a:pt x="3416" y="183"/>
                </a:moveTo>
                <a:cubicBezTo>
                  <a:pt x="3248" y="2672"/>
                  <a:pt x="3916" y="5070"/>
                  <a:pt x="4523" y="7453"/>
                </a:cubicBezTo>
                <a:cubicBezTo>
                  <a:pt x="5116" y="9791"/>
                  <a:pt x="5646" y="12128"/>
                  <a:pt x="5252" y="14587"/>
                </a:cubicBezTo>
                <a:cubicBezTo>
                  <a:pt x="4873" y="16864"/>
                  <a:pt x="3750" y="18503"/>
                  <a:pt x="2626" y="20126"/>
                </a:cubicBezTo>
                <a:cubicBezTo>
                  <a:pt x="1487" y="21812"/>
                  <a:pt x="350" y="23496"/>
                  <a:pt x="16" y="25819"/>
                </a:cubicBezTo>
                <a:cubicBezTo>
                  <a:pt x="0" y="25924"/>
                  <a:pt x="77" y="26015"/>
                  <a:pt x="182" y="26031"/>
                </a:cubicBezTo>
                <a:cubicBezTo>
                  <a:pt x="289" y="26046"/>
                  <a:pt x="380" y="25985"/>
                  <a:pt x="395" y="25879"/>
                </a:cubicBezTo>
                <a:cubicBezTo>
                  <a:pt x="714" y="23603"/>
                  <a:pt x="1821" y="21978"/>
                  <a:pt x="2945" y="20355"/>
                </a:cubicBezTo>
                <a:cubicBezTo>
                  <a:pt x="4098" y="18669"/>
                  <a:pt x="5252" y="16985"/>
                  <a:pt x="5632" y="14648"/>
                </a:cubicBezTo>
                <a:cubicBezTo>
                  <a:pt x="6026" y="12143"/>
                  <a:pt x="5494" y="9745"/>
                  <a:pt x="4887" y="7362"/>
                </a:cubicBezTo>
                <a:cubicBezTo>
                  <a:pt x="4296" y="5009"/>
                  <a:pt x="3628" y="2657"/>
                  <a:pt x="3794" y="198"/>
                </a:cubicBezTo>
                <a:cubicBezTo>
                  <a:pt x="3810" y="107"/>
                  <a:pt x="3719" y="16"/>
                  <a:pt x="3628" y="1"/>
                </a:cubicBezTo>
                <a:cubicBezTo>
                  <a:pt x="3521" y="1"/>
                  <a:pt x="3430" y="77"/>
                  <a:pt x="3416" y="1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1"/>
          <p:cNvSpPr/>
          <p:nvPr/>
        </p:nvSpPr>
        <p:spPr>
          <a:xfrm>
            <a:off x="6631374" y="1306521"/>
            <a:ext cx="1799533" cy="2211386"/>
          </a:xfrm>
          <a:custGeom>
            <a:avLst/>
            <a:gdLst/>
            <a:ahLst/>
            <a:cxnLst/>
            <a:rect l="l" t="t" r="r" b="b"/>
            <a:pathLst>
              <a:path w="15118" h="18578" extrusionOk="0">
                <a:moveTo>
                  <a:pt x="14799" y="7103"/>
                </a:moveTo>
                <a:cubicBezTo>
                  <a:pt x="14572" y="3081"/>
                  <a:pt x="11126" y="0"/>
                  <a:pt x="7104" y="227"/>
                </a:cubicBezTo>
                <a:cubicBezTo>
                  <a:pt x="3081" y="456"/>
                  <a:pt x="1" y="3900"/>
                  <a:pt x="228" y="7923"/>
                </a:cubicBezTo>
                <a:cubicBezTo>
                  <a:pt x="547" y="13630"/>
                  <a:pt x="6481" y="16696"/>
                  <a:pt x="7817" y="17317"/>
                </a:cubicBezTo>
                <a:lnTo>
                  <a:pt x="7179" y="18578"/>
                </a:lnTo>
                <a:lnTo>
                  <a:pt x="9031" y="18471"/>
                </a:lnTo>
                <a:lnTo>
                  <a:pt x="8288" y="17303"/>
                </a:lnTo>
                <a:cubicBezTo>
                  <a:pt x="9472" y="16589"/>
                  <a:pt x="15118" y="12871"/>
                  <a:pt x="14799" y="7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1"/>
          <p:cNvSpPr/>
          <p:nvPr/>
        </p:nvSpPr>
        <p:spPr>
          <a:xfrm>
            <a:off x="7204036" y="1936911"/>
            <a:ext cx="175454" cy="406734"/>
          </a:xfrm>
          <a:custGeom>
            <a:avLst/>
            <a:gdLst/>
            <a:ahLst/>
            <a:cxnLst/>
            <a:rect l="l" t="t" r="r" b="b"/>
            <a:pathLst>
              <a:path w="1474" h="3417" extrusionOk="0">
                <a:moveTo>
                  <a:pt x="1473" y="2050"/>
                </a:moveTo>
                <a:cubicBezTo>
                  <a:pt x="1443" y="2809"/>
                  <a:pt x="1185" y="3386"/>
                  <a:pt x="851" y="3400"/>
                </a:cubicBezTo>
                <a:cubicBezTo>
                  <a:pt x="456" y="3416"/>
                  <a:pt x="92" y="2688"/>
                  <a:pt x="47" y="1747"/>
                </a:cubicBezTo>
                <a:cubicBezTo>
                  <a:pt x="1" y="820"/>
                  <a:pt x="274" y="47"/>
                  <a:pt x="654" y="31"/>
                </a:cubicBezTo>
                <a:cubicBezTo>
                  <a:pt x="1002" y="1"/>
                  <a:pt x="1306" y="547"/>
                  <a:pt x="1427" y="1306"/>
                </a:cubicBezTo>
                <a:lnTo>
                  <a:pt x="775" y="171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1"/>
          <p:cNvSpPr/>
          <p:nvPr/>
        </p:nvSpPr>
        <p:spPr>
          <a:xfrm>
            <a:off x="7628741" y="1913462"/>
            <a:ext cx="175216" cy="406615"/>
          </a:xfrm>
          <a:custGeom>
            <a:avLst/>
            <a:gdLst/>
            <a:ahLst/>
            <a:cxnLst/>
            <a:rect l="l" t="t" r="r" b="b"/>
            <a:pathLst>
              <a:path w="1472" h="3416" extrusionOk="0">
                <a:moveTo>
                  <a:pt x="1472" y="2049"/>
                </a:moveTo>
                <a:cubicBezTo>
                  <a:pt x="1441" y="2808"/>
                  <a:pt x="1198" y="3385"/>
                  <a:pt x="865" y="3401"/>
                </a:cubicBezTo>
                <a:cubicBezTo>
                  <a:pt x="470" y="3415"/>
                  <a:pt x="106" y="2687"/>
                  <a:pt x="61" y="1746"/>
                </a:cubicBezTo>
                <a:cubicBezTo>
                  <a:pt x="0" y="821"/>
                  <a:pt x="273" y="46"/>
                  <a:pt x="668" y="16"/>
                </a:cubicBezTo>
                <a:cubicBezTo>
                  <a:pt x="1002" y="1"/>
                  <a:pt x="1320" y="547"/>
                  <a:pt x="1427" y="1290"/>
                </a:cubicBezTo>
                <a:lnTo>
                  <a:pt x="773" y="17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1"/>
          <p:cNvSpPr/>
          <p:nvPr/>
        </p:nvSpPr>
        <p:spPr>
          <a:xfrm>
            <a:off x="6840989" y="2271270"/>
            <a:ext cx="1362327" cy="531242"/>
          </a:xfrm>
          <a:custGeom>
            <a:avLst/>
            <a:gdLst/>
            <a:ahLst/>
            <a:cxnLst/>
            <a:rect l="l" t="t" r="r" b="b"/>
            <a:pathLst>
              <a:path w="11445" h="4463" extrusionOk="0">
                <a:moveTo>
                  <a:pt x="10032" y="0"/>
                </a:moveTo>
                <a:cubicBezTo>
                  <a:pt x="9790" y="0"/>
                  <a:pt x="9365" y="152"/>
                  <a:pt x="9365" y="152"/>
                </a:cubicBezTo>
                <a:lnTo>
                  <a:pt x="9411" y="500"/>
                </a:lnTo>
                <a:cubicBezTo>
                  <a:pt x="9593" y="395"/>
                  <a:pt x="9805" y="334"/>
                  <a:pt x="10032" y="334"/>
                </a:cubicBezTo>
                <a:cubicBezTo>
                  <a:pt x="10123" y="334"/>
                  <a:pt x="10230" y="349"/>
                  <a:pt x="10321" y="379"/>
                </a:cubicBezTo>
                <a:cubicBezTo>
                  <a:pt x="9805" y="2368"/>
                  <a:pt x="8059" y="3886"/>
                  <a:pt x="5889" y="4007"/>
                </a:cubicBezTo>
                <a:cubicBezTo>
                  <a:pt x="3734" y="4129"/>
                  <a:pt x="1822" y="2807"/>
                  <a:pt x="1093" y="880"/>
                </a:cubicBezTo>
                <a:cubicBezTo>
                  <a:pt x="1169" y="865"/>
                  <a:pt x="1260" y="834"/>
                  <a:pt x="1336" y="820"/>
                </a:cubicBezTo>
                <a:cubicBezTo>
                  <a:pt x="1563" y="804"/>
                  <a:pt x="1776" y="834"/>
                  <a:pt x="1974" y="925"/>
                </a:cubicBezTo>
                <a:lnTo>
                  <a:pt x="1974" y="561"/>
                </a:lnTo>
                <a:cubicBezTo>
                  <a:pt x="1974" y="561"/>
                  <a:pt x="1533" y="455"/>
                  <a:pt x="1306" y="486"/>
                </a:cubicBezTo>
                <a:cubicBezTo>
                  <a:pt x="668" y="561"/>
                  <a:pt x="152" y="1002"/>
                  <a:pt x="1" y="1579"/>
                </a:cubicBezTo>
                <a:cubicBezTo>
                  <a:pt x="1" y="1563"/>
                  <a:pt x="288" y="1836"/>
                  <a:pt x="288" y="1836"/>
                </a:cubicBezTo>
                <a:cubicBezTo>
                  <a:pt x="334" y="1518"/>
                  <a:pt x="531" y="1214"/>
                  <a:pt x="790" y="1032"/>
                </a:cubicBezTo>
                <a:cubicBezTo>
                  <a:pt x="1579" y="3066"/>
                  <a:pt x="3613" y="4462"/>
                  <a:pt x="5920" y="4341"/>
                </a:cubicBezTo>
                <a:cubicBezTo>
                  <a:pt x="8211" y="4204"/>
                  <a:pt x="10063" y="2611"/>
                  <a:pt x="10625" y="500"/>
                </a:cubicBezTo>
                <a:cubicBezTo>
                  <a:pt x="10898" y="668"/>
                  <a:pt x="11111" y="925"/>
                  <a:pt x="11186" y="1229"/>
                </a:cubicBezTo>
                <a:lnTo>
                  <a:pt x="11445" y="925"/>
                </a:lnTo>
                <a:cubicBezTo>
                  <a:pt x="11232" y="379"/>
                  <a:pt x="10670" y="0"/>
                  <a:pt x="100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1"/>
          <p:cNvSpPr/>
          <p:nvPr/>
        </p:nvSpPr>
        <p:spPr>
          <a:xfrm rot="-1444820">
            <a:off x="6080451" y="3997391"/>
            <a:ext cx="166869" cy="170359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42"/>
          <p:cNvSpPr txBox="1">
            <a:spLocks noGrp="1"/>
          </p:cNvSpPr>
          <p:nvPr>
            <p:ph type="title"/>
          </p:nvPr>
        </p:nvSpPr>
        <p:spPr>
          <a:xfrm>
            <a:off x="2848802" y="363133"/>
            <a:ext cx="5334600" cy="1450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>
                <a:latin typeface="Gill Sans Ultra Bold Condensed" panose="020B0A06020104020203" pitchFamily="34" charset="0"/>
              </a:rPr>
              <a:t>¿Cómo </a:t>
            </a:r>
            <a:r>
              <a:rPr lang="en" dirty="0" smtClean="0">
                <a:latin typeface="Gill Sans Ultra Bold Condensed" panose="020B0A06020104020203" pitchFamily="34" charset="0"/>
              </a:rPr>
              <a:t>influye la escuela en el proceso de educabilidad?</a:t>
            </a:r>
            <a:endParaRPr dirty="0">
              <a:latin typeface="Gill Sans Ultra Bold Condensed" panose="020B0A06020104020203" pitchFamily="34" charset="0"/>
            </a:endParaRPr>
          </a:p>
        </p:txBody>
      </p:sp>
      <p:sp>
        <p:nvSpPr>
          <p:cNvPr id="732" name="Google Shape;732;p42"/>
          <p:cNvSpPr txBox="1">
            <a:spLocks noGrp="1"/>
          </p:cNvSpPr>
          <p:nvPr>
            <p:ph type="subTitle" idx="1"/>
          </p:nvPr>
        </p:nvSpPr>
        <p:spPr>
          <a:xfrm>
            <a:off x="2300049" y="2459294"/>
            <a:ext cx="61509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Esta d</a:t>
            </a:r>
            <a:r>
              <a:rPr lang="es-MX" dirty="0" smtClean="0"/>
              <a:t>ebe de estar diseñada para optimizar el aprendizaje con un espacio natural y neutral para que se pueda estimular el desarrollo del niño.</a:t>
            </a:r>
            <a:endParaRPr dirty="0"/>
          </a:p>
        </p:txBody>
      </p:sp>
      <p:grpSp>
        <p:nvGrpSpPr>
          <p:cNvPr id="733" name="Google Shape;733;p42"/>
          <p:cNvGrpSpPr/>
          <p:nvPr/>
        </p:nvGrpSpPr>
        <p:grpSpPr>
          <a:xfrm>
            <a:off x="0" y="3086565"/>
            <a:ext cx="2061577" cy="1951634"/>
            <a:chOff x="380275" y="-156449"/>
            <a:chExt cx="2061577" cy="1951634"/>
          </a:xfrm>
        </p:grpSpPr>
        <p:sp>
          <p:nvSpPr>
            <p:cNvPr id="734" name="Google Shape;734;p42"/>
            <p:cNvSpPr/>
            <p:nvPr/>
          </p:nvSpPr>
          <p:spPr>
            <a:xfrm>
              <a:off x="380275" y="-156449"/>
              <a:ext cx="2061577" cy="1951634"/>
            </a:xfrm>
            <a:custGeom>
              <a:avLst/>
              <a:gdLst/>
              <a:ahLst/>
              <a:cxnLst/>
              <a:rect l="l" t="t" r="r" b="b"/>
              <a:pathLst>
                <a:path w="22464" h="21266" extrusionOk="0">
                  <a:moveTo>
                    <a:pt x="11248" y="6695"/>
                  </a:moveTo>
                  <a:cubicBezTo>
                    <a:pt x="14010" y="820"/>
                    <a:pt x="18426" y="1231"/>
                    <a:pt x="20445" y="3492"/>
                  </a:cubicBezTo>
                  <a:cubicBezTo>
                    <a:pt x="22464" y="5768"/>
                    <a:pt x="22085" y="9897"/>
                    <a:pt x="19489" y="13828"/>
                  </a:cubicBezTo>
                  <a:cubicBezTo>
                    <a:pt x="17667" y="16773"/>
                    <a:pt x="13403" y="19505"/>
                    <a:pt x="9896" y="21265"/>
                  </a:cubicBezTo>
                  <a:cubicBezTo>
                    <a:pt x="6786" y="18898"/>
                    <a:pt x="3097" y="15437"/>
                    <a:pt x="1838" y="12189"/>
                  </a:cubicBezTo>
                  <a:cubicBezTo>
                    <a:pt x="1" y="7863"/>
                    <a:pt x="381" y="3734"/>
                    <a:pt x="2779" y="1868"/>
                  </a:cubicBezTo>
                  <a:cubicBezTo>
                    <a:pt x="5177" y="1"/>
                    <a:pt x="9593" y="411"/>
                    <a:pt x="11248" y="66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1110148" y="588833"/>
              <a:ext cx="161703" cy="365071"/>
            </a:xfrm>
            <a:custGeom>
              <a:avLst/>
              <a:gdLst/>
              <a:ahLst/>
              <a:cxnLst/>
              <a:rect l="l" t="t" r="r" b="b"/>
              <a:pathLst>
                <a:path w="1762" h="3978" extrusionOk="0">
                  <a:moveTo>
                    <a:pt x="1686" y="2490"/>
                  </a:moveTo>
                  <a:cubicBezTo>
                    <a:pt x="1518" y="3354"/>
                    <a:pt x="1140" y="3977"/>
                    <a:pt x="745" y="3931"/>
                  </a:cubicBezTo>
                  <a:cubicBezTo>
                    <a:pt x="290" y="3886"/>
                    <a:pt x="1" y="2990"/>
                    <a:pt x="107" y="1913"/>
                  </a:cubicBezTo>
                  <a:cubicBezTo>
                    <a:pt x="199" y="835"/>
                    <a:pt x="654" y="0"/>
                    <a:pt x="1109" y="45"/>
                  </a:cubicBezTo>
                  <a:cubicBezTo>
                    <a:pt x="1488" y="76"/>
                    <a:pt x="1761" y="759"/>
                    <a:pt x="1761" y="1624"/>
                  </a:cubicBezTo>
                  <a:lnTo>
                    <a:pt x="942" y="19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1488988" y="623615"/>
              <a:ext cx="161703" cy="364979"/>
            </a:xfrm>
            <a:custGeom>
              <a:avLst/>
              <a:gdLst/>
              <a:ahLst/>
              <a:cxnLst/>
              <a:rect l="l" t="t" r="r" b="b"/>
              <a:pathLst>
                <a:path w="1762" h="3977" extrusionOk="0">
                  <a:moveTo>
                    <a:pt x="1686" y="2489"/>
                  </a:moveTo>
                  <a:cubicBezTo>
                    <a:pt x="1519" y="3355"/>
                    <a:pt x="1140" y="3977"/>
                    <a:pt x="745" y="3932"/>
                  </a:cubicBezTo>
                  <a:cubicBezTo>
                    <a:pt x="290" y="3886"/>
                    <a:pt x="1" y="2991"/>
                    <a:pt x="108" y="1913"/>
                  </a:cubicBezTo>
                  <a:cubicBezTo>
                    <a:pt x="199" y="836"/>
                    <a:pt x="654" y="0"/>
                    <a:pt x="1110" y="46"/>
                  </a:cubicBezTo>
                  <a:cubicBezTo>
                    <a:pt x="1488" y="77"/>
                    <a:pt x="1762" y="759"/>
                    <a:pt x="1762" y="1625"/>
                  </a:cubicBezTo>
                  <a:lnTo>
                    <a:pt x="942" y="19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753609" y="896638"/>
              <a:ext cx="1211856" cy="500160"/>
            </a:xfrm>
            <a:custGeom>
              <a:avLst/>
              <a:gdLst/>
              <a:ahLst/>
              <a:cxnLst/>
              <a:rect l="l" t="t" r="r" b="b"/>
              <a:pathLst>
                <a:path w="13205" h="5450" extrusionOk="0">
                  <a:moveTo>
                    <a:pt x="11748" y="941"/>
                  </a:moveTo>
                  <a:cubicBezTo>
                    <a:pt x="11474" y="911"/>
                    <a:pt x="10958" y="1002"/>
                    <a:pt x="10958" y="1002"/>
                  </a:cubicBezTo>
                  <a:lnTo>
                    <a:pt x="10958" y="1412"/>
                  </a:lnTo>
                  <a:cubicBezTo>
                    <a:pt x="11187" y="1321"/>
                    <a:pt x="11430" y="1291"/>
                    <a:pt x="11687" y="1336"/>
                  </a:cubicBezTo>
                  <a:cubicBezTo>
                    <a:pt x="11808" y="1352"/>
                    <a:pt x="11915" y="1382"/>
                    <a:pt x="12021" y="1427"/>
                  </a:cubicBezTo>
                  <a:cubicBezTo>
                    <a:pt x="11096" y="3628"/>
                    <a:pt x="8834" y="5069"/>
                    <a:pt x="6330" y="4842"/>
                  </a:cubicBezTo>
                  <a:cubicBezTo>
                    <a:pt x="3841" y="4600"/>
                    <a:pt x="1868" y="2762"/>
                    <a:pt x="1366" y="441"/>
                  </a:cubicBezTo>
                  <a:cubicBezTo>
                    <a:pt x="1457" y="425"/>
                    <a:pt x="1564" y="411"/>
                    <a:pt x="1655" y="411"/>
                  </a:cubicBezTo>
                  <a:cubicBezTo>
                    <a:pt x="1913" y="425"/>
                    <a:pt x="2155" y="502"/>
                    <a:pt x="2368" y="623"/>
                  </a:cubicBezTo>
                  <a:lnTo>
                    <a:pt x="2444" y="213"/>
                  </a:lnTo>
                  <a:cubicBezTo>
                    <a:pt x="2444" y="213"/>
                    <a:pt x="1943" y="30"/>
                    <a:pt x="1670" y="16"/>
                  </a:cubicBezTo>
                  <a:cubicBezTo>
                    <a:pt x="941" y="0"/>
                    <a:pt x="259" y="411"/>
                    <a:pt x="0" y="1032"/>
                  </a:cubicBezTo>
                  <a:lnTo>
                    <a:pt x="289" y="1396"/>
                  </a:lnTo>
                  <a:cubicBezTo>
                    <a:pt x="395" y="1032"/>
                    <a:pt x="668" y="729"/>
                    <a:pt x="1002" y="562"/>
                  </a:cubicBezTo>
                  <a:cubicBezTo>
                    <a:pt x="1548" y="3021"/>
                    <a:pt x="3643" y="4964"/>
                    <a:pt x="6299" y="5207"/>
                  </a:cubicBezTo>
                  <a:cubicBezTo>
                    <a:pt x="8940" y="5450"/>
                    <a:pt x="11353" y="3932"/>
                    <a:pt x="12340" y="1625"/>
                  </a:cubicBezTo>
                  <a:cubicBezTo>
                    <a:pt x="12628" y="1852"/>
                    <a:pt x="12826" y="2186"/>
                    <a:pt x="12871" y="2550"/>
                  </a:cubicBezTo>
                  <a:cubicBezTo>
                    <a:pt x="12871" y="2550"/>
                    <a:pt x="13205" y="2246"/>
                    <a:pt x="13205" y="2262"/>
                  </a:cubicBezTo>
                  <a:cubicBezTo>
                    <a:pt x="13069" y="1579"/>
                    <a:pt x="12476" y="1063"/>
                    <a:pt x="11748" y="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42"/>
          <p:cNvSpPr/>
          <p:nvPr/>
        </p:nvSpPr>
        <p:spPr>
          <a:xfrm rot="-362407">
            <a:off x="3677428" y="983769"/>
            <a:ext cx="97745" cy="99790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3"/>
          <p:cNvSpPr txBox="1">
            <a:spLocks noGrp="1"/>
          </p:cNvSpPr>
          <p:nvPr>
            <p:ph type="title"/>
          </p:nvPr>
        </p:nvSpPr>
        <p:spPr>
          <a:xfrm>
            <a:off x="1232807" y="-8164"/>
            <a:ext cx="6556221" cy="18696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3000" dirty="0">
                <a:latin typeface="Gill Sans Ultra Bold Condensed" panose="020B0A06020104020203" pitchFamily="34" charset="0"/>
              </a:rPr>
              <a:t>¿</a:t>
            </a:r>
            <a:r>
              <a:rPr lang="es-MX" sz="3000" dirty="0" smtClean="0">
                <a:latin typeface="Gill Sans Ultra Bold Condensed" panose="020B0A06020104020203" pitchFamily="34" charset="0"/>
              </a:rPr>
              <a:t>Cuáles </a:t>
            </a:r>
            <a:r>
              <a:rPr lang="es-MX" sz="3000" dirty="0" smtClean="0">
                <a:latin typeface="Gill Sans Ultra Bold Condensed" panose="020B0A06020104020203" pitchFamily="34" charset="0"/>
              </a:rPr>
              <a:t>son las principales hipótesis que explican el problema del fracaso escolar masivo?</a:t>
            </a:r>
            <a:endParaRPr sz="3000" dirty="0">
              <a:latin typeface="Gill Sans Ultra Bold Condensed" panose="020B0A06020104020203" pitchFamily="34" charset="0"/>
            </a:endParaRPr>
          </a:p>
        </p:txBody>
      </p:sp>
      <p:sp>
        <p:nvSpPr>
          <p:cNvPr id="744" name="Google Shape;744;p43"/>
          <p:cNvSpPr txBox="1">
            <a:spLocks noGrp="1"/>
          </p:cNvSpPr>
          <p:nvPr>
            <p:ph type="subTitle" idx="1"/>
          </p:nvPr>
        </p:nvSpPr>
        <p:spPr>
          <a:xfrm>
            <a:off x="2142221" y="2097137"/>
            <a:ext cx="48729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smtClean="0"/>
              <a:t>Las principales hipótesis son el contexto en el que vive así como el ambiente, la motivación con la que cuenta. </a:t>
            </a:r>
            <a:endParaRPr sz="2800" dirty="0"/>
          </a:p>
        </p:txBody>
      </p:sp>
      <p:sp>
        <p:nvSpPr>
          <p:cNvPr id="745" name="Google Shape;745;p43"/>
          <p:cNvSpPr/>
          <p:nvPr/>
        </p:nvSpPr>
        <p:spPr>
          <a:xfrm>
            <a:off x="7137725" y="1150050"/>
            <a:ext cx="351147" cy="358491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3"/>
          <p:cNvSpPr/>
          <p:nvPr/>
        </p:nvSpPr>
        <p:spPr>
          <a:xfrm rot="5193544">
            <a:off x="1327342" y="1158786"/>
            <a:ext cx="453755" cy="463246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3"/>
          <p:cNvSpPr/>
          <p:nvPr/>
        </p:nvSpPr>
        <p:spPr>
          <a:xfrm rot="-361738">
            <a:off x="6223519" y="4251948"/>
            <a:ext cx="166887" cy="170378"/>
          </a:xfrm>
          <a:custGeom>
            <a:avLst/>
            <a:gdLst/>
            <a:ahLst/>
            <a:cxnLst/>
            <a:rect l="l" t="t" r="r" b="b"/>
            <a:pathLst>
              <a:path w="19315" h="19719" extrusionOk="0">
                <a:moveTo>
                  <a:pt x="8065" y="1"/>
                </a:moveTo>
                <a:lnTo>
                  <a:pt x="12716" y="4664"/>
                </a:lnTo>
                <a:lnTo>
                  <a:pt x="19315" y="4840"/>
                </a:lnTo>
                <a:lnTo>
                  <a:pt x="16318" y="10700"/>
                </a:lnTo>
                <a:lnTo>
                  <a:pt x="18186" y="17017"/>
                </a:lnTo>
                <a:lnTo>
                  <a:pt x="11680" y="15982"/>
                </a:lnTo>
                <a:lnTo>
                  <a:pt x="6250" y="19718"/>
                </a:lnTo>
                <a:lnTo>
                  <a:pt x="5229" y="13213"/>
                </a:lnTo>
                <a:lnTo>
                  <a:pt x="1" y="9208"/>
                </a:lnTo>
                <a:lnTo>
                  <a:pt x="5874" y="62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5" y="1790558"/>
            <a:ext cx="990034" cy="9984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4"/>
          <p:cNvSpPr txBox="1">
            <a:spLocks noGrp="1"/>
          </p:cNvSpPr>
          <p:nvPr>
            <p:ph type="title"/>
          </p:nvPr>
        </p:nvSpPr>
        <p:spPr>
          <a:xfrm>
            <a:off x="706300" y="334736"/>
            <a:ext cx="7704000" cy="17553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3000" dirty="0">
                <a:latin typeface="Gill Sans Ultra Bold Condensed" panose="020B0A06020104020203" pitchFamily="34" charset="0"/>
              </a:rPr>
              <a:t>¿</a:t>
            </a:r>
            <a:r>
              <a:rPr lang="es-MX" sz="3000" dirty="0" smtClean="0">
                <a:latin typeface="Gill Sans Ultra Bold Condensed" panose="020B0A06020104020203" pitchFamily="34" charset="0"/>
              </a:rPr>
              <a:t>Cuál </a:t>
            </a:r>
            <a:r>
              <a:rPr lang="es-MX" sz="3000" dirty="0" smtClean="0">
                <a:latin typeface="Gill Sans Ultra Bold Condensed" panose="020B0A06020104020203" pitchFamily="34" charset="0"/>
              </a:rPr>
              <a:t>es el papel del maestro en la promoción del aprendizaje y desarrollo de los alumnos?</a:t>
            </a:r>
            <a:endParaRPr sz="3000" dirty="0">
              <a:latin typeface="Gill Sans Ultra Bold Condensed" panose="020B0A06020104020203" pitchFamily="34" charset="0"/>
            </a:endParaRPr>
          </a:p>
        </p:txBody>
      </p:sp>
      <p:sp>
        <p:nvSpPr>
          <p:cNvPr id="753" name="Google Shape;753;p44"/>
          <p:cNvSpPr txBox="1">
            <a:spLocks noGrp="1"/>
          </p:cNvSpPr>
          <p:nvPr>
            <p:ph type="subTitle" idx="4294967295"/>
          </p:nvPr>
        </p:nvSpPr>
        <p:spPr>
          <a:xfrm>
            <a:off x="1375600" y="1815253"/>
            <a:ext cx="6365400" cy="2944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smtClean="0"/>
              <a:t>El papel del maestro esta en enseñarles y prestar atención si ve que al alumno no le va bien en el desarrollo general de este.</a:t>
            </a:r>
            <a:endParaRPr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647" y="3412671"/>
            <a:ext cx="1632749" cy="17308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nguage Arts for High School - 9th Grade: Learning about Caring by Slidesgo">
  <a:themeElements>
    <a:clrScheme name="Simple Light">
      <a:dk1>
        <a:srgbClr val="000000"/>
      </a:dk1>
      <a:lt1>
        <a:srgbClr val="F0EFE5"/>
      </a:lt1>
      <a:dk2>
        <a:srgbClr val="E7501C"/>
      </a:dk2>
      <a:lt2>
        <a:srgbClr val="768AAF"/>
      </a:lt2>
      <a:accent1>
        <a:srgbClr val="DFB3C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B042A2B492F2B4B99F4FE1DB89A0CFD" ma:contentTypeVersion="2" ma:contentTypeDescription="Crear nuevo documento." ma:contentTypeScope="" ma:versionID="96db8f06bbab63967f4e6246c3157de8">
  <xsd:schema xmlns:xsd="http://www.w3.org/2001/XMLSchema" xmlns:xs="http://www.w3.org/2001/XMLSchema" xmlns:p="http://schemas.microsoft.com/office/2006/metadata/properties" xmlns:ns2="f529bb46-6ad8-4085-bc35-8dd897cb4840" targetNamespace="http://schemas.microsoft.com/office/2006/metadata/properties" ma:root="true" ma:fieldsID="67687cb084ff62ac837d6a2b953fdeda" ns2:_="">
    <xsd:import namespace="f529bb46-6ad8-4085-bc35-8dd897cb48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9bb46-6ad8-4085-bc35-8dd897cb4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EFEF52-1463-45C4-942E-8AD6F62240DB}"/>
</file>

<file path=customXml/itemProps2.xml><?xml version="1.0" encoding="utf-8"?>
<ds:datastoreItem xmlns:ds="http://schemas.openxmlformats.org/officeDocument/2006/customXml" ds:itemID="{85B6D35B-F28C-494A-9371-80757F9DCBF5}"/>
</file>

<file path=customXml/itemProps3.xml><?xml version="1.0" encoding="utf-8"?>
<ds:datastoreItem xmlns:ds="http://schemas.openxmlformats.org/officeDocument/2006/customXml" ds:itemID="{BB6DBA59-68C5-49AA-9CDE-F05CD5388DDD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236</Words>
  <Application>Microsoft Office PowerPoint</Application>
  <PresentationFormat>Presentación en pantalla (16:9)</PresentationFormat>
  <Paragraphs>19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Catamaran</vt:lpstr>
      <vt:lpstr>Gill Sans Ultra Bold Condensed</vt:lpstr>
      <vt:lpstr>Roboto Condensed Light</vt:lpstr>
      <vt:lpstr>Spicy Rice</vt:lpstr>
      <vt:lpstr>Language Arts for High School - 9th Grade: Learning about Caring by Slidesgo</vt:lpstr>
      <vt:lpstr>Lectura del caso: “Carlos y Fredy ¿Si yo fuera maestro?”</vt:lpstr>
      <vt:lpstr>¿Qué se entiende por aprendizaje?</vt:lpstr>
      <vt:lpstr>¿Qué se entiende por educabilidad?</vt:lpstr>
      <vt:lpstr>¿Qué relación tiene con el aprendizaje?</vt:lpstr>
      <vt:lpstr>¿Cómo influye la escuela en el proceso de educabilidad?</vt:lpstr>
      <vt:lpstr>¿Cuáles son las principales hipótesis que explican el problema del fracaso escolar masivo?</vt:lpstr>
      <vt:lpstr>¿Cuál es el papel del maestro en la promoción del aprendizaje y desarrollo de los alumnos?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Lectura del caso: “Carlos y Fredy ¿Si yo fuera maestro?”</dc:title>
  <dc:creator>AD34</dc:creator>
  <cp:lastModifiedBy>ENEP</cp:lastModifiedBy>
  <cp:revision>6</cp:revision>
  <dcterms:modified xsi:type="dcterms:W3CDTF">2021-11-18T16:35:25Z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0x010100BB042A2B492F2B4B99F4FE1DB89A0CFD</vt:lpwstr>
  </property>
</Properties>
</file>