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1"/>
  </p:notesMasterIdLst>
  <p:sldIdLst>
    <p:sldId id="256" r:id="rId2"/>
    <p:sldId id="287" r:id="rId3"/>
    <p:sldId id="263" r:id="rId4"/>
    <p:sldId id="259" r:id="rId5"/>
    <p:sldId id="282" r:id="rId6"/>
    <p:sldId id="283" r:id="rId7"/>
    <p:sldId id="284" r:id="rId8"/>
    <p:sldId id="285" r:id="rId9"/>
    <p:sldId id="286" r:id="rId10"/>
  </p:sldIdLst>
  <p:sldSz cx="12192000" cy="6858000"/>
  <p:notesSz cx="6858000" cy="9144000"/>
  <p:embeddedFontLst>
    <p:embeddedFont>
      <p:font typeface="Questrial" panose="020B0604020202020204" charset="0"/>
      <p:regular r:id="rId12"/>
    </p:embeddedFont>
    <p:embeddedFont>
      <p:font typeface="Barlow Condensed" panose="020B0604020202020204" charset="0"/>
      <p:regular r:id="rId13"/>
      <p:bold r:id="rId14"/>
      <p:italic r:id="rId15"/>
      <p:boldItalic r:id="rId16"/>
    </p:embeddedFont>
    <p:embeddedFont>
      <p:font typeface="Yeseva One" panose="020B0604020202020204" charset="0"/>
      <p:regular r:id="rId17"/>
    </p:embeddedFont>
    <p:embeddedFont>
      <p:font typeface="Abril Fatface"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460584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79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11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47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16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38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6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09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77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9"/>
        <p:cNvGrpSpPr/>
        <p:nvPr/>
      </p:nvGrpSpPr>
      <p:grpSpPr>
        <a:xfrm>
          <a:off x="0" y="0"/>
          <a:ext cx="0" cy="0"/>
          <a:chOff x="0" y="0"/>
          <a:chExt cx="0" cy="0"/>
        </a:xfrm>
      </p:grpSpPr>
      <p:sp>
        <p:nvSpPr>
          <p:cNvPr id="10" name="Google Shape;10;p2"/>
          <p:cNvSpPr/>
          <p:nvPr/>
        </p:nvSpPr>
        <p:spPr>
          <a:xfrm>
            <a:off x="1130665" y="-429"/>
            <a:ext cx="442131"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 name="Google Shape;11;p2"/>
          <p:cNvSpPr/>
          <p:nvPr/>
        </p:nvSpPr>
        <p:spPr>
          <a:xfrm>
            <a:off x="378131" y="-144"/>
            <a:ext cx="448284"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2" name="Google Shape;12;p2"/>
          <p:cNvSpPr/>
          <p:nvPr/>
        </p:nvSpPr>
        <p:spPr>
          <a:xfrm>
            <a:off x="5583223" y="-144"/>
            <a:ext cx="425884"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3" name="Google Shape;13;p2"/>
          <p:cNvSpPr/>
          <p:nvPr/>
        </p:nvSpPr>
        <p:spPr>
          <a:xfrm>
            <a:off x="3424059" y="-996"/>
            <a:ext cx="425670"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4" name="Google Shape;14;p2"/>
          <p:cNvGrpSpPr/>
          <p:nvPr/>
        </p:nvGrpSpPr>
        <p:grpSpPr>
          <a:xfrm>
            <a:off x="4137414" y="-287"/>
            <a:ext cx="413401" cy="6860915"/>
            <a:chOff x="1296395" y="-143"/>
            <a:chExt cx="407935" cy="6860915"/>
          </a:xfrm>
        </p:grpSpPr>
        <p:sp>
          <p:nvSpPr>
            <p:cNvPr id="15" name="Google Shape;15;p2"/>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6" name="Google Shape;16;p2"/>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17" name="Google Shape;17;p2"/>
          <p:cNvGrpSpPr/>
          <p:nvPr/>
        </p:nvGrpSpPr>
        <p:grpSpPr>
          <a:xfrm>
            <a:off x="4829459" y="-287"/>
            <a:ext cx="418177" cy="6861317"/>
            <a:chOff x="10080554" y="-143"/>
            <a:chExt cx="412648" cy="6861317"/>
          </a:xfrm>
        </p:grpSpPr>
        <p:sp>
          <p:nvSpPr>
            <p:cNvPr id="18" name="Google Shape;18;p2"/>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 name="Google Shape;19;p2"/>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0" name="Google Shape;20;p2"/>
          <p:cNvSpPr/>
          <p:nvPr/>
        </p:nvSpPr>
        <p:spPr>
          <a:xfrm>
            <a:off x="1865072" y="-144"/>
            <a:ext cx="434420"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 name="Google Shape;21;p2"/>
          <p:cNvSpPr/>
          <p:nvPr/>
        </p:nvSpPr>
        <p:spPr>
          <a:xfrm rot="10800000" flipH="1">
            <a:off x="2622020" y="-5654"/>
            <a:ext cx="448284"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 name="Google Shape;22;p2"/>
          <p:cNvSpPr/>
          <p:nvPr/>
        </p:nvSpPr>
        <p:spPr>
          <a:xfrm rot="10800000" flipH="1">
            <a:off x="7040109" y="-4659"/>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3" name="Google Shape;23;p2"/>
          <p:cNvSpPr/>
          <p:nvPr/>
        </p:nvSpPr>
        <p:spPr>
          <a:xfrm rot="10800000" flipH="1">
            <a:off x="6287576" y="-4518"/>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4" name="Google Shape;24;p2"/>
          <p:cNvSpPr/>
          <p:nvPr/>
        </p:nvSpPr>
        <p:spPr>
          <a:xfrm rot="10800000" flipH="1">
            <a:off x="11492667" y="-437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5" name="Google Shape;25;p2"/>
          <p:cNvSpPr/>
          <p:nvPr/>
        </p:nvSpPr>
        <p:spPr>
          <a:xfrm rot="10800000" flipH="1">
            <a:off x="9333503" y="-4660"/>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26" name="Google Shape;26;p2"/>
          <p:cNvGrpSpPr/>
          <p:nvPr/>
        </p:nvGrpSpPr>
        <p:grpSpPr>
          <a:xfrm rot="10800000" flipH="1">
            <a:off x="10046859" y="-1920"/>
            <a:ext cx="413401" cy="6860915"/>
            <a:chOff x="1296395" y="-143"/>
            <a:chExt cx="407935" cy="6860915"/>
          </a:xfrm>
        </p:grpSpPr>
        <p:sp>
          <p:nvSpPr>
            <p:cNvPr id="27" name="Google Shape;27;p2"/>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8" name="Google Shape;28;p2"/>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29" name="Google Shape;29;p2"/>
          <p:cNvGrpSpPr/>
          <p:nvPr/>
        </p:nvGrpSpPr>
        <p:grpSpPr>
          <a:xfrm rot="10800000" flipH="1">
            <a:off x="10738904" y="-2321"/>
            <a:ext cx="418177" cy="6861317"/>
            <a:chOff x="10080554" y="-143"/>
            <a:chExt cx="412648" cy="6861317"/>
          </a:xfrm>
        </p:grpSpPr>
        <p:sp>
          <p:nvSpPr>
            <p:cNvPr id="30" name="Google Shape;30;p2"/>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1" name="Google Shape;31;p2"/>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32" name="Google Shape;32;p2"/>
          <p:cNvSpPr/>
          <p:nvPr/>
        </p:nvSpPr>
        <p:spPr>
          <a:xfrm rot="10800000" flipH="1">
            <a:off x="7774516" y="-4802"/>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 name="Google Shape;33;p2"/>
          <p:cNvSpPr/>
          <p:nvPr/>
        </p:nvSpPr>
        <p:spPr>
          <a:xfrm>
            <a:off x="8531464" y="993"/>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 name="Google Shape;34;p2"/>
          <p:cNvSpPr/>
          <p:nvPr/>
        </p:nvSpPr>
        <p:spPr>
          <a:xfrm rot="10800000">
            <a:off x="3450" y="1769200"/>
            <a:ext cx="12185100" cy="332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txBox="1">
            <a:spLocks noGrp="1"/>
          </p:cNvSpPr>
          <p:nvPr>
            <p:ph type="title"/>
          </p:nvPr>
        </p:nvSpPr>
        <p:spPr>
          <a:xfrm>
            <a:off x="973050" y="2270488"/>
            <a:ext cx="10245900" cy="2324400"/>
          </a:xfrm>
          <a:prstGeom prst="rect">
            <a:avLst/>
          </a:prstGeom>
          <a:noFill/>
        </p:spPr>
        <p:txBody>
          <a:bodyPr spcFirstLastPara="1" wrap="square" lIns="121900" tIns="121900" rIns="121900" bIns="121900"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6" name="Google Shape;36;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
        <p:nvSpPr>
          <p:cNvPr id="37" name="Google Shape;37;p2"/>
          <p:cNvSpPr txBox="1">
            <a:spLocks noGrp="1"/>
          </p:cNvSpPr>
          <p:nvPr>
            <p:ph type="subTitle" idx="1"/>
          </p:nvPr>
        </p:nvSpPr>
        <p:spPr>
          <a:xfrm>
            <a:off x="1507500" y="4638075"/>
            <a:ext cx="9177000" cy="4581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1900"/>
              <a:buNone/>
              <a:defRPr b="1"/>
            </a:lvl1pPr>
            <a:lvl2pPr lvl="1">
              <a:lnSpc>
                <a:spcPct val="100000"/>
              </a:lnSpc>
              <a:spcBef>
                <a:spcPts val="0"/>
              </a:spcBef>
              <a:spcAft>
                <a:spcPts val="0"/>
              </a:spcAft>
              <a:buSzPts val="1900"/>
              <a:buNone/>
              <a:defRPr b="1"/>
            </a:lvl2pPr>
            <a:lvl3pPr lvl="2">
              <a:lnSpc>
                <a:spcPct val="100000"/>
              </a:lnSpc>
              <a:spcBef>
                <a:spcPts val="0"/>
              </a:spcBef>
              <a:spcAft>
                <a:spcPts val="0"/>
              </a:spcAft>
              <a:buSzPts val="1900"/>
              <a:buNone/>
              <a:defRPr b="1"/>
            </a:lvl3pPr>
            <a:lvl4pPr lvl="3">
              <a:lnSpc>
                <a:spcPct val="100000"/>
              </a:lnSpc>
              <a:spcBef>
                <a:spcPts val="0"/>
              </a:spcBef>
              <a:spcAft>
                <a:spcPts val="0"/>
              </a:spcAft>
              <a:buSzPts val="1900"/>
              <a:buNone/>
              <a:defRPr b="1"/>
            </a:lvl4pPr>
            <a:lvl5pPr lvl="4">
              <a:lnSpc>
                <a:spcPct val="100000"/>
              </a:lnSpc>
              <a:spcBef>
                <a:spcPts val="0"/>
              </a:spcBef>
              <a:spcAft>
                <a:spcPts val="0"/>
              </a:spcAft>
              <a:buSzPts val="1900"/>
              <a:buNone/>
              <a:defRPr b="1"/>
            </a:lvl5pPr>
            <a:lvl6pPr lvl="5">
              <a:lnSpc>
                <a:spcPct val="100000"/>
              </a:lnSpc>
              <a:spcBef>
                <a:spcPts val="0"/>
              </a:spcBef>
              <a:spcAft>
                <a:spcPts val="0"/>
              </a:spcAft>
              <a:buSzPts val="1900"/>
              <a:buNone/>
              <a:defRPr b="1"/>
            </a:lvl6pPr>
            <a:lvl7pPr lvl="6">
              <a:lnSpc>
                <a:spcPct val="100000"/>
              </a:lnSpc>
              <a:spcBef>
                <a:spcPts val="0"/>
              </a:spcBef>
              <a:spcAft>
                <a:spcPts val="0"/>
              </a:spcAft>
              <a:buSzPts val="1900"/>
              <a:buNone/>
              <a:defRPr b="1"/>
            </a:lvl7pPr>
            <a:lvl8pPr lvl="7">
              <a:lnSpc>
                <a:spcPct val="100000"/>
              </a:lnSpc>
              <a:spcBef>
                <a:spcPts val="0"/>
              </a:spcBef>
              <a:spcAft>
                <a:spcPts val="0"/>
              </a:spcAft>
              <a:buSzPts val="1900"/>
              <a:buNone/>
              <a:defRPr b="1"/>
            </a:lvl8pPr>
            <a:lvl9pPr lvl="8">
              <a:lnSpc>
                <a:spcPct val="100000"/>
              </a:lnSpc>
              <a:spcBef>
                <a:spcPts val="0"/>
              </a:spcBef>
              <a:spcAft>
                <a:spcPts val="0"/>
              </a:spcAft>
              <a:buSzPts val="1900"/>
              <a:buNone/>
              <a:defRPr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41"/>
        <p:cNvGrpSpPr/>
        <p:nvPr/>
      </p:nvGrpSpPr>
      <p:grpSpPr>
        <a:xfrm>
          <a:off x="0" y="0"/>
          <a:ext cx="0" cy="0"/>
          <a:chOff x="0" y="0"/>
          <a:chExt cx="0" cy="0"/>
        </a:xfrm>
      </p:grpSpPr>
      <p:grpSp>
        <p:nvGrpSpPr>
          <p:cNvPr id="42" name="Google Shape;42;p4"/>
          <p:cNvGrpSpPr/>
          <p:nvPr/>
        </p:nvGrpSpPr>
        <p:grpSpPr>
          <a:xfrm>
            <a:off x="378131" y="-5654"/>
            <a:ext cx="11541156" cy="6870018"/>
            <a:chOff x="378131" y="-5654"/>
            <a:chExt cx="11541156" cy="6870018"/>
          </a:xfrm>
        </p:grpSpPr>
        <p:sp>
          <p:nvSpPr>
            <p:cNvPr id="43" name="Google Shape;43;p4"/>
            <p:cNvSpPr/>
            <p:nvPr/>
          </p:nvSpPr>
          <p:spPr>
            <a:xfrm>
              <a:off x="1130665" y="-429"/>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4" name="Google Shape;44;p4"/>
            <p:cNvSpPr/>
            <p:nvPr/>
          </p:nvSpPr>
          <p:spPr>
            <a:xfrm>
              <a:off x="378131" y="-14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 name="Google Shape;45;p4"/>
            <p:cNvSpPr/>
            <p:nvPr/>
          </p:nvSpPr>
          <p:spPr>
            <a:xfrm>
              <a:off x="5583223" y="-144"/>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 name="Google Shape;46;p4"/>
            <p:cNvSpPr/>
            <p:nvPr/>
          </p:nvSpPr>
          <p:spPr>
            <a:xfrm>
              <a:off x="3424059" y="-996"/>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47" name="Google Shape;47;p4"/>
            <p:cNvGrpSpPr/>
            <p:nvPr/>
          </p:nvGrpSpPr>
          <p:grpSpPr>
            <a:xfrm>
              <a:off x="4137414" y="-287"/>
              <a:ext cx="413401" cy="6860915"/>
              <a:chOff x="1296395" y="-143"/>
              <a:chExt cx="407935" cy="6860915"/>
            </a:xfrm>
          </p:grpSpPr>
          <p:sp>
            <p:nvSpPr>
              <p:cNvPr id="48" name="Google Shape;48;p4"/>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9" name="Google Shape;49;p4"/>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50" name="Google Shape;50;p4"/>
            <p:cNvGrpSpPr/>
            <p:nvPr/>
          </p:nvGrpSpPr>
          <p:grpSpPr>
            <a:xfrm>
              <a:off x="4829459" y="-287"/>
              <a:ext cx="418177" cy="6861317"/>
              <a:chOff x="10080554" y="-143"/>
              <a:chExt cx="412648" cy="6861317"/>
            </a:xfrm>
          </p:grpSpPr>
          <p:sp>
            <p:nvSpPr>
              <p:cNvPr id="51" name="Google Shape;51;p4"/>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 name="Google Shape;52;p4"/>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3" name="Google Shape;53;p4"/>
            <p:cNvSpPr/>
            <p:nvPr/>
          </p:nvSpPr>
          <p:spPr>
            <a:xfrm>
              <a:off x="1865072" y="-144"/>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4" name="Google Shape;54;p4"/>
            <p:cNvSpPr/>
            <p:nvPr/>
          </p:nvSpPr>
          <p:spPr>
            <a:xfrm rot="10800000" flipH="1">
              <a:off x="2622020" y="-565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 name="Google Shape;55;p4"/>
            <p:cNvSpPr/>
            <p:nvPr/>
          </p:nvSpPr>
          <p:spPr>
            <a:xfrm>
              <a:off x="7040109" y="423"/>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 name="Google Shape;56;p4"/>
            <p:cNvSpPr/>
            <p:nvPr/>
          </p:nvSpPr>
          <p:spPr>
            <a:xfrm>
              <a:off x="6287576" y="708"/>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 name="Google Shape;57;p4"/>
            <p:cNvSpPr/>
            <p:nvPr/>
          </p:nvSpPr>
          <p:spPr>
            <a:xfrm>
              <a:off x="11492667" y="70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 name="Google Shape;58;p4"/>
            <p:cNvSpPr/>
            <p:nvPr/>
          </p:nvSpPr>
          <p:spPr>
            <a:xfrm>
              <a:off x="9333503" y="-144"/>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59" name="Google Shape;59;p4"/>
            <p:cNvGrpSpPr/>
            <p:nvPr/>
          </p:nvGrpSpPr>
          <p:grpSpPr>
            <a:xfrm>
              <a:off x="10046859" y="565"/>
              <a:ext cx="413401" cy="6860915"/>
              <a:chOff x="1296395" y="-143"/>
              <a:chExt cx="407935" cy="6860915"/>
            </a:xfrm>
          </p:grpSpPr>
          <p:sp>
            <p:nvSpPr>
              <p:cNvPr id="60" name="Google Shape;60;p4"/>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1" name="Google Shape;61;p4"/>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62" name="Google Shape;62;p4"/>
            <p:cNvGrpSpPr/>
            <p:nvPr/>
          </p:nvGrpSpPr>
          <p:grpSpPr>
            <a:xfrm>
              <a:off x="10738904" y="565"/>
              <a:ext cx="418177" cy="6861317"/>
              <a:chOff x="10080554" y="-143"/>
              <a:chExt cx="412648" cy="6861317"/>
            </a:xfrm>
          </p:grpSpPr>
          <p:sp>
            <p:nvSpPr>
              <p:cNvPr id="63" name="Google Shape;63;p4"/>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4" name="Google Shape;64;p4"/>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65" name="Google Shape;65;p4"/>
            <p:cNvSpPr/>
            <p:nvPr/>
          </p:nvSpPr>
          <p:spPr>
            <a:xfrm>
              <a:off x="7774516" y="708"/>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 name="Google Shape;66;p4"/>
            <p:cNvSpPr/>
            <p:nvPr/>
          </p:nvSpPr>
          <p:spPr>
            <a:xfrm rot="10800000" flipH="1">
              <a:off x="8531464" y="-4802"/>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67" name="Google Shape;67;p4"/>
          <p:cNvSpPr/>
          <p:nvPr/>
        </p:nvSpPr>
        <p:spPr>
          <a:xfrm>
            <a:off x="0" y="1055913"/>
            <a:ext cx="12192000" cy="474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69" name="Google Shape;69;p4"/>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70" name="Google Shape;70;p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90"/>
        <p:cNvGrpSpPr/>
        <p:nvPr/>
      </p:nvGrpSpPr>
      <p:grpSpPr>
        <a:xfrm>
          <a:off x="0" y="0"/>
          <a:ext cx="0" cy="0"/>
          <a:chOff x="0" y="0"/>
          <a:chExt cx="0" cy="0"/>
        </a:xfrm>
      </p:grpSpPr>
      <p:grpSp>
        <p:nvGrpSpPr>
          <p:cNvPr id="91" name="Google Shape;91;p6"/>
          <p:cNvGrpSpPr/>
          <p:nvPr/>
        </p:nvGrpSpPr>
        <p:grpSpPr>
          <a:xfrm>
            <a:off x="378131" y="-5654"/>
            <a:ext cx="11541156" cy="6870018"/>
            <a:chOff x="378131" y="-5654"/>
            <a:chExt cx="11541156" cy="6870018"/>
          </a:xfrm>
        </p:grpSpPr>
        <p:sp>
          <p:nvSpPr>
            <p:cNvPr id="92" name="Google Shape;92;p6"/>
            <p:cNvSpPr/>
            <p:nvPr/>
          </p:nvSpPr>
          <p:spPr>
            <a:xfrm>
              <a:off x="1130665" y="-429"/>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3" name="Google Shape;93;p6"/>
            <p:cNvSpPr/>
            <p:nvPr/>
          </p:nvSpPr>
          <p:spPr>
            <a:xfrm>
              <a:off x="378131" y="-14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 name="Google Shape;94;p6"/>
            <p:cNvSpPr/>
            <p:nvPr/>
          </p:nvSpPr>
          <p:spPr>
            <a:xfrm>
              <a:off x="5583223" y="-144"/>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5" name="Google Shape;95;p6"/>
            <p:cNvSpPr/>
            <p:nvPr/>
          </p:nvSpPr>
          <p:spPr>
            <a:xfrm>
              <a:off x="3424059" y="-996"/>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96" name="Google Shape;96;p6"/>
            <p:cNvGrpSpPr/>
            <p:nvPr/>
          </p:nvGrpSpPr>
          <p:grpSpPr>
            <a:xfrm>
              <a:off x="4137414" y="-287"/>
              <a:ext cx="413401" cy="6860915"/>
              <a:chOff x="1296395" y="-143"/>
              <a:chExt cx="407935" cy="6860915"/>
            </a:xfrm>
          </p:grpSpPr>
          <p:sp>
            <p:nvSpPr>
              <p:cNvPr id="97" name="Google Shape;97;p6"/>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 name="Google Shape;98;p6"/>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99" name="Google Shape;99;p6"/>
            <p:cNvGrpSpPr/>
            <p:nvPr/>
          </p:nvGrpSpPr>
          <p:grpSpPr>
            <a:xfrm>
              <a:off x="4829459" y="-287"/>
              <a:ext cx="418177" cy="6861317"/>
              <a:chOff x="10080554" y="-143"/>
              <a:chExt cx="412648" cy="6861317"/>
            </a:xfrm>
          </p:grpSpPr>
          <p:sp>
            <p:nvSpPr>
              <p:cNvPr id="100" name="Google Shape;100;p6"/>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 name="Google Shape;101;p6"/>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02" name="Google Shape;102;p6"/>
            <p:cNvSpPr/>
            <p:nvPr/>
          </p:nvSpPr>
          <p:spPr>
            <a:xfrm>
              <a:off x="1865072" y="-144"/>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3" name="Google Shape;103;p6"/>
            <p:cNvSpPr/>
            <p:nvPr/>
          </p:nvSpPr>
          <p:spPr>
            <a:xfrm rot="10800000" flipH="1">
              <a:off x="2622020" y="-5654"/>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4" name="Google Shape;104;p6"/>
            <p:cNvSpPr/>
            <p:nvPr/>
          </p:nvSpPr>
          <p:spPr>
            <a:xfrm>
              <a:off x="7040109" y="423"/>
              <a:ext cx="442895" cy="68637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5" name="Google Shape;105;p6"/>
            <p:cNvSpPr/>
            <p:nvPr/>
          </p:nvSpPr>
          <p:spPr>
            <a:xfrm>
              <a:off x="6287576" y="708"/>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6" name="Google Shape;106;p6"/>
            <p:cNvSpPr/>
            <p:nvPr/>
          </p:nvSpPr>
          <p:spPr>
            <a:xfrm>
              <a:off x="11492667" y="708"/>
              <a:ext cx="426620" cy="6863231"/>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7" name="Google Shape;107;p6"/>
            <p:cNvSpPr/>
            <p:nvPr/>
          </p:nvSpPr>
          <p:spPr>
            <a:xfrm>
              <a:off x="9333503" y="-144"/>
              <a:ext cx="426406" cy="6864364"/>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08" name="Google Shape;108;p6"/>
            <p:cNvGrpSpPr/>
            <p:nvPr/>
          </p:nvGrpSpPr>
          <p:grpSpPr>
            <a:xfrm>
              <a:off x="10046859" y="565"/>
              <a:ext cx="413401" cy="6860915"/>
              <a:chOff x="1296395" y="-143"/>
              <a:chExt cx="407935" cy="6860915"/>
            </a:xfrm>
          </p:grpSpPr>
          <p:sp>
            <p:nvSpPr>
              <p:cNvPr id="109" name="Google Shape;109;p6"/>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0" name="Google Shape;110;p6"/>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111" name="Google Shape;111;p6"/>
            <p:cNvGrpSpPr/>
            <p:nvPr/>
          </p:nvGrpSpPr>
          <p:grpSpPr>
            <a:xfrm>
              <a:off x="10738904" y="565"/>
              <a:ext cx="418177" cy="6861317"/>
              <a:chOff x="10080554" y="-143"/>
              <a:chExt cx="412648" cy="6861317"/>
            </a:xfrm>
          </p:grpSpPr>
          <p:sp>
            <p:nvSpPr>
              <p:cNvPr id="112" name="Google Shape;112;p6"/>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3" name="Google Shape;113;p6"/>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14" name="Google Shape;114;p6"/>
            <p:cNvSpPr/>
            <p:nvPr/>
          </p:nvSpPr>
          <p:spPr>
            <a:xfrm>
              <a:off x="7774516" y="708"/>
              <a:ext cx="435171" cy="6863655"/>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15" name="Google Shape;115;p6"/>
            <p:cNvSpPr/>
            <p:nvPr/>
          </p:nvSpPr>
          <p:spPr>
            <a:xfrm rot="10800000" flipH="1">
              <a:off x="8531464" y="-4802"/>
              <a:ext cx="449059" cy="6863371"/>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116" name="Google Shape;116;p6"/>
          <p:cNvSpPr/>
          <p:nvPr/>
        </p:nvSpPr>
        <p:spPr>
          <a:xfrm>
            <a:off x="0" y="1653325"/>
            <a:ext cx="12192000" cy="5216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txBox="1">
            <a:spLocks noGrp="1"/>
          </p:cNvSpPr>
          <p:nvPr>
            <p:ph type="title"/>
          </p:nvPr>
        </p:nvSpPr>
        <p:spPr>
          <a:xfrm>
            <a:off x="4038950" y="-5650"/>
            <a:ext cx="4219500" cy="2164800"/>
          </a:xfrm>
          <a:prstGeom prst="rect">
            <a:avLst/>
          </a:prstGeom>
          <a:solidFill>
            <a:schemeClr val="lt1"/>
          </a:solidFill>
        </p:spPr>
        <p:txBody>
          <a:bodyPr spcFirstLastPara="1" wrap="square" lIns="121900" tIns="121900" rIns="121900" bIns="121900" anchor="ctr" anchorCtr="0">
            <a:noAutofit/>
          </a:bodyPr>
          <a:lstStyle>
            <a:lvl1pPr lvl="0" algn="ctr" rtl="0">
              <a:spcBef>
                <a:spcPts val="0"/>
              </a:spcBef>
              <a:spcAft>
                <a:spcPts val="0"/>
              </a:spcAft>
              <a:buSzPts val="10000"/>
              <a:buNone/>
              <a:defRPr sz="100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118" name="Google Shape;118;p6"/>
          <p:cNvSpPr txBox="1">
            <a:spLocks noGrp="1"/>
          </p:cNvSpPr>
          <p:nvPr>
            <p:ph type="body" idx="1"/>
          </p:nvPr>
        </p:nvSpPr>
        <p:spPr>
          <a:xfrm>
            <a:off x="1001150" y="3340925"/>
            <a:ext cx="10295100" cy="20751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119" name="Google Shape;119;p6"/>
          <p:cNvSpPr txBox="1">
            <a:spLocks noGrp="1"/>
          </p:cNvSpPr>
          <p:nvPr>
            <p:ph type="title" idx="2"/>
          </p:nvPr>
        </p:nvSpPr>
        <p:spPr>
          <a:xfrm>
            <a:off x="1001150" y="2416475"/>
            <a:ext cx="102951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20" name="Google Shape;120;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210"/>
        <p:cNvGrpSpPr/>
        <p:nvPr/>
      </p:nvGrpSpPr>
      <p:grpSpPr>
        <a:xfrm>
          <a:off x="0" y="0"/>
          <a:ext cx="0" cy="0"/>
          <a:chOff x="0" y="0"/>
          <a:chExt cx="0" cy="0"/>
        </a:xfrm>
      </p:grpSpPr>
      <p:sp>
        <p:nvSpPr>
          <p:cNvPr id="211" name="Google Shape;211;p11"/>
          <p:cNvSpPr/>
          <p:nvPr/>
        </p:nvSpPr>
        <p:spPr>
          <a:xfrm rot="-5400000">
            <a:off x="1530643" y="3682337"/>
            <a:ext cx="487200" cy="3547897"/>
          </a:xfrm>
          <a:custGeom>
            <a:avLst/>
            <a:gdLst/>
            <a:ahLst/>
            <a:cxnLst/>
            <a:rect l="l" t="t" r="r" b="b"/>
            <a:pathLst>
              <a:path w="661038" h="4606575" extrusionOk="0">
                <a:moveTo>
                  <a:pt x="634982" y="4471502"/>
                </a:moveTo>
                <a:lnTo>
                  <a:pt x="634982" y="4605995"/>
                </a:lnTo>
                <a:lnTo>
                  <a:pt x="37098" y="4605995"/>
                </a:lnTo>
                <a:lnTo>
                  <a:pt x="37098" y="4442070"/>
                </a:lnTo>
                <a:lnTo>
                  <a:pt x="43479" y="4438164"/>
                </a:lnTo>
                <a:lnTo>
                  <a:pt x="43479" y="4401303"/>
                </a:lnTo>
                <a:cubicBezTo>
                  <a:pt x="25191" y="4389396"/>
                  <a:pt x="55195" y="4379014"/>
                  <a:pt x="7475" y="4377395"/>
                </a:cubicBezTo>
                <a:cubicBezTo>
                  <a:pt x="-3003" y="4371775"/>
                  <a:pt x="40717" y="4371299"/>
                  <a:pt x="43670" y="4364250"/>
                </a:cubicBezTo>
                <a:cubicBezTo>
                  <a:pt x="43670" y="4363012"/>
                  <a:pt x="43670" y="4361869"/>
                  <a:pt x="43670" y="4360821"/>
                </a:cubicBezTo>
                <a:lnTo>
                  <a:pt x="37860" y="4357106"/>
                </a:lnTo>
                <a:lnTo>
                  <a:pt x="37860" y="4345962"/>
                </a:lnTo>
                <a:cubicBezTo>
                  <a:pt x="54052" y="4317387"/>
                  <a:pt x="39193" y="4268334"/>
                  <a:pt x="44051" y="4232424"/>
                </a:cubicBezTo>
                <a:lnTo>
                  <a:pt x="38145" y="4228424"/>
                </a:lnTo>
                <a:cubicBezTo>
                  <a:pt x="38145" y="4227471"/>
                  <a:pt x="38145" y="4226328"/>
                  <a:pt x="37383" y="4224899"/>
                </a:cubicBezTo>
                <a:lnTo>
                  <a:pt x="43860" y="4220804"/>
                </a:lnTo>
                <a:lnTo>
                  <a:pt x="43860" y="4187752"/>
                </a:lnTo>
                <a:lnTo>
                  <a:pt x="37479" y="4183942"/>
                </a:lnTo>
                <a:lnTo>
                  <a:pt x="37479" y="4018207"/>
                </a:lnTo>
                <a:lnTo>
                  <a:pt x="44051" y="4014302"/>
                </a:lnTo>
                <a:cubicBezTo>
                  <a:pt x="44051" y="4012968"/>
                  <a:pt x="44051" y="4011730"/>
                  <a:pt x="44051" y="4010682"/>
                </a:cubicBezTo>
                <a:lnTo>
                  <a:pt x="38241" y="4006967"/>
                </a:lnTo>
                <a:lnTo>
                  <a:pt x="38241" y="3999538"/>
                </a:lnTo>
                <a:cubicBezTo>
                  <a:pt x="47766" y="3996585"/>
                  <a:pt x="47766" y="3976964"/>
                  <a:pt x="38241" y="3974201"/>
                </a:cubicBezTo>
                <a:lnTo>
                  <a:pt x="38241" y="3956104"/>
                </a:lnTo>
                <a:lnTo>
                  <a:pt x="31573" y="3951913"/>
                </a:lnTo>
                <a:cubicBezTo>
                  <a:pt x="31573" y="3950770"/>
                  <a:pt x="31573" y="3949627"/>
                  <a:pt x="31573" y="3948293"/>
                </a:cubicBezTo>
                <a:lnTo>
                  <a:pt x="38145" y="3944388"/>
                </a:lnTo>
                <a:lnTo>
                  <a:pt x="38145" y="3915051"/>
                </a:lnTo>
                <a:lnTo>
                  <a:pt x="31859" y="3911146"/>
                </a:lnTo>
                <a:lnTo>
                  <a:pt x="37098" y="3908193"/>
                </a:lnTo>
                <a:cubicBezTo>
                  <a:pt x="38450" y="3893315"/>
                  <a:pt x="38803" y="3878351"/>
                  <a:pt x="38145" y="3863425"/>
                </a:cubicBezTo>
                <a:cubicBezTo>
                  <a:pt x="41003" y="3861425"/>
                  <a:pt x="43575" y="3861235"/>
                  <a:pt x="44718" y="3858758"/>
                </a:cubicBezTo>
                <a:cubicBezTo>
                  <a:pt x="42336" y="3847328"/>
                  <a:pt x="50909" y="3828564"/>
                  <a:pt x="38526" y="3823039"/>
                </a:cubicBezTo>
                <a:lnTo>
                  <a:pt x="38526" y="3778749"/>
                </a:lnTo>
                <a:lnTo>
                  <a:pt x="44622" y="3774938"/>
                </a:lnTo>
                <a:lnTo>
                  <a:pt x="44622" y="3745792"/>
                </a:lnTo>
                <a:lnTo>
                  <a:pt x="51290" y="3741696"/>
                </a:lnTo>
                <a:lnTo>
                  <a:pt x="51290" y="3590630"/>
                </a:lnTo>
                <a:lnTo>
                  <a:pt x="37955" y="3583200"/>
                </a:lnTo>
                <a:cubicBezTo>
                  <a:pt x="40927" y="3581819"/>
                  <a:pt x="44213" y="3581229"/>
                  <a:pt x="47480" y="3581486"/>
                </a:cubicBezTo>
                <a:cubicBezTo>
                  <a:pt x="52814" y="3573675"/>
                  <a:pt x="55576" y="3516620"/>
                  <a:pt x="44622" y="3513477"/>
                </a:cubicBezTo>
                <a:lnTo>
                  <a:pt x="44622" y="3498713"/>
                </a:lnTo>
                <a:lnTo>
                  <a:pt x="50814" y="3494808"/>
                </a:lnTo>
                <a:lnTo>
                  <a:pt x="50814" y="3483950"/>
                </a:lnTo>
                <a:lnTo>
                  <a:pt x="44432" y="3480044"/>
                </a:lnTo>
                <a:lnTo>
                  <a:pt x="44432" y="3469186"/>
                </a:lnTo>
                <a:lnTo>
                  <a:pt x="50909" y="3465090"/>
                </a:lnTo>
                <a:cubicBezTo>
                  <a:pt x="50909" y="3463757"/>
                  <a:pt x="50909" y="3462614"/>
                  <a:pt x="50337" y="3461375"/>
                </a:cubicBezTo>
                <a:cubicBezTo>
                  <a:pt x="41955" y="3456327"/>
                  <a:pt x="41955" y="3456041"/>
                  <a:pt x="50337" y="3450898"/>
                </a:cubicBezTo>
                <a:lnTo>
                  <a:pt x="50337" y="3443373"/>
                </a:lnTo>
                <a:lnTo>
                  <a:pt x="44527" y="3439563"/>
                </a:lnTo>
                <a:lnTo>
                  <a:pt x="44527" y="3351266"/>
                </a:lnTo>
                <a:lnTo>
                  <a:pt x="50528" y="3347552"/>
                </a:lnTo>
                <a:lnTo>
                  <a:pt x="44337" y="3343741"/>
                </a:lnTo>
                <a:lnTo>
                  <a:pt x="44337" y="3329073"/>
                </a:lnTo>
                <a:lnTo>
                  <a:pt x="50528" y="3325263"/>
                </a:lnTo>
                <a:lnTo>
                  <a:pt x="50528" y="3269923"/>
                </a:lnTo>
                <a:cubicBezTo>
                  <a:pt x="43860" y="3266018"/>
                  <a:pt x="29668" y="3261160"/>
                  <a:pt x="43956" y="3255540"/>
                </a:cubicBezTo>
                <a:lnTo>
                  <a:pt x="43956" y="3155909"/>
                </a:lnTo>
                <a:lnTo>
                  <a:pt x="37764" y="3152098"/>
                </a:lnTo>
                <a:lnTo>
                  <a:pt x="37764" y="3093329"/>
                </a:lnTo>
                <a:lnTo>
                  <a:pt x="44146" y="3089424"/>
                </a:lnTo>
                <a:lnTo>
                  <a:pt x="44146" y="3041799"/>
                </a:lnTo>
                <a:lnTo>
                  <a:pt x="37669" y="3037703"/>
                </a:lnTo>
                <a:cubicBezTo>
                  <a:pt x="37669" y="3036370"/>
                  <a:pt x="37669" y="3035227"/>
                  <a:pt x="38241" y="3033989"/>
                </a:cubicBezTo>
                <a:cubicBezTo>
                  <a:pt x="47766" y="3031226"/>
                  <a:pt x="43194" y="3019415"/>
                  <a:pt x="44241" y="3012176"/>
                </a:cubicBezTo>
                <a:cubicBezTo>
                  <a:pt x="41670" y="3010843"/>
                  <a:pt x="40146" y="3009890"/>
                  <a:pt x="38622" y="3009033"/>
                </a:cubicBezTo>
                <a:cubicBezTo>
                  <a:pt x="36812" y="3005509"/>
                  <a:pt x="38050" y="3001794"/>
                  <a:pt x="37669" y="2997889"/>
                </a:cubicBezTo>
                <a:lnTo>
                  <a:pt x="43956" y="2993793"/>
                </a:lnTo>
                <a:lnTo>
                  <a:pt x="43956" y="2975505"/>
                </a:lnTo>
                <a:lnTo>
                  <a:pt x="37764" y="2971600"/>
                </a:lnTo>
                <a:lnTo>
                  <a:pt x="37764" y="2967695"/>
                </a:lnTo>
                <a:lnTo>
                  <a:pt x="44337" y="2963694"/>
                </a:lnTo>
                <a:lnTo>
                  <a:pt x="44337" y="2860824"/>
                </a:lnTo>
                <a:lnTo>
                  <a:pt x="50814" y="2856728"/>
                </a:lnTo>
                <a:cubicBezTo>
                  <a:pt x="50814" y="2855395"/>
                  <a:pt x="50814" y="2854252"/>
                  <a:pt x="50147" y="2853014"/>
                </a:cubicBezTo>
                <a:cubicBezTo>
                  <a:pt x="40622" y="2847775"/>
                  <a:pt x="44432" y="2846346"/>
                  <a:pt x="45289" y="2819676"/>
                </a:cubicBezTo>
                <a:lnTo>
                  <a:pt x="49861" y="2817009"/>
                </a:lnTo>
                <a:cubicBezTo>
                  <a:pt x="50995" y="2811018"/>
                  <a:pt x="51318" y="2804893"/>
                  <a:pt x="50814" y="2798816"/>
                </a:cubicBezTo>
                <a:cubicBezTo>
                  <a:pt x="45861" y="2794911"/>
                  <a:pt x="40431" y="2791958"/>
                  <a:pt x="50814" y="2787006"/>
                </a:cubicBezTo>
                <a:lnTo>
                  <a:pt x="50814" y="2776052"/>
                </a:lnTo>
                <a:lnTo>
                  <a:pt x="44527" y="2772241"/>
                </a:lnTo>
                <a:cubicBezTo>
                  <a:pt x="54624" y="2769384"/>
                  <a:pt x="49956" y="2757954"/>
                  <a:pt x="50909" y="2750239"/>
                </a:cubicBezTo>
                <a:cubicBezTo>
                  <a:pt x="37002" y="2746619"/>
                  <a:pt x="51480" y="2728807"/>
                  <a:pt x="38622" y="2724902"/>
                </a:cubicBezTo>
                <a:cubicBezTo>
                  <a:pt x="37564" y="2711377"/>
                  <a:pt x="37279" y="2697794"/>
                  <a:pt x="37764" y="2684230"/>
                </a:cubicBezTo>
                <a:lnTo>
                  <a:pt x="31573" y="2680230"/>
                </a:lnTo>
                <a:lnTo>
                  <a:pt x="44146" y="2672706"/>
                </a:lnTo>
                <a:lnTo>
                  <a:pt x="44146" y="2647083"/>
                </a:lnTo>
                <a:lnTo>
                  <a:pt x="38145" y="2643082"/>
                </a:lnTo>
                <a:lnTo>
                  <a:pt x="43479" y="2640130"/>
                </a:lnTo>
                <a:cubicBezTo>
                  <a:pt x="46908" y="2591266"/>
                  <a:pt x="41860" y="2540689"/>
                  <a:pt x="45194" y="2491731"/>
                </a:cubicBezTo>
                <a:cubicBezTo>
                  <a:pt x="50242" y="2488968"/>
                  <a:pt x="50242" y="2488873"/>
                  <a:pt x="51004" y="2485253"/>
                </a:cubicBezTo>
                <a:lnTo>
                  <a:pt x="44527" y="2481157"/>
                </a:lnTo>
                <a:lnTo>
                  <a:pt x="44527" y="2466489"/>
                </a:lnTo>
                <a:lnTo>
                  <a:pt x="50909" y="2462679"/>
                </a:lnTo>
                <a:lnTo>
                  <a:pt x="50909" y="2455440"/>
                </a:lnTo>
                <a:lnTo>
                  <a:pt x="44527" y="2451630"/>
                </a:lnTo>
                <a:lnTo>
                  <a:pt x="44527" y="2422293"/>
                </a:lnTo>
                <a:lnTo>
                  <a:pt x="50909" y="2418102"/>
                </a:lnTo>
                <a:cubicBezTo>
                  <a:pt x="50909" y="2416768"/>
                  <a:pt x="50433" y="2415625"/>
                  <a:pt x="50147" y="2414387"/>
                </a:cubicBezTo>
                <a:cubicBezTo>
                  <a:pt x="43384" y="2412387"/>
                  <a:pt x="44241" y="2406577"/>
                  <a:pt x="44337" y="2400671"/>
                </a:cubicBezTo>
                <a:lnTo>
                  <a:pt x="50528" y="2396385"/>
                </a:lnTo>
                <a:lnTo>
                  <a:pt x="50528" y="2385527"/>
                </a:lnTo>
                <a:lnTo>
                  <a:pt x="44527" y="2381621"/>
                </a:lnTo>
                <a:lnTo>
                  <a:pt x="44527" y="2352284"/>
                </a:lnTo>
                <a:lnTo>
                  <a:pt x="50909" y="2348474"/>
                </a:lnTo>
                <a:lnTo>
                  <a:pt x="50909" y="2333806"/>
                </a:lnTo>
                <a:lnTo>
                  <a:pt x="44337" y="2329900"/>
                </a:lnTo>
                <a:cubicBezTo>
                  <a:pt x="44337" y="2328567"/>
                  <a:pt x="44337" y="2327329"/>
                  <a:pt x="44337" y="2326186"/>
                </a:cubicBezTo>
                <a:lnTo>
                  <a:pt x="49004" y="2323519"/>
                </a:lnTo>
                <a:cubicBezTo>
                  <a:pt x="52814" y="2308374"/>
                  <a:pt x="49004" y="2290657"/>
                  <a:pt x="50528" y="2274846"/>
                </a:cubicBezTo>
                <a:cubicBezTo>
                  <a:pt x="67006" y="2253415"/>
                  <a:pt x="52433" y="2211886"/>
                  <a:pt x="57100" y="2183596"/>
                </a:cubicBezTo>
                <a:cubicBezTo>
                  <a:pt x="54224" y="2180663"/>
                  <a:pt x="50604" y="2178549"/>
                  <a:pt x="46623" y="2177500"/>
                </a:cubicBezTo>
                <a:cubicBezTo>
                  <a:pt x="38431" y="2183406"/>
                  <a:pt x="31573" y="2179405"/>
                  <a:pt x="19381" y="2181977"/>
                </a:cubicBezTo>
                <a:lnTo>
                  <a:pt x="14619" y="2184168"/>
                </a:lnTo>
                <a:cubicBezTo>
                  <a:pt x="-27768" y="2172262"/>
                  <a:pt x="39193" y="2181882"/>
                  <a:pt x="50337" y="2167975"/>
                </a:cubicBezTo>
                <a:lnTo>
                  <a:pt x="50337" y="2120350"/>
                </a:lnTo>
                <a:lnTo>
                  <a:pt x="57005" y="2116255"/>
                </a:lnTo>
                <a:lnTo>
                  <a:pt x="57005" y="2112730"/>
                </a:lnTo>
                <a:lnTo>
                  <a:pt x="50814" y="2108921"/>
                </a:lnTo>
                <a:lnTo>
                  <a:pt x="50814" y="2086727"/>
                </a:lnTo>
                <a:cubicBezTo>
                  <a:pt x="59386" y="2081489"/>
                  <a:pt x="59481" y="2081107"/>
                  <a:pt x="51290" y="2076249"/>
                </a:cubicBezTo>
                <a:cubicBezTo>
                  <a:pt x="50423" y="2071382"/>
                  <a:pt x="50128" y="2066420"/>
                  <a:pt x="50433" y="2061486"/>
                </a:cubicBezTo>
                <a:lnTo>
                  <a:pt x="44432" y="2057486"/>
                </a:lnTo>
                <a:lnTo>
                  <a:pt x="50433" y="2053675"/>
                </a:lnTo>
                <a:lnTo>
                  <a:pt x="50433" y="2046627"/>
                </a:lnTo>
                <a:lnTo>
                  <a:pt x="57005" y="2042531"/>
                </a:lnTo>
                <a:lnTo>
                  <a:pt x="57005" y="1998526"/>
                </a:lnTo>
                <a:lnTo>
                  <a:pt x="50814" y="1994621"/>
                </a:lnTo>
                <a:lnTo>
                  <a:pt x="50814" y="1972523"/>
                </a:lnTo>
                <a:cubicBezTo>
                  <a:pt x="64339" y="1968808"/>
                  <a:pt x="49956" y="1950996"/>
                  <a:pt x="62910" y="1947281"/>
                </a:cubicBezTo>
                <a:cubicBezTo>
                  <a:pt x="63749" y="1942443"/>
                  <a:pt x="64006" y="1937518"/>
                  <a:pt x="63672" y="1932613"/>
                </a:cubicBezTo>
                <a:lnTo>
                  <a:pt x="57386" y="1928327"/>
                </a:lnTo>
                <a:lnTo>
                  <a:pt x="57386" y="1921183"/>
                </a:lnTo>
                <a:lnTo>
                  <a:pt x="63577" y="1917277"/>
                </a:lnTo>
                <a:lnTo>
                  <a:pt x="63577" y="1906419"/>
                </a:lnTo>
                <a:lnTo>
                  <a:pt x="57195" y="1902514"/>
                </a:lnTo>
                <a:lnTo>
                  <a:pt x="57195" y="1895180"/>
                </a:lnTo>
                <a:lnTo>
                  <a:pt x="62815" y="1892036"/>
                </a:lnTo>
                <a:cubicBezTo>
                  <a:pt x="65387" y="1887274"/>
                  <a:pt x="62244" y="1881749"/>
                  <a:pt x="64053" y="1876606"/>
                </a:cubicBezTo>
                <a:cubicBezTo>
                  <a:pt x="75388" y="1871748"/>
                  <a:pt x="69483" y="1853365"/>
                  <a:pt x="69292" y="1843078"/>
                </a:cubicBezTo>
                <a:lnTo>
                  <a:pt x="57672" y="1836601"/>
                </a:lnTo>
                <a:lnTo>
                  <a:pt x="57100" y="1832886"/>
                </a:lnTo>
                <a:lnTo>
                  <a:pt x="63577" y="1828886"/>
                </a:lnTo>
                <a:lnTo>
                  <a:pt x="63577" y="1825361"/>
                </a:lnTo>
                <a:lnTo>
                  <a:pt x="69959" y="1821456"/>
                </a:lnTo>
                <a:lnTo>
                  <a:pt x="63863" y="1817741"/>
                </a:lnTo>
                <a:cubicBezTo>
                  <a:pt x="61577" y="1812217"/>
                  <a:pt x="77579" y="1809740"/>
                  <a:pt x="66816" y="1804978"/>
                </a:cubicBezTo>
                <a:cubicBezTo>
                  <a:pt x="57291" y="1807073"/>
                  <a:pt x="58148" y="1798977"/>
                  <a:pt x="50814" y="1795453"/>
                </a:cubicBezTo>
                <a:lnTo>
                  <a:pt x="50814" y="1769926"/>
                </a:lnTo>
                <a:lnTo>
                  <a:pt x="56910" y="1766211"/>
                </a:lnTo>
                <a:lnTo>
                  <a:pt x="50718" y="1762401"/>
                </a:lnTo>
                <a:cubicBezTo>
                  <a:pt x="62339" y="1758400"/>
                  <a:pt x="55481" y="1742303"/>
                  <a:pt x="57100" y="1733064"/>
                </a:cubicBezTo>
                <a:cubicBezTo>
                  <a:pt x="66054" y="1727635"/>
                  <a:pt x="66054" y="1727349"/>
                  <a:pt x="57862" y="1722396"/>
                </a:cubicBezTo>
                <a:cubicBezTo>
                  <a:pt x="55957" y="1718872"/>
                  <a:pt x="57862" y="1715157"/>
                  <a:pt x="56338" y="1710775"/>
                </a:cubicBezTo>
                <a:lnTo>
                  <a:pt x="50909" y="1707251"/>
                </a:lnTo>
                <a:lnTo>
                  <a:pt x="57100" y="1703441"/>
                </a:lnTo>
                <a:lnTo>
                  <a:pt x="57100" y="1652006"/>
                </a:lnTo>
                <a:lnTo>
                  <a:pt x="63482" y="1648196"/>
                </a:lnTo>
                <a:lnTo>
                  <a:pt x="63482" y="1571330"/>
                </a:lnTo>
                <a:lnTo>
                  <a:pt x="57481" y="1567329"/>
                </a:lnTo>
                <a:cubicBezTo>
                  <a:pt x="64720" y="1565138"/>
                  <a:pt x="63768" y="1559614"/>
                  <a:pt x="63672" y="1553327"/>
                </a:cubicBezTo>
                <a:lnTo>
                  <a:pt x="57672" y="1549232"/>
                </a:lnTo>
                <a:lnTo>
                  <a:pt x="63291" y="1545517"/>
                </a:lnTo>
                <a:cubicBezTo>
                  <a:pt x="63291" y="1544469"/>
                  <a:pt x="63291" y="1543231"/>
                  <a:pt x="63291" y="1541993"/>
                </a:cubicBezTo>
                <a:lnTo>
                  <a:pt x="56719" y="1537992"/>
                </a:lnTo>
                <a:lnTo>
                  <a:pt x="56719" y="1530753"/>
                </a:lnTo>
                <a:lnTo>
                  <a:pt x="63101" y="1526943"/>
                </a:lnTo>
                <a:lnTo>
                  <a:pt x="63101" y="1467983"/>
                </a:lnTo>
                <a:lnTo>
                  <a:pt x="58243" y="1465221"/>
                </a:lnTo>
                <a:cubicBezTo>
                  <a:pt x="54528" y="1452172"/>
                  <a:pt x="57767" y="1436646"/>
                  <a:pt x="56719" y="1423215"/>
                </a:cubicBezTo>
                <a:cubicBezTo>
                  <a:pt x="58529" y="1418358"/>
                  <a:pt x="51195" y="1420073"/>
                  <a:pt x="44813" y="1417120"/>
                </a:cubicBezTo>
                <a:cubicBezTo>
                  <a:pt x="43289" y="1412643"/>
                  <a:pt x="54338" y="1416167"/>
                  <a:pt x="55862" y="1413214"/>
                </a:cubicBezTo>
                <a:cubicBezTo>
                  <a:pt x="58053" y="1388830"/>
                  <a:pt x="55862" y="1364161"/>
                  <a:pt x="56719" y="1339396"/>
                </a:cubicBezTo>
                <a:lnTo>
                  <a:pt x="50433" y="1335395"/>
                </a:lnTo>
                <a:lnTo>
                  <a:pt x="56719" y="1331585"/>
                </a:lnTo>
                <a:lnTo>
                  <a:pt x="56719" y="1269101"/>
                </a:lnTo>
                <a:lnTo>
                  <a:pt x="63101" y="1265291"/>
                </a:lnTo>
                <a:lnTo>
                  <a:pt x="63101" y="1228524"/>
                </a:lnTo>
                <a:lnTo>
                  <a:pt x="57005" y="1224619"/>
                </a:lnTo>
                <a:cubicBezTo>
                  <a:pt x="55671" y="1221381"/>
                  <a:pt x="58910" y="1219666"/>
                  <a:pt x="62149" y="1218143"/>
                </a:cubicBezTo>
                <a:cubicBezTo>
                  <a:pt x="65006" y="1211761"/>
                  <a:pt x="62149" y="1203379"/>
                  <a:pt x="63291" y="1195854"/>
                </a:cubicBezTo>
                <a:lnTo>
                  <a:pt x="57100" y="1191663"/>
                </a:lnTo>
                <a:lnTo>
                  <a:pt x="57100" y="1184424"/>
                </a:lnTo>
                <a:lnTo>
                  <a:pt x="63101" y="1180519"/>
                </a:lnTo>
                <a:lnTo>
                  <a:pt x="63101" y="1173280"/>
                </a:lnTo>
                <a:lnTo>
                  <a:pt x="56719" y="1169470"/>
                </a:lnTo>
                <a:lnTo>
                  <a:pt x="56719" y="1162231"/>
                </a:lnTo>
                <a:lnTo>
                  <a:pt x="63006" y="1158421"/>
                </a:lnTo>
                <a:lnTo>
                  <a:pt x="63006" y="1150991"/>
                </a:lnTo>
                <a:cubicBezTo>
                  <a:pt x="54338" y="1145752"/>
                  <a:pt x="54338" y="1145371"/>
                  <a:pt x="62244" y="1140704"/>
                </a:cubicBezTo>
                <a:cubicBezTo>
                  <a:pt x="63196" y="1131751"/>
                  <a:pt x="67673" y="1114701"/>
                  <a:pt x="57005" y="1110796"/>
                </a:cubicBezTo>
                <a:lnTo>
                  <a:pt x="57005" y="1055837"/>
                </a:lnTo>
                <a:lnTo>
                  <a:pt x="50433" y="1051646"/>
                </a:lnTo>
                <a:lnTo>
                  <a:pt x="63006" y="1044216"/>
                </a:lnTo>
                <a:lnTo>
                  <a:pt x="63006" y="1029357"/>
                </a:lnTo>
                <a:cubicBezTo>
                  <a:pt x="52624" y="1025928"/>
                  <a:pt x="56814" y="1011736"/>
                  <a:pt x="57576" y="1003259"/>
                </a:cubicBezTo>
                <a:lnTo>
                  <a:pt x="62244" y="1000591"/>
                </a:lnTo>
                <a:cubicBezTo>
                  <a:pt x="63873" y="973150"/>
                  <a:pt x="63873" y="945642"/>
                  <a:pt x="62244" y="918200"/>
                </a:cubicBezTo>
                <a:lnTo>
                  <a:pt x="57291" y="915438"/>
                </a:lnTo>
                <a:lnTo>
                  <a:pt x="57291" y="834094"/>
                </a:lnTo>
                <a:lnTo>
                  <a:pt x="63482" y="830284"/>
                </a:lnTo>
                <a:lnTo>
                  <a:pt x="63482" y="815711"/>
                </a:lnTo>
                <a:lnTo>
                  <a:pt x="57195" y="811901"/>
                </a:lnTo>
                <a:lnTo>
                  <a:pt x="63863" y="807805"/>
                </a:lnTo>
                <a:lnTo>
                  <a:pt x="63863" y="763800"/>
                </a:lnTo>
                <a:cubicBezTo>
                  <a:pt x="73388" y="761419"/>
                  <a:pt x="73388" y="737511"/>
                  <a:pt x="63863" y="735225"/>
                </a:cubicBezTo>
                <a:lnTo>
                  <a:pt x="63863" y="727700"/>
                </a:lnTo>
                <a:lnTo>
                  <a:pt x="69387" y="724081"/>
                </a:lnTo>
                <a:cubicBezTo>
                  <a:pt x="69387" y="723128"/>
                  <a:pt x="69387" y="721890"/>
                  <a:pt x="69959" y="720557"/>
                </a:cubicBezTo>
                <a:lnTo>
                  <a:pt x="63482" y="716461"/>
                </a:lnTo>
                <a:lnTo>
                  <a:pt x="63482" y="709317"/>
                </a:lnTo>
                <a:lnTo>
                  <a:pt x="69864" y="705412"/>
                </a:lnTo>
                <a:lnTo>
                  <a:pt x="69864" y="683409"/>
                </a:lnTo>
                <a:lnTo>
                  <a:pt x="63672" y="679599"/>
                </a:lnTo>
                <a:lnTo>
                  <a:pt x="63672" y="661121"/>
                </a:lnTo>
                <a:cubicBezTo>
                  <a:pt x="73197" y="658263"/>
                  <a:pt x="70149" y="646356"/>
                  <a:pt x="69006" y="638641"/>
                </a:cubicBezTo>
                <a:cubicBezTo>
                  <a:pt x="57100" y="631784"/>
                  <a:pt x="65958" y="611591"/>
                  <a:pt x="63387" y="599113"/>
                </a:cubicBezTo>
                <a:lnTo>
                  <a:pt x="69673" y="594922"/>
                </a:lnTo>
                <a:lnTo>
                  <a:pt x="69673" y="576919"/>
                </a:lnTo>
                <a:lnTo>
                  <a:pt x="82818" y="569109"/>
                </a:lnTo>
                <a:lnTo>
                  <a:pt x="76245" y="565013"/>
                </a:lnTo>
                <a:lnTo>
                  <a:pt x="76245" y="554250"/>
                </a:lnTo>
                <a:lnTo>
                  <a:pt x="70911" y="551297"/>
                </a:lnTo>
                <a:cubicBezTo>
                  <a:pt x="68149" y="528437"/>
                  <a:pt x="70911" y="503672"/>
                  <a:pt x="69959" y="480717"/>
                </a:cubicBezTo>
                <a:lnTo>
                  <a:pt x="64244" y="477574"/>
                </a:lnTo>
                <a:cubicBezTo>
                  <a:pt x="61767" y="448999"/>
                  <a:pt x="64244" y="418519"/>
                  <a:pt x="63387" y="388991"/>
                </a:cubicBezTo>
                <a:lnTo>
                  <a:pt x="57291" y="384990"/>
                </a:lnTo>
                <a:cubicBezTo>
                  <a:pt x="57291" y="384038"/>
                  <a:pt x="57291" y="382800"/>
                  <a:pt x="56814" y="381466"/>
                </a:cubicBezTo>
                <a:lnTo>
                  <a:pt x="63196" y="377561"/>
                </a:lnTo>
                <a:lnTo>
                  <a:pt x="57100" y="373656"/>
                </a:lnTo>
                <a:cubicBezTo>
                  <a:pt x="67101" y="370894"/>
                  <a:pt x="62434" y="359464"/>
                  <a:pt x="63387" y="351748"/>
                </a:cubicBezTo>
                <a:lnTo>
                  <a:pt x="58434" y="348319"/>
                </a:lnTo>
                <a:cubicBezTo>
                  <a:pt x="54243" y="327650"/>
                  <a:pt x="60148" y="305266"/>
                  <a:pt x="56243" y="284502"/>
                </a:cubicBezTo>
                <a:lnTo>
                  <a:pt x="51099" y="281549"/>
                </a:lnTo>
                <a:lnTo>
                  <a:pt x="56910" y="277739"/>
                </a:lnTo>
                <a:lnTo>
                  <a:pt x="50718" y="273834"/>
                </a:lnTo>
                <a:lnTo>
                  <a:pt x="50718" y="240877"/>
                </a:lnTo>
                <a:cubicBezTo>
                  <a:pt x="10713" y="235162"/>
                  <a:pt x="-5860" y="232972"/>
                  <a:pt x="47575" y="227828"/>
                </a:cubicBezTo>
                <a:cubicBezTo>
                  <a:pt x="55862" y="205444"/>
                  <a:pt x="48147" y="174584"/>
                  <a:pt x="50718" y="149057"/>
                </a:cubicBezTo>
                <a:lnTo>
                  <a:pt x="44337" y="144961"/>
                </a:lnTo>
                <a:lnTo>
                  <a:pt x="44337" y="137722"/>
                </a:lnTo>
                <a:lnTo>
                  <a:pt x="50718" y="133816"/>
                </a:lnTo>
                <a:lnTo>
                  <a:pt x="50718" y="122958"/>
                </a:lnTo>
                <a:lnTo>
                  <a:pt x="44337" y="119053"/>
                </a:lnTo>
                <a:cubicBezTo>
                  <a:pt x="57481" y="112576"/>
                  <a:pt x="48051" y="90478"/>
                  <a:pt x="50718" y="78667"/>
                </a:cubicBezTo>
                <a:cubicBezTo>
                  <a:pt x="41765" y="73237"/>
                  <a:pt x="41765" y="72952"/>
                  <a:pt x="50718" y="67808"/>
                </a:cubicBezTo>
                <a:lnTo>
                  <a:pt x="50718" y="12468"/>
                </a:lnTo>
                <a:lnTo>
                  <a:pt x="44908" y="8658"/>
                </a:lnTo>
                <a:lnTo>
                  <a:pt x="51099" y="4848"/>
                </a:lnTo>
                <a:lnTo>
                  <a:pt x="51099" y="-581"/>
                </a:lnTo>
                <a:lnTo>
                  <a:pt x="642411" y="-581"/>
                </a:lnTo>
                <a:lnTo>
                  <a:pt x="642411" y="53044"/>
                </a:lnTo>
                <a:cubicBezTo>
                  <a:pt x="644602" y="54473"/>
                  <a:pt x="646888" y="55712"/>
                  <a:pt x="648793" y="56855"/>
                </a:cubicBezTo>
                <a:lnTo>
                  <a:pt x="648793" y="64189"/>
                </a:lnTo>
                <a:lnTo>
                  <a:pt x="642792" y="67999"/>
                </a:lnTo>
                <a:lnTo>
                  <a:pt x="642792" y="100669"/>
                </a:lnTo>
                <a:cubicBezTo>
                  <a:pt x="659080" y="107051"/>
                  <a:pt x="639078" y="133912"/>
                  <a:pt x="654794" y="140579"/>
                </a:cubicBezTo>
                <a:cubicBezTo>
                  <a:pt x="654794" y="143818"/>
                  <a:pt x="657080" y="146294"/>
                  <a:pt x="661747" y="148199"/>
                </a:cubicBezTo>
                <a:cubicBezTo>
                  <a:pt x="659556" y="151628"/>
                  <a:pt x="651460" y="148961"/>
                  <a:pt x="648984" y="152105"/>
                </a:cubicBezTo>
                <a:lnTo>
                  <a:pt x="648984" y="196205"/>
                </a:lnTo>
                <a:lnTo>
                  <a:pt x="642316" y="200206"/>
                </a:lnTo>
                <a:cubicBezTo>
                  <a:pt x="642316" y="201539"/>
                  <a:pt x="642316" y="202682"/>
                  <a:pt x="642792" y="203730"/>
                </a:cubicBezTo>
                <a:lnTo>
                  <a:pt x="648508" y="207445"/>
                </a:lnTo>
                <a:lnTo>
                  <a:pt x="648508" y="222304"/>
                </a:lnTo>
                <a:lnTo>
                  <a:pt x="643459" y="225161"/>
                </a:lnTo>
                <a:cubicBezTo>
                  <a:pt x="641935" y="242592"/>
                  <a:pt x="642030" y="302695"/>
                  <a:pt x="643459" y="318601"/>
                </a:cubicBezTo>
                <a:lnTo>
                  <a:pt x="648508" y="321364"/>
                </a:lnTo>
                <a:lnTo>
                  <a:pt x="642411" y="325364"/>
                </a:lnTo>
                <a:lnTo>
                  <a:pt x="642411" y="395944"/>
                </a:lnTo>
                <a:lnTo>
                  <a:pt x="648793" y="399849"/>
                </a:lnTo>
                <a:lnTo>
                  <a:pt x="648793" y="406993"/>
                </a:lnTo>
                <a:lnTo>
                  <a:pt x="642507" y="410899"/>
                </a:lnTo>
                <a:lnTo>
                  <a:pt x="642507" y="418328"/>
                </a:lnTo>
                <a:cubicBezTo>
                  <a:pt x="644507" y="419757"/>
                  <a:pt x="647364" y="420043"/>
                  <a:pt x="648031" y="422329"/>
                </a:cubicBezTo>
                <a:cubicBezTo>
                  <a:pt x="638506" y="425186"/>
                  <a:pt x="639078" y="448903"/>
                  <a:pt x="648888" y="450904"/>
                </a:cubicBezTo>
                <a:cubicBezTo>
                  <a:pt x="643840" y="472240"/>
                  <a:pt x="661842" y="530437"/>
                  <a:pt x="636030" y="531866"/>
                </a:cubicBezTo>
                <a:cubicBezTo>
                  <a:pt x="636030" y="533009"/>
                  <a:pt x="636030" y="534248"/>
                  <a:pt x="636030" y="534819"/>
                </a:cubicBezTo>
                <a:cubicBezTo>
                  <a:pt x="638125" y="539105"/>
                  <a:pt x="646698" y="536152"/>
                  <a:pt x="649079" y="539582"/>
                </a:cubicBezTo>
                <a:lnTo>
                  <a:pt x="649079" y="550440"/>
                </a:lnTo>
                <a:cubicBezTo>
                  <a:pt x="634315" y="553393"/>
                  <a:pt x="635458" y="554441"/>
                  <a:pt x="636030" y="568633"/>
                </a:cubicBezTo>
                <a:lnTo>
                  <a:pt x="642126" y="572824"/>
                </a:lnTo>
                <a:lnTo>
                  <a:pt x="637077" y="575681"/>
                </a:lnTo>
                <a:cubicBezTo>
                  <a:pt x="635496" y="594503"/>
                  <a:pt x="635496" y="613429"/>
                  <a:pt x="637077" y="632260"/>
                </a:cubicBezTo>
                <a:lnTo>
                  <a:pt x="642411" y="635212"/>
                </a:lnTo>
                <a:cubicBezTo>
                  <a:pt x="642411" y="642261"/>
                  <a:pt x="639744" y="651119"/>
                  <a:pt x="648793" y="653596"/>
                </a:cubicBezTo>
                <a:lnTo>
                  <a:pt x="648793" y="704935"/>
                </a:lnTo>
                <a:lnTo>
                  <a:pt x="655461" y="708936"/>
                </a:lnTo>
                <a:lnTo>
                  <a:pt x="655461" y="716175"/>
                </a:lnTo>
                <a:lnTo>
                  <a:pt x="649365" y="720080"/>
                </a:lnTo>
                <a:lnTo>
                  <a:pt x="655556" y="724081"/>
                </a:lnTo>
                <a:cubicBezTo>
                  <a:pt x="655023" y="732720"/>
                  <a:pt x="655308" y="741397"/>
                  <a:pt x="656413" y="749989"/>
                </a:cubicBezTo>
                <a:lnTo>
                  <a:pt x="661080" y="752560"/>
                </a:lnTo>
                <a:cubicBezTo>
                  <a:pt x="661080" y="757037"/>
                  <a:pt x="651555" y="753513"/>
                  <a:pt x="649269" y="756751"/>
                </a:cubicBezTo>
                <a:lnTo>
                  <a:pt x="649269" y="793518"/>
                </a:lnTo>
                <a:lnTo>
                  <a:pt x="655175" y="797233"/>
                </a:lnTo>
                <a:lnTo>
                  <a:pt x="649079" y="801138"/>
                </a:lnTo>
                <a:lnTo>
                  <a:pt x="649079" y="808377"/>
                </a:lnTo>
                <a:lnTo>
                  <a:pt x="655270" y="812187"/>
                </a:lnTo>
                <a:lnTo>
                  <a:pt x="655270" y="830475"/>
                </a:lnTo>
                <a:lnTo>
                  <a:pt x="648984" y="834666"/>
                </a:lnTo>
                <a:cubicBezTo>
                  <a:pt x="648126" y="856859"/>
                  <a:pt x="650603" y="879814"/>
                  <a:pt x="648031" y="901341"/>
                </a:cubicBezTo>
                <a:lnTo>
                  <a:pt x="643364" y="903913"/>
                </a:lnTo>
                <a:cubicBezTo>
                  <a:pt x="641745" y="924963"/>
                  <a:pt x="642030" y="1008688"/>
                  <a:pt x="643364" y="1023165"/>
                </a:cubicBezTo>
                <a:lnTo>
                  <a:pt x="654889" y="1029643"/>
                </a:lnTo>
                <a:cubicBezTo>
                  <a:pt x="652508" y="1032976"/>
                  <a:pt x="644412" y="1030405"/>
                  <a:pt x="641935" y="1033739"/>
                </a:cubicBezTo>
                <a:lnTo>
                  <a:pt x="641935" y="1084983"/>
                </a:lnTo>
                <a:lnTo>
                  <a:pt x="635649" y="1088888"/>
                </a:lnTo>
                <a:cubicBezTo>
                  <a:pt x="649269" y="1119464"/>
                  <a:pt x="640125" y="1167279"/>
                  <a:pt x="641078" y="1203188"/>
                </a:cubicBezTo>
                <a:lnTo>
                  <a:pt x="635934" y="1206046"/>
                </a:lnTo>
                <a:cubicBezTo>
                  <a:pt x="635934" y="1213856"/>
                  <a:pt x="631839" y="1225096"/>
                  <a:pt x="641650" y="1228239"/>
                </a:cubicBezTo>
                <a:lnTo>
                  <a:pt x="635649" y="1232144"/>
                </a:lnTo>
                <a:cubicBezTo>
                  <a:pt x="635172" y="1245575"/>
                  <a:pt x="635649" y="1259100"/>
                  <a:pt x="635649" y="1272531"/>
                </a:cubicBezTo>
                <a:lnTo>
                  <a:pt x="629172" y="1276436"/>
                </a:lnTo>
                <a:lnTo>
                  <a:pt x="629172" y="1283675"/>
                </a:lnTo>
                <a:cubicBezTo>
                  <a:pt x="638697" y="1288437"/>
                  <a:pt x="635934" y="1290437"/>
                  <a:pt x="629172" y="1295581"/>
                </a:cubicBezTo>
                <a:cubicBezTo>
                  <a:pt x="631553" y="1306630"/>
                  <a:pt x="623171" y="1325299"/>
                  <a:pt x="634792" y="1331109"/>
                </a:cubicBezTo>
                <a:cubicBezTo>
                  <a:pt x="636334" y="1353635"/>
                  <a:pt x="636182" y="1376239"/>
                  <a:pt x="634315" y="1398737"/>
                </a:cubicBezTo>
                <a:lnTo>
                  <a:pt x="629458" y="1401499"/>
                </a:lnTo>
                <a:lnTo>
                  <a:pt x="629458" y="1416262"/>
                </a:lnTo>
                <a:lnTo>
                  <a:pt x="635649" y="1420073"/>
                </a:lnTo>
                <a:lnTo>
                  <a:pt x="635649" y="1489890"/>
                </a:lnTo>
                <a:lnTo>
                  <a:pt x="642411" y="1493987"/>
                </a:lnTo>
                <a:lnTo>
                  <a:pt x="642411" y="1563805"/>
                </a:lnTo>
                <a:cubicBezTo>
                  <a:pt x="645555" y="1566948"/>
                  <a:pt x="656032" y="1563805"/>
                  <a:pt x="655461" y="1569805"/>
                </a:cubicBezTo>
                <a:cubicBezTo>
                  <a:pt x="656604" y="1573996"/>
                  <a:pt x="641268" y="1572377"/>
                  <a:pt x="642316" y="1575615"/>
                </a:cubicBezTo>
                <a:cubicBezTo>
                  <a:pt x="641364" y="1609811"/>
                  <a:pt x="644031" y="1644577"/>
                  <a:pt x="641364" y="1678581"/>
                </a:cubicBezTo>
                <a:lnTo>
                  <a:pt x="636220" y="1681439"/>
                </a:lnTo>
                <a:lnTo>
                  <a:pt x="642030" y="1685439"/>
                </a:lnTo>
                <a:lnTo>
                  <a:pt x="642030" y="1692678"/>
                </a:lnTo>
                <a:lnTo>
                  <a:pt x="635744" y="1696488"/>
                </a:lnTo>
                <a:lnTo>
                  <a:pt x="635744" y="1711061"/>
                </a:lnTo>
                <a:lnTo>
                  <a:pt x="642411" y="1715157"/>
                </a:lnTo>
                <a:lnTo>
                  <a:pt x="642411" y="1736874"/>
                </a:lnTo>
                <a:lnTo>
                  <a:pt x="648508" y="1740875"/>
                </a:lnTo>
                <a:lnTo>
                  <a:pt x="643554" y="1743637"/>
                </a:lnTo>
                <a:cubicBezTo>
                  <a:pt x="641935" y="1772192"/>
                  <a:pt x="641935" y="1800806"/>
                  <a:pt x="643554" y="1829362"/>
                </a:cubicBezTo>
                <a:lnTo>
                  <a:pt x="648603" y="1832219"/>
                </a:lnTo>
                <a:lnTo>
                  <a:pt x="642697" y="1836220"/>
                </a:lnTo>
                <a:lnTo>
                  <a:pt x="642697" y="1872986"/>
                </a:lnTo>
                <a:lnTo>
                  <a:pt x="648984" y="1876796"/>
                </a:lnTo>
                <a:lnTo>
                  <a:pt x="648984" y="1924421"/>
                </a:lnTo>
                <a:lnTo>
                  <a:pt x="642602" y="1928231"/>
                </a:lnTo>
                <a:lnTo>
                  <a:pt x="642602" y="1950139"/>
                </a:lnTo>
                <a:lnTo>
                  <a:pt x="648698" y="1954139"/>
                </a:lnTo>
                <a:cubicBezTo>
                  <a:pt x="636030" y="1957568"/>
                  <a:pt x="648698" y="1972618"/>
                  <a:pt x="636030" y="1975952"/>
                </a:cubicBezTo>
                <a:cubicBezTo>
                  <a:pt x="635220" y="1982324"/>
                  <a:pt x="635677" y="1988801"/>
                  <a:pt x="637363" y="1995002"/>
                </a:cubicBezTo>
                <a:lnTo>
                  <a:pt x="642221" y="1997764"/>
                </a:lnTo>
                <a:lnTo>
                  <a:pt x="642221" y="2012527"/>
                </a:lnTo>
                <a:lnTo>
                  <a:pt x="635934" y="2016337"/>
                </a:lnTo>
                <a:lnTo>
                  <a:pt x="635934" y="2019862"/>
                </a:lnTo>
                <a:lnTo>
                  <a:pt x="642316" y="2023767"/>
                </a:lnTo>
                <a:lnTo>
                  <a:pt x="642316" y="2049389"/>
                </a:lnTo>
                <a:lnTo>
                  <a:pt x="635553" y="2053675"/>
                </a:lnTo>
                <a:lnTo>
                  <a:pt x="635553" y="2086251"/>
                </a:lnTo>
                <a:lnTo>
                  <a:pt x="629172" y="2090632"/>
                </a:lnTo>
                <a:cubicBezTo>
                  <a:pt x="629172" y="2093204"/>
                  <a:pt x="629172" y="2095586"/>
                  <a:pt x="629743" y="2097586"/>
                </a:cubicBezTo>
                <a:lnTo>
                  <a:pt x="635553" y="2100824"/>
                </a:lnTo>
                <a:lnTo>
                  <a:pt x="635553" y="2108254"/>
                </a:lnTo>
                <a:lnTo>
                  <a:pt x="629553" y="2112159"/>
                </a:lnTo>
                <a:lnTo>
                  <a:pt x="629553" y="2119970"/>
                </a:lnTo>
                <a:lnTo>
                  <a:pt x="635934" y="2123780"/>
                </a:lnTo>
                <a:lnTo>
                  <a:pt x="635934" y="2153116"/>
                </a:lnTo>
                <a:lnTo>
                  <a:pt x="642126" y="2156927"/>
                </a:lnTo>
                <a:lnTo>
                  <a:pt x="635934" y="2160927"/>
                </a:lnTo>
                <a:cubicBezTo>
                  <a:pt x="638220" y="2179025"/>
                  <a:pt x="631172" y="2202361"/>
                  <a:pt x="638887" y="2217505"/>
                </a:cubicBezTo>
                <a:cubicBezTo>
                  <a:pt x="642221" y="2218172"/>
                  <a:pt x="647650" y="2216362"/>
                  <a:pt x="648412" y="2220173"/>
                </a:cubicBezTo>
                <a:lnTo>
                  <a:pt x="636601" y="2226840"/>
                </a:lnTo>
                <a:lnTo>
                  <a:pt x="636601" y="2256272"/>
                </a:lnTo>
                <a:lnTo>
                  <a:pt x="642983" y="2260177"/>
                </a:lnTo>
                <a:lnTo>
                  <a:pt x="642983" y="2263702"/>
                </a:lnTo>
                <a:lnTo>
                  <a:pt x="636411" y="2267607"/>
                </a:lnTo>
                <a:cubicBezTo>
                  <a:pt x="636411" y="2268941"/>
                  <a:pt x="636411" y="2270179"/>
                  <a:pt x="636411" y="2271227"/>
                </a:cubicBezTo>
                <a:lnTo>
                  <a:pt x="642221" y="2274941"/>
                </a:lnTo>
                <a:lnTo>
                  <a:pt x="642221" y="2293420"/>
                </a:lnTo>
                <a:cubicBezTo>
                  <a:pt x="633649" y="2298659"/>
                  <a:pt x="633649" y="2298849"/>
                  <a:pt x="642221" y="2304373"/>
                </a:cubicBezTo>
                <a:cubicBezTo>
                  <a:pt x="641650" y="2311232"/>
                  <a:pt x="644983" y="2320185"/>
                  <a:pt x="635744" y="2322662"/>
                </a:cubicBezTo>
                <a:lnTo>
                  <a:pt x="635744" y="2329996"/>
                </a:lnTo>
                <a:lnTo>
                  <a:pt x="642126" y="2333806"/>
                </a:lnTo>
                <a:lnTo>
                  <a:pt x="642126" y="2337425"/>
                </a:lnTo>
                <a:lnTo>
                  <a:pt x="635839" y="2341235"/>
                </a:lnTo>
                <a:lnTo>
                  <a:pt x="635839" y="2352189"/>
                </a:lnTo>
                <a:lnTo>
                  <a:pt x="642221" y="2356285"/>
                </a:lnTo>
                <a:cubicBezTo>
                  <a:pt x="642564" y="2360019"/>
                  <a:pt x="642278" y="2363791"/>
                  <a:pt x="641364" y="2367429"/>
                </a:cubicBezTo>
                <a:cubicBezTo>
                  <a:pt x="633267" y="2372287"/>
                  <a:pt x="633267" y="2372573"/>
                  <a:pt x="642221" y="2378002"/>
                </a:cubicBezTo>
                <a:cubicBezTo>
                  <a:pt x="642221" y="2390098"/>
                  <a:pt x="638316" y="2406577"/>
                  <a:pt x="656318" y="2401909"/>
                </a:cubicBezTo>
                <a:cubicBezTo>
                  <a:pt x="671272" y="2403719"/>
                  <a:pt x="648603" y="2407149"/>
                  <a:pt x="649079" y="2404957"/>
                </a:cubicBezTo>
                <a:lnTo>
                  <a:pt x="635839" y="2410768"/>
                </a:lnTo>
                <a:lnTo>
                  <a:pt x="635839" y="2422198"/>
                </a:lnTo>
                <a:lnTo>
                  <a:pt x="642221" y="2426293"/>
                </a:lnTo>
                <a:cubicBezTo>
                  <a:pt x="642726" y="2436180"/>
                  <a:pt x="642411" y="2446086"/>
                  <a:pt x="641268" y="2455916"/>
                </a:cubicBezTo>
                <a:lnTo>
                  <a:pt x="636696" y="2458488"/>
                </a:lnTo>
                <a:cubicBezTo>
                  <a:pt x="635115" y="2476071"/>
                  <a:pt x="635115" y="2493769"/>
                  <a:pt x="636696" y="2511352"/>
                </a:cubicBezTo>
                <a:lnTo>
                  <a:pt x="641650" y="2514114"/>
                </a:lnTo>
                <a:lnTo>
                  <a:pt x="635553" y="2518114"/>
                </a:lnTo>
                <a:lnTo>
                  <a:pt x="635553" y="2540022"/>
                </a:lnTo>
                <a:lnTo>
                  <a:pt x="641745" y="2543832"/>
                </a:lnTo>
                <a:lnTo>
                  <a:pt x="635744" y="2547642"/>
                </a:lnTo>
                <a:lnTo>
                  <a:pt x="635744" y="2558500"/>
                </a:lnTo>
                <a:lnTo>
                  <a:pt x="641554" y="2562501"/>
                </a:lnTo>
                <a:lnTo>
                  <a:pt x="635839" y="2565739"/>
                </a:lnTo>
                <a:cubicBezTo>
                  <a:pt x="634096" y="2569911"/>
                  <a:pt x="636058" y="2574712"/>
                  <a:pt x="640230" y="2576455"/>
                </a:cubicBezTo>
                <a:cubicBezTo>
                  <a:pt x="640811" y="2576703"/>
                  <a:pt x="641411" y="2576874"/>
                  <a:pt x="642030" y="2576979"/>
                </a:cubicBezTo>
                <a:cubicBezTo>
                  <a:pt x="644317" y="2591838"/>
                  <a:pt x="633839" y="2613079"/>
                  <a:pt x="654889" y="2613746"/>
                </a:cubicBezTo>
                <a:cubicBezTo>
                  <a:pt x="651270" y="2616508"/>
                  <a:pt x="645364" y="2614889"/>
                  <a:pt x="642126" y="2617651"/>
                </a:cubicBezTo>
                <a:lnTo>
                  <a:pt x="642126" y="2628509"/>
                </a:lnTo>
                <a:lnTo>
                  <a:pt x="648603" y="2632605"/>
                </a:lnTo>
                <a:cubicBezTo>
                  <a:pt x="648603" y="2633939"/>
                  <a:pt x="648126" y="2635082"/>
                  <a:pt x="648031" y="2636129"/>
                </a:cubicBezTo>
                <a:lnTo>
                  <a:pt x="642030" y="2640034"/>
                </a:lnTo>
                <a:cubicBezTo>
                  <a:pt x="642364" y="2644968"/>
                  <a:pt x="642107" y="2649921"/>
                  <a:pt x="641268" y="2654799"/>
                </a:cubicBezTo>
                <a:lnTo>
                  <a:pt x="635934" y="2657846"/>
                </a:lnTo>
                <a:lnTo>
                  <a:pt x="641745" y="2661847"/>
                </a:lnTo>
                <a:lnTo>
                  <a:pt x="641745" y="2683754"/>
                </a:lnTo>
                <a:lnTo>
                  <a:pt x="635649" y="2687469"/>
                </a:lnTo>
                <a:lnTo>
                  <a:pt x="641840" y="2691374"/>
                </a:lnTo>
                <a:lnTo>
                  <a:pt x="641840" y="2713282"/>
                </a:lnTo>
                <a:lnTo>
                  <a:pt x="635744" y="2717187"/>
                </a:lnTo>
                <a:cubicBezTo>
                  <a:pt x="645269" y="2718902"/>
                  <a:pt x="645269" y="2751858"/>
                  <a:pt x="635744" y="2753668"/>
                </a:cubicBezTo>
                <a:lnTo>
                  <a:pt x="635744" y="2760907"/>
                </a:lnTo>
                <a:cubicBezTo>
                  <a:pt x="637935" y="2762812"/>
                  <a:pt x="643174" y="2764812"/>
                  <a:pt x="641935" y="2768432"/>
                </a:cubicBezTo>
                <a:lnTo>
                  <a:pt x="635363" y="2772337"/>
                </a:lnTo>
                <a:lnTo>
                  <a:pt x="635363" y="2787006"/>
                </a:lnTo>
                <a:cubicBezTo>
                  <a:pt x="658604" y="2795102"/>
                  <a:pt x="660128" y="2795102"/>
                  <a:pt x="636601" y="2797387"/>
                </a:cubicBezTo>
                <a:cubicBezTo>
                  <a:pt x="635744" y="2807675"/>
                  <a:pt x="630315" y="2828820"/>
                  <a:pt x="641078" y="2834535"/>
                </a:cubicBezTo>
                <a:cubicBezTo>
                  <a:pt x="638506" y="2838250"/>
                  <a:pt x="632696" y="2839583"/>
                  <a:pt x="628791" y="2842346"/>
                </a:cubicBezTo>
                <a:lnTo>
                  <a:pt x="628791" y="2849680"/>
                </a:lnTo>
                <a:cubicBezTo>
                  <a:pt x="633182" y="2851785"/>
                  <a:pt x="637306" y="2854414"/>
                  <a:pt x="641078" y="2857490"/>
                </a:cubicBezTo>
                <a:cubicBezTo>
                  <a:pt x="639649" y="2858824"/>
                  <a:pt x="635934" y="2859300"/>
                  <a:pt x="636506" y="2861396"/>
                </a:cubicBezTo>
                <a:lnTo>
                  <a:pt x="641554" y="2864253"/>
                </a:lnTo>
                <a:lnTo>
                  <a:pt x="635744" y="2868063"/>
                </a:lnTo>
                <a:cubicBezTo>
                  <a:pt x="635744" y="2869111"/>
                  <a:pt x="635744" y="2870349"/>
                  <a:pt x="635744" y="2871587"/>
                </a:cubicBezTo>
                <a:lnTo>
                  <a:pt x="629172" y="2875588"/>
                </a:lnTo>
                <a:lnTo>
                  <a:pt x="629172" y="2886446"/>
                </a:lnTo>
                <a:lnTo>
                  <a:pt x="635744" y="2890447"/>
                </a:lnTo>
                <a:cubicBezTo>
                  <a:pt x="635744" y="2891781"/>
                  <a:pt x="635744" y="2892924"/>
                  <a:pt x="635744" y="2894352"/>
                </a:cubicBezTo>
                <a:cubicBezTo>
                  <a:pt x="625267" y="2897686"/>
                  <a:pt x="630696" y="2902543"/>
                  <a:pt x="636411" y="2905591"/>
                </a:cubicBezTo>
                <a:cubicBezTo>
                  <a:pt x="636411" y="2908354"/>
                  <a:pt x="635934" y="2910640"/>
                  <a:pt x="635744" y="2912545"/>
                </a:cubicBezTo>
                <a:lnTo>
                  <a:pt x="629934" y="2915783"/>
                </a:lnTo>
                <a:lnTo>
                  <a:pt x="629934" y="2923498"/>
                </a:lnTo>
                <a:lnTo>
                  <a:pt x="642602" y="2930737"/>
                </a:lnTo>
                <a:lnTo>
                  <a:pt x="635934" y="2934833"/>
                </a:lnTo>
                <a:lnTo>
                  <a:pt x="635934" y="2945596"/>
                </a:lnTo>
                <a:cubicBezTo>
                  <a:pt x="627267" y="2950930"/>
                  <a:pt x="627267" y="2951216"/>
                  <a:pt x="635172" y="2955979"/>
                </a:cubicBezTo>
                <a:cubicBezTo>
                  <a:pt x="640125" y="2966456"/>
                  <a:pt x="629267" y="2984554"/>
                  <a:pt x="642411" y="2989507"/>
                </a:cubicBezTo>
                <a:lnTo>
                  <a:pt x="636316" y="2993508"/>
                </a:lnTo>
                <a:lnTo>
                  <a:pt x="636316" y="3000651"/>
                </a:lnTo>
                <a:lnTo>
                  <a:pt x="642697" y="3004556"/>
                </a:lnTo>
                <a:lnTo>
                  <a:pt x="642697" y="3011795"/>
                </a:lnTo>
                <a:lnTo>
                  <a:pt x="636506" y="3015606"/>
                </a:lnTo>
                <a:lnTo>
                  <a:pt x="636506" y="3030369"/>
                </a:lnTo>
                <a:cubicBezTo>
                  <a:pt x="645078" y="3035703"/>
                  <a:pt x="645078" y="3035989"/>
                  <a:pt x="637077" y="3040846"/>
                </a:cubicBezTo>
                <a:cubicBezTo>
                  <a:pt x="629743" y="3076280"/>
                  <a:pt x="646602" y="3125619"/>
                  <a:pt x="630219" y="3155146"/>
                </a:cubicBezTo>
                <a:cubicBezTo>
                  <a:pt x="630219" y="3156289"/>
                  <a:pt x="630219" y="3157432"/>
                  <a:pt x="629553" y="3158861"/>
                </a:cubicBezTo>
                <a:lnTo>
                  <a:pt x="636030" y="3162862"/>
                </a:lnTo>
                <a:lnTo>
                  <a:pt x="636030" y="3324787"/>
                </a:lnTo>
                <a:lnTo>
                  <a:pt x="642697" y="3328882"/>
                </a:lnTo>
                <a:lnTo>
                  <a:pt x="642697" y="3406131"/>
                </a:lnTo>
                <a:lnTo>
                  <a:pt x="636125" y="3410131"/>
                </a:lnTo>
                <a:cubicBezTo>
                  <a:pt x="636125" y="3411465"/>
                  <a:pt x="636125" y="3412608"/>
                  <a:pt x="636696" y="3413655"/>
                </a:cubicBezTo>
                <a:lnTo>
                  <a:pt x="642792" y="3417655"/>
                </a:lnTo>
                <a:cubicBezTo>
                  <a:pt x="643174" y="3422561"/>
                  <a:pt x="642916" y="3427485"/>
                  <a:pt x="642030" y="3432324"/>
                </a:cubicBezTo>
                <a:cubicBezTo>
                  <a:pt x="623457" y="3445850"/>
                  <a:pt x="649174" y="3507286"/>
                  <a:pt x="629934" y="3520240"/>
                </a:cubicBezTo>
                <a:lnTo>
                  <a:pt x="629934" y="3534527"/>
                </a:lnTo>
                <a:cubicBezTo>
                  <a:pt x="619971" y="3542366"/>
                  <a:pt x="607245" y="3545805"/>
                  <a:pt x="594691" y="3544052"/>
                </a:cubicBezTo>
                <a:cubicBezTo>
                  <a:pt x="588214" y="3544909"/>
                  <a:pt x="591929" y="3550434"/>
                  <a:pt x="585166" y="3552434"/>
                </a:cubicBezTo>
                <a:cubicBezTo>
                  <a:pt x="592310" y="3561959"/>
                  <a:pt x="612789" y="3544052"/>
                  <a:pt x="623266" y="3556816"/>
                </a:cubicBezTo>
                <a:lnTo>
                  <a:pt x="623266" y="3560340"/>
                </a:lnTo>
                <a:lnTo>
                  <a:pt x="629838" y="3564341"/>
                </a:lnTo>
                <a:lnTo>
                  <a:pt x="629838" y="3571484"/>
                </a:lnTo>
                <a:lnTo>
                  <a:pt x="623838" y="3575389"/>
                </a:lnTo>
                <a:lnTo>
                  <a:pt x="629934" y="3579390"/>
                </a:lnTo>
                <a:cubicBezTo>
                  <a:pt x="627933" y="3591773"/>
                  <a:pt x="634315" y="3608727"/>
                  <a:pt x="626600" y="3617490"/>
                </a:cubicBezTo>
                <a:cubicBezTo>
                  <a:pt x="606217" y="3615871"/>
                  <a:pt x="607550" y="3623014"/>
                  <a:pt x="627743" y="3621205"/>
                </a:cubicBezTo>
                <a:lnTo>
                  <a:pt x="630886" y="3627015"/>
                </a:lnTo>
                <a:lnTo>
                  <a:pt x="636411" y="3630444"/>
                </a:lnTo>
                <a:lnTo>
                  <a:pt x="636411" y="3641398"/>
                </a:lnTo>
                <a:lnTo>
                  <a:pt x="630219" y="3645208"/>
                </a:lnTo>
                <a:lnTo>
                  <a:pt x="636506" y="3649113"/>
                </a:lnTo>
                <a:cubicBezTo>
                  <a:pt x="639363" y="3669783"/>
                  <a:pt x="632886" y="3670354"/>
                  <a:pt x="613932" y="3669116"/>
                </a:cubicBezTo>
                <a:cubicBezTo>
                  <a:pt x="604407" y="3673497"/>
                  <a:pt x="623457" y="3673021"/>
                  <a:pt x="626695" y="3672735"/>
                </a:cubicBezTo>
                <a:cubicBezTo>
                  <a:pt x="630791" y="3675593"/>
                  <a:pt x="630696" y="3680164"/>
                  <a:pt x="636220" y="3681689"/>
                </a:cubicBezTo>
                <a:cubicBezTo>
                  <a:pt x="636220" y="3682927"/>
                  <a:pt x="636220" y="3684070"/>
                  <a:pt x="636220" y="3685403"/>
                </a:cubicBezTo>
                <a:lnTo>
                  <a:pt x="629648" y="3689404"/>
                </a:lnTo>
                <a:lnTo>
                  <a:pt x="629648" y="3696643"/>
                </a:lnTo>
                <a:lnTo>
                  <a:pt x="635934" y="3700453"/>
                </a:lnTo>
                <a:lnTo>
                  <a:pt x="629743" y="3704358"/>
                </a:lnTo>
                <a:cubicBezTo>
                  <a:pt x="633649" y="3719503"/>
                  <a:pt x="613551" y="3708739"/>
                  <a:pt x="610693" y="3715693"/>
                </a:cubicBezTo>
                <a:cubicBezTo>
                  <a:pt x="616170" y="3719341"/>
                  <a:pt x="622514" y="3721475"/>
                  <a:pt x="629076" y="3721884"/>
                </a:cubicBezTo>
                <a:lnTo>
                  <a:pt x="629076" y="3737124"/>
                </a:lnTo>
                <a:lnTo>
                  <a:pt x="622790" y="3740934"/>
                </a:lnTo>
                <a:lnTo>
                  <a:pt x="629458" y="3744934"/>
                </a:lnTo>
                <a:lnTo>
                  <a:pt x="629458" y="3767795"/>
                </a:lnTo>
                <a:lnTo>
                  <a:pt x="635458" y="3771795"/>
                </a:lnTo>
                <a:lnTo>
                  <a:pt x="622695" y="3778939"/>
                </a:lnTo>
                <a:cubicBezTo>
                  <a:pt x="623171" y="3785797"/>
                  <a:pt x="619837" y="3794846"/>
                  <a:pt x="629076" y="3797227"/>
                </a:cubicBezTo>
                <a:lnTo>
                  <a:pt x="629076" y="3841233"/>
                </a:lnTo>
                <a:lnTo>
                  <a:pt x="635839" y="3845328"/>
                </a:lnTo>
                <a:lnTo>
                  <a:pt x="635839" y="3848852"/>
                </a:lnTo>
                <a:lnTo>
                  <a:pt x="629458" y="3852757"/>
                </a:lnTo>
                <a:lnTo>
                  <a:pt x="629458" y="3863045"/>
                </a:lnTo>
                <a:lnTo>
                  <a:pt x="635458" y="3867045"/>
                </a:lnTo>
                <a:lnTo>
                  <a:pt x="630315" y="3869902"/>
                </a:lnTo>
                <a:cubicBezTo>
                  <a:pt x="628791" y="3894868"/>
                  <a:pt x="628791" y="3919899"/>
                  <a:pt x="630315" y="3944865"/>
                </a:cubicBezTo>
                <a:lnTo>
                  <a:pt x="634982" y="3947436"/>
                </a:lnTo>
                <a:cubicBezTo>
                  <a:pt x="642030" y="3981631"/>
                  <a:pt x="624790" y="4030590"/>
                  <a:pt x="642126" y="4058307"/>
                </a:cubicBezTo>
                <a:lnTo>
                  <a:pt x="642126" y="4113647"/>
                </a:lnTo>
                <a:lnTo>
                  <a:pt x="635744" y="4117458"/>
                </a:lnTo>
                <a:lnTo>
                  <a:pt x="635744" y="4128411"/>
                </a:lnTo>
                <a:lnTo>
                  <a:pt x="642316" y="4132316"/>
                </a:lnTo>
                <a:cubicBezTo>
                  <a:pt x="642316" y="4133650"/>
                  <a:pt x="642316" y="4134888"/>
                  <a:pt x="642316" y="4135936"/>
                </a:cubicBezTo>
                <a:lnTo>
                  <a:pt x="636506" y="4139650"/>
                </a:lnTo>
                <a:lnTo>
                  <a:pt x="636506" y="4449309"/>
                </a:lnTo>
                <a:cubicBezTo>
                  <a:pt x="644031" y="4452356"/>
                  <a:pt x="641459" y="4456642"/>
                  <a:pt x="648508" y="4460072"/>
                </a:cubicBezTo>
                <a:lnTo>
                  <a:pt x="642983" y="4463786"/>
                </a:lnTo>
                <a:cubicBezTo>
                  <a:pt x="642983" y="4464739"/>
                  <a:pt x="642983" y="4465978"/>
                  <a:pt x="642983" y="4467310"/>
                </a:cubicBezTo>
                <a:close/>
                <a:moveTo>
                  <a:pt x="583356" y="3598154"/>
                </a:moveTo>
                <a:lnTo>
                  <a:pt x="591929" y="3603584"/>
                </a:lnTo>
                <a:cubicBezTo>
                  <a:pt x="602978" y="3603584"/>
                  <a:pt x="612693" y="3605298"/>
                  <a:pt x="621456" y="3598250"/>
                </a:cubicBezTo>
                <a:cubicBezTo>
                  <a:pt x="611360" y="3588439"/>
                  <a:pt x="594405" y="3593583"/>
                  <a:pt x="583356" y="3598154"/>
                </a:cubicBezTo>
                <a:close/>
                <a:moveTo>
                  <a:pt x="454007" y="3625682"/>
                </a:moveTo>
                <a:cubicBezTo>
                  <a:pt x="454769" y="3625682"/>
                  <a:pt x="455626" y="3624920"/>
                  <a:pt x="456483" y="3624539"/>
                </a:cubicBezTo>
                <a:cubicBezTo>
                  <a:pt x="458388" y="3619871"/>
                  <a:pt x="459150" y="3613299"/>
                  <a:pt x="454102" y="3611013"/>
                </a:cubicBezTo>
                <a:cubicBezTo>
                  <a:pt x="436052" y="3610032"/>
                  <a:pt x="417974" y="3612518"/>
                  <a:pt x="400858" y="3618347"/>
                </a:cubicBezTo>
                <a:cubicBezTo>
                  <a:pt x="395333" y="3617776"/>
                  <a:pt x="389427" y="3619681"/>
                  <a:pt x="385332" y="3616537"/>
                </a:cubicBezTo>
                <a:lnTo>
                  <a:pt x="385332" y="3611680"/>
                </a:lnTo>
                <a:lnTo>
                  <a:pt x="398667" y="3605870"/>
                </a:lnTo>
                <a:cubicBezTo>
                  <a:pt x="398667" y="3599678"/>
                  <a:pt x="393237" y="3599107"/>
                  <a:pt x="389142" y="3596345"/>
                </a:cubicBezTo>
                <a:cubicBezTo>
                  <a:pt x="380607" y="3601583"/>
                  <a:pt x="369863" y="3601583"/>
                  <a:pt x="361329" y="3596345"/>
                </a:cubicBezTo>
                <a:cubicBezTo>
                  <a:pt x="355804" y="3596916"/>
                  <a:pt x="349803" y="3595106"/>
                  <a:pt x="345803" y="3598250"/>
                </a:cubicBezTo>
                <a:cubicBezTo>
                  <a:pt x="344755" y="3606250"/>
                  <a:pt x="347517" y="3609775"/>
                  <a:pt x="355328" y="3604155"/>
                </a:cubicBezTo>
                <a:cubicBezTo>
                  <a:pt x="363377" y="3607812"/>
                  <a:pt x="371206" y="3611946"/>
                  <a:pt x="378759" y="3616537"/>
                </a:cubicBezTo>
                <a:lnTo>
                  <a:pt x="378759" y="3623681"/>
                </a:lnTo>
                <a:cubicBezTo>
                  <a:pt x="389523" y="3631111"/>
                  <a:pt x="400191" y="3633778"/>
                  <a:pt x="408382" y="3622348"/>
                </a:cubicBezTo>
                <a:cubicBezTo>
                  <a:pt x="423051" y="3622062"/>
                  <a:pt x="437910" y="3627872"/>
                  <a:pt x="454007" y="3625682"/>
                </a:cubicBezTo>
                <a:close/>
                <a:moveTo>
                  <a:pt x="428004" y="3739982"/>
                </a:moveTo>
                <a:cubicBezTo>
                  <a:pt x="385332" y="3739982"/>
                  <a:pt x="394857" y="3769414"/>
                  <a:pt x="431337" y="3745601"/>
                </a:cubicBezTo>
                <a:cubicBezTo>
                  <a:pt x="431147" y="3743411"/>
                  <a:pt x="432004" y="3741505"/>
                  <a:pt x="428004" y="3740077"/>
                </a:cubicBezTo>
                <a:close/>
                <a:moveTo>
                  <a:pt x="266745" y="3638350"/>
                </a:moveTo>
                <a:cubicBezTo>
                  <a:pt x="287510" y="3615871"/>
                  <a:pt x="366853" y="3642827"/>
                  <a:pt x="365043" y="3627110"/>
                </a:cubicBezTo>
                <a:cubicBezTo>
                  <a:pt x="356661" y="3620348"/>
                  <a:pt x="346470" y="3621967"/>
                  <a:pt x="336468" y="3621967"/>
                </a:cubicBezTo>
                <a:cubicBezTo>
                  <a:pt x="330658" y="3620538"/>
                  <a:pt x="335040" y="3616061"/>
                  <a:pt x="329420" y="3614537"/>
                </a:cubicBezTo>
                <a:lnTo>
                  <a:pt x="308084" y="3614537"/>
                </a:lnTo>
                <a:lnTo>
                  <a:pt x="297225" y="3622062"/>
                </a:lnTo>
                <a:cubicBezTo>
                  <a:pt x="247410" y="3624253"/>
                  <a:pt x="180258" y="3660162"/>
                  <a:pt x="279033" y="3645208"/>
                </a:cubicBezTo>
                <a:close/>
                <a:moveTo>
                  <a:pt x="234170" y="3728837"/>
                </a:moveTo>
                <a:cubicBezTo>
                  <a:pt x="235408" y="3724551"/>
                  <a:pt x="226359" y="3724551"/>
                  <a:pt x="227598" y="3728837"/>
                </a:cubicBezTo>
                <a:cubicBezTo>
                  <a:pt x="227026" y="3733314"/>
                  <a:pt x="235884" y="3732743"/>
                  <a:pt x="234170" y="3728932"/>
                </a:cubicBezTo>
                <a:close/>
                <a:moveTo>
                  <a:pt x="243695" y="3710359"/>
                </a:moveTo>
                <a:cubicBezTo>
                  <a:pt x="248267" y="3706644"/>
                  <a:pt x="248267" y="3706644"/>
                  <a:pt x="243695" y="3703025"/>
                </a:cubicBezTo>
                <a:lnTo>
                  <a:pt x="230836" y="3703025"/>
                </a:lnTo>
                <a:cubicBezTo>
                  <a:pt x="226074" y="3706644"/>
                  <a:pt x="226074" y="3706740"/>
                  <a:pt x="230836" y="3710359"/>
                </a:cubicBezTo>
                <a:close/>
                <a:moveTo>
                  <a:pt x="304941" y="3351838"/>
                </a:moveTo>
                <a:cubicBezTo>
                  <a:pt x="307122" y="3349942"/>
                  <a:pt x="309970" y="3349018"/>
                  <a:pt x="312846" y="3349266"/>
                </a:cubicBezTo>
                <a:lnTo>
                  <a:pt x="312846" y="3347361"/>
                </a:lnTo>
                <a:cubicBezTo>
                  <a:pt x="306369" y="3342789"/>
                  <a:pt x="293796" y="3337836"/>
                  <a:pt x="286748" y="3344218"/>
                </a:cubicBezTo>
                <a:cubicBezTo>
                  <a:pt x="284843" y="3355171"/>
                  <a:pt x="291225" y="3353076"/>
                  <a:pt x="304941" y="3351838"/>
                </a:cubicBezTo>
                <a:cubicBezTo>
                  <a:pt x="304255" y="3352305"/>
                  <a:pt x="303474" y="3352629"/>
                  <a:pt x="302655" y="3352790"/>
                </a:cubicBezTo>
                <a:cubicBezTo>
                  <a:pt x="306465" y="3352123"/>
                  <a:pt x="309322" y="3351362"/>
                  <a:pt x="312942" y="3351076"/>
                </a:cubicBezTo>
                <a:cubicBezTo>
                  <a:pt x="315704" y="3353076"/>
                  <a:pt x="319324" y="3354315"/>
                  <a:pt x="322467" y="3356410"/>
                </a:cubicBezTo>
                <a:lnTo>
                  <a:pt x="329229" y="3353076"/>
                </a:lnTo>
                <a:cubicBezTo>
                  <a:pt x="337802" y="3359458"/>
                  <a:pt x="348279" y="3353838"/>
                  <a:pt x="356661" y="3360505"/>
                </a:cubicBezTo>
                <a:lnTo>
                  <a:pt x="359424" y="3355267"/>
                </a:lnTo>
                <a:lnTo>
                  <a:pt x="352375" y="3350980"/>
                </a:lnTo>
                <a:lnTo>
                  <a:pt x="352375" y="3347361"/>
                </a:lnTo>
                <a:lnTo>
                  <a:pt x="342850" y="3342313"/>
                </a:lnTo>
                <a:cubicBezTo>
                  <a:pt x="334306" y="3345885"/>
                  <a:pt x="325296" y="3348228"/>
                  <a:pt x="316085" y="3349266"/>
                </a:cubicBezTo>
                <a:cubicBezTo>
                  <a:pt x="314180" y="3349266"/>
                  <a:pt x="311894" y="3348695"/>
                  <a:pt x="312846" y="3350790"/>
                </a:cubicBezTo>
                <a:cubicBezTo>
                  <a:pt x="310313" y="3351380"/>
                  <a:pt x="307732" y="3351762"/>
                  <a:pt x="305131" y="3351933"/>
                </a:cubicBezTo>
                <a:close/>
                <a:moveTo>
                  <a:pt x="330087" y="3308213"/>
                </a:moveTo>
                <a:lnTo>
                  <a:pt x="339135" y="3303165"/>
                </a:lnTo>
                <a:cubicBezTo>
                  <a:pt x="340374" y="3294783"/>
                  <a:pt x="324658" y="3297069"/>
                  <a:pt x="320085" y="3299260"/>
                </a:cubicBezTo>
                <a:lnTo>
                  <a:pt x="320085" y="3302784"/>
                </a:lnTo>
                <a:cubicBezTo>
                  <a:pt x="323067" y="3305298"/>
                  <a:pt x="326534" y="3307185"/>
                  <a:pt x="330277" y="3308309"/>
                </a:cubicBezTo>
                <a:close/>
                <a:moveTo>
                  <a:pt x="355804" y="272119"/>
                </a:moveTo>
                <a:cubicBezTo>
                  <a:pt x="357709" y="272119"/>
                  <a:pt x="359900" y="269834"/>
                  <a:pt x="355804" y="268500"/>
                </a:cubicBezTo>
                <a:cubicBezTo>
                  <a:pt x="353709" y="269452"/>
                  <a:pt x="351613" y="270881"/>
                  <a:pt x="355804" y="272119"/>
                </a:cubicBezTo>
                <a:close/>
                <a:moveTo>
                  <a:pt x="362281" y="3397272"/>
                </a:moveTo>
                <a:cubicBezTo>
                  <a:pt x="357709" y="3400987"/>
                  <a:pt x="357709" y="3400987"/>
                  <a:pt x="362281" y="3404606"/>
                </a:cubicBezTo>
                <a:cubicBezTo>
                  <a:pt x="369901" y="3402511"/>
                  <a:pt x="392666" y="3410226"/>
                  <a:pt x="390856" y="3398605"/>
                </a:cubicBezTo>
                <a:cubicBezTo>
                  <a:pt x="381522" y="3389462"/>
                  <a:pt x="372759" y="3396891"/>
                  <a:pt x="362281" y="3397272"/>
                </a:cubicBezTo>
                <a:close/>
                <a:moveTo>
                  <a:pt x="378759" y="3325358"/>
                </a:moveTo>
                <a:cubicBezTo>
                  <a:pt x="374778" y="3322691"/>
                  <a:pt x="369596" y="3322691"/>
                  <a:pt x="365615" y="3325358"/>
                </a:cubicBezTo>
                <a:cubicBezTo>
                  <a:pt x="369596" y="3328025"/>
                  <a:pt x="374778" y="3328025"/>
                  <a:pt x="378759" y="3325358"/>
                </a:cubicBezTo>
                <a:close/>
                <a:moveTo>
                  <a:pt x="457531" y="23422"/>
                </a:moveTo>
                <a:lnTo>
                  <a:pt x="457531" y="19802"/>
                </a:lnTo>
                <a:cubicBezTo>
                  <a:pt x="439815" y="10277"/>
                  <a:pt x="421622" y="18659"/>
                  <a:pt x="402096" y="17897"/>
                </a:cubicBezTo>
                <a:cubicBezTo>
                  <a:pt x="396952" y="21612"/>
                  <a:pt x="396952" y="21612"/>
                  <a:pt x="402096" y="25232"/>
                </a:cubicBezTo>
                <a:cubicBezTo>
                  <a:pt x="408858" y="26308"/>
                  <a:pt x="415783" y="25136"/>
                  <a:pt x="421812" y="21897"/>
                </a:cubicBezTo>
                <a:cubicBezTo>
                  <a:pt x="433223" y="26317"/>
                  <a:pt x="445777" y="26851"/>
                  <a:pt x="457531" y="23422"/>
                </a:cubicBezTo>
                <a:close/>
                <a:moveTo>
                  <a:pt x="429909" y="3446326"/>
                </a:moveTo>
                <a:cubicBezTo>
                  <a:pt x="414954" y="3440516"/>
                  <a:pt x="418002" y="3453660"/>
                  <a:pt x="429909" y="3447564"/>
                </a:cubicBezTo>
                <a:cubicBezTo>
                  <a:pt x="429909" y="3447183"/>
                  <a:pt x="430385" y="3446612"/>
                  <a:pt x="429909" y="3446326"/>
                </a:cubicBezTo>
                <a:close/>
                <a:moveTo>
                  <a:pt x="398952" y="3544624"/>
                </a:moveTo>
                <a:lnTo>
                  <a:pt x="418002" y="3535766"/>
                </a:lnTo>
                <a:cubicBezTo>
                  <a:pt x="420574" y="3522240"/>
                  <a:pt x="402286" y="3524812"/>
                  <a:pt x="394476" y="3529860"/>
                </a:cubicBezTo>
                <a:cubicBezTo>
                  <a:pt x="387046" y="3531193"/>
                  <a:pt x="381712" y="3524621"/>
                  <a:pt x="374759" y="3526526"/>
                </a:cubicBezTo>
                <a:cubicBezTo>
                  <a:pt x="356376" y="3533480"/>
                  <a:pt x="333230" y="3528431"/>
                  <a:pt x="319419" y="3543766"/>
                </a:cubicBezTo>
                <a:cubicBezTo>
                  <a:pt x="310751" y="3553291"/>
                  <a:pt x="290844" y="3547577"/>
                  <a:pt x="279699" y="3557578"/>
                </a:cubicBezTo>
                <a:cubicBezTo>
                  <a:pt x="280176" y="3559292"/>
                  <a:pt x="278080" y="3561673"/>
                  <a:pt x="282081" y="3562436"/>
                </a:cubicBezTo>
                <a:cubicBezTo>
                  <a:pt x="320181" y="3554816"/>
                  <a:pt x="357328" y="3540528"/>
                  <a:pt x="398571" y="3544624"/>
                </a:cubicBezTo>
                <a:lnTo>
                  <a:pt x="398000" y="3544624"/>
                </a:lnTo>
                <a:cubicBezTo>
                  <a:pt x="400381" y="3544433"/>
                  <a:pt x="401334" y="3544529"/>
                  <a:pt x="399048" y="3544624"/>
                </a:cubicBezTo>
                <a:close/>
                <a:moveTo>
                  <a:pt x="290177" y="3459946"/>
                </a:moveTo>
                <a:cubicBezTo>
                  <a:pt x="271127" y="3474234"/>
                  <a:pt x="365329" y="3462995"/>
                  <a:pt x="371901" y="3460804"/>
                </a:cubicBezTo>
                <a:cubicBezTo>
                  <a:pt x="352947" y="3447278"/>
                  <a:pt x="316085" y="3465757"/>
                  <a:pt x="290272" y="3459946"/>
                </a:cubicBezTo>
                <a:close/>
                <a:moveTo>
                  <a:pt x="314085" y="3414417"/>
                </a:moveTo>
                <a:cubicBezTo>
                  <a:pt x="314666" y="3414979"/>
                  <a:pt x="315389" y="3415370"/>
                  <a:pt x="316180" y="3415560"/>
                </a:cubicBezTo>
                <a:cubicBezTo>
                  <a:pt x="323800" y="3413084"/>
                  <a:pt x="312084" y="3410512"/>
                  <a:pt x="314180" y="3414417"/>
                </a:cubicBezTo>
                <a:close/>
                <a:moveTo>
                  <a:pt x="342660" y="3448802"/>
                </a:moveTo>
                <a:cubicBezTo>
                  <a:pt x="351518" y="3448802"/>
                  <a:pt x="374568" y="3450993"/>
                  <a:pt x="356566" y="3441468"/>
                </a:cubicBezTo>
                <a:lnTo>
                  <a:pt x="342469" y="3441468"/>
                </a:lnTo>
                <a:cubicBezTo>
                  <a:pt x="337992" y="3445183"/>
                  <a:pt x="337992" y="3445183"/>
                  <a:pt x="342755" y="3448802"/>
                </a:cubicBezTo>
                <a:close/>
                <a:moveTo>
                  <a:pt x="329134" y="3504143"/>
                </a:moveTo>
                <a:cubicBezTo>
                  <a:pt x="323533" y="3503819"/>
                  <a:pt x="318028" y="3505619"/>
                  <a:pt x="313704" y="3509191"/>
                </a:cubicBezTo>
                <a:cubicBezTo>
                  <a:pt x="317609" y="3513382"/>
                  <a:pt x="324181" y="3510906"/>
                  <a:pt x="329420" y="3511477"/>
                </a:cubicBezTo>
                <a:cubicBezTo>
                  <a:pt x="334087" y="3507667"/>
                  <a:pt x="334087" y="3507667"/>
                  <a:pt x="329229" y="3504143"/>
                </a:cubicBezTo>
                <a:close/>
                <a:moveTo>
                  <a:pt x="292653" y="3483092"/>
                </a:moveTo>
                <a:cubicBezTo>
                  <a:pt x="293320" y="3493951"/>
                  <a:pt x="318085" y="3489664"/>
                  <a:pt x="326277" y="3487474"/>
                </a:cubicBezTo>
                <a:cubicBezTo>
                  <a:pt x="324372" y="3476615"/>
                  <a:pt x="303607" y="3483187"/>
                  <a:pt x="292749" y="3483092"/>
                </a:cubicBezTo>
                <a:close/>
                <a:moveTo>
                  <a:pt x="373330" y="3480806"/>
                </a:moveTo>
                <a:cubicBezTo>
                  <a:pt x="376721" y="3482616"/>
                  <a:pt x="380798" y="3482616"/>
                  <a:pt x="384189" y="3480806"/>
                </a:cubicBezTo>
                <a:cubicBezTo>
                  <a:pt x="384760" y="3476996"/>
                  <a:pt x="371616" y="3477282"/>
                  <a:pt x="373425" y="3480806"/>
                </a:cubicBezTo>
                <a:close/>
                <a:moveTo>
                  <a:pt x="395333" y="3279258"/>
                </a:moveTo>
                <a:cubicBezTo>
                  <a:pt x="390380" y="3282877"/>
                  <a:pt x="390380" y="3282877"/>
                  <a:pt x="395333" y="3286687"/>
                </a:cubicBezTo>
                <a:lnTo>
                  <a:pt x="408192" y="3286687"/>
                </a:lnTo>
                <a:cubicBezTo>
                  <a:pt x="413145" y="3283162"/>
                  <a:pt x="413145" y="3283067"/>
                  <a:pt x="408192" y="3279258"/>
                </a:cubicBezTo>
                <a:close/>
                <a:moveTo>
                  <a:pt x="285891" y="3391748"/>
                </a:moveTo>
                <a:lnTo>
                  <a:pt x="288653" y="3397082"/>
                </a:lnTo>
                <a:lnTo>
                  <a:pt x="304083" y="3397082"/>
                </a:lnTo>
                <a:cubicBezTo>
                  <a:pt x="309598" y="3393167"/>
                  <a:pt x="316514" y="3391748"/>
                  <a:pt x="323133" y="3393176"/>
                </a:cubicBezTo>
                <a:cubicBezTo>
                  <a:pt x="323133" y="3393176"/>
                  <a:pt x="323895" y="3393176"/>
                  <a:pt x="322371" y="3392129"/>
                </a:cubicBezTo>
                <a:lnTo>
                  <a:pt x="325038" y="3392129"/>
                </a:lnTo>
                <a:cubicBezTo>
                  <a:pt x="324467" y="3390414"/>
                  <a:pt x="317895" y="3388224"/>
                  <a:pt x="319133" y="3391176"/>
                </a:cubicBezTo>
                <a:lnTo>
                  <a:pt x="314275" y="3389938"/>
                </a:lnTo>
                <a:cubicBezTo>
                  <a:pt x="329991" y="3387842"/>
                  <a:pt x="302845" y="3384889"/>
                  <a:pt x="298083" y="3386318"/>
                </a:cubicBezTo>
                <a:lnTo>
                  <a:pt x="298559" y="3386318"/>
                </a:lnTo>
                <a:cubicBezTo>
                  <a:pt x="297321" y="3386318"/>
                  <a:pt x="296273" y="3386318"/>
                  <a:pt x="298083" y="3386318"/>
                </a:cubicBezTo>
                <a:close/>
                <a:moveTo>
                  <a:pt x="283224" y="3515001"/>
                </a:moveTo>
                <a:cubicBezTo>
                  <a:pt x="280366" y="3517287"/>
                  <a:pt x="275889" y="3518621"/>
                  <a:pt x="273699" y="3521287"/>
                </a:cubicBezTo>
                <a:cubicBezTo>
                  <a:pt x="276366" y="3532337"/>
                  <a:pt x="292082" y="3530812"/>
                  <a:pt x="299416" y="3524716"/>
                </a:cubicBezTo>
                <a:cubicBezTo>
                  <a:pt x="294301" y="3521078"/>
                  <a:pt x="288920" y="3517830"/>
                  <a:pt x="283319" y="3515001"/>
                </a:cubicBezTo>
                <a:close/>
                <a:moveTo>
                  <a:pt x="271317" y="3571198"/>
                </a:moveTo>
                <a:cubicBezTo>
                  <a:pt x="262459" y="3571198"/>
                  <a:pt x="255316" y="3563579"/>
                  <a:pt x="246933" y="3568722"/>
                </a:cubicBezTo>
                <a:cubicBezTo>
                  <a:pt x="236837" y="3573580"/>
                  <a:pt x="229503" y="3564150"/>
                  <a:pt x="218358" y="3566912"/>
                </a:cubicBezTo>
                <a:cubicBezTo>
                  <a:pt x="213691" y="3571198"/>
                  <a:pt x="186545" y="3571580"/>
                  <a:pt x="198546" y="3581486"/>
                </a:cubicBezTo>
                <a:cubicBezTo>
                  <a:pt x="222835" y="3584534"/>
                  <a:pt x="247791" y="3570532"/>
                  <a:pt x="270746" y="3581486"/>
                </a:cubicBezTo>
                <a:lnTo>
                  <a:pt x="280271" y="3576056"/>
                </a:lnTo>
                <a:cubicBezTo>
                  <a:pt x="277461" y="3574189"/>
                  <a:pt x="274499" y="3572561"/>
                  <a:pt x="271413" y="3571198"/>
                </a:cubicBezTo>
                <a:close/>
                <a:moveTo>
                  <a:pt x="449816" y="4474740"/>
                </a:moveTo>
                <a:cubicBezTo>
                  <a:pt x="456007" y="4477693"/>
                  <a:pt x="476581" y="4492076"/>
                  <a:pt x="477153" y="4478836"/>
                </a:cubicBezTo>
                <a:cubicBezTo>
                  <a:pt x="469247" y="4475121"/>
                  <a:pt x="463246" y="4468359"/>
                  <a:pt x="453626" y="4469311"/>
                </a:cubicBezTo>
                <a:close/>
                <a:moveTo>
                  <a:pt x="483439" y="130387"/>
                </a:moveTo>
                <a:cubicBezTo>
                  <a:pt x="480448" y="128063"/>
                  <a:pt x="477010" y="126377"/>
                  <a:pt x="473343" y="125434"/>
                </a:cubicBezTo>
                <a:lnTo>
                  <a:pt x="463818" y="130197"/>
                </a:lnTo>
                <a:lnTo>
                  <a:pt x="463818" y="137531"/>
                </a:lnTo>
                <a:cubicBezTo>
                  <a:pt x="467771" y="140151"/>
                  <a:pt x="472914" y="140151"/>
                  <a:pt x="476867" y="137531"/>
                </a:cubicBezTo>
                <a:lnTo>
                  <a:pt x="476867" y="134007"/>
                </a:lnTo>
                <a:close/>
                <a:moveTo>
                  <a:pt x="182640" y="3770747"/>
                </a:moveTo>
                <a:cubicBezTo>
                  <a:pt x="183592" y="3775034"/>
                  <a:pt x="196641" y="3773605"/>
                  <a:pt x="200166" y="3771795"/>
                </a:cubicBezTo>
                <a:cubicBezTo>
                  <a:pt x="199308" y="3767795"/>
                  <a:pt x="186259" y="3768937"/>
                  <a:pt x="182735" y="3770747"/>
                </a:cubicBezTo>
                <a:close/>
                <a:moveTo>
                  <a:pt x="166161" y="3817325"/>
                </a:moveTo>
                <a:cubicBezTo>
                  <a:pt x="184164" y="3816086"/>
                  <a:pt x="203690" y="3819230"/>
                  <a:pt x="220835" y="3815515"/>
                </a:cubicBezTo>
                <a:lnTo>
                  <a:pt x="220835" y="3811609"/>
                </a:lnTo>
                <a:lnTo>
                  <a:pt x="211310" y="3806657"/>
                </a:lnTo>
                <a:lnTo>
                  <a:pt x="204833" y="3809800"/>
                </a:lnTo>
                <a:cubicBezTo>
                  <a:pt x="191317" y="3803532"/>
                  <a:pt x="175601" y="3804170"/>
                  <a:pt x="162637" y="3811515"/>
                </a:cubicBezTo>
                <a:cubicBezTo>
                  <a:pt x="161580" y="3813391"/>
                  <a:pt x="162246" y="3815772"/>
                  <a:pt x="164132" y="3816829"/>
                </a:cubicBezTo>
                <a:cubicBezTo>
                  <a:pt x="164780" y="3817191"/>
                  <a:pt x="165514" y="3817362"/>
                  <a:pt x="166257" y="3817325"/>
                </a:cubicBezTo>
                <a:close/>
                <a:moveTo>
                  <a:pt x="227598" y="3836375"/>
                </a:moveTo>
                <a:cubicBezTo>
                  <a:pt x="225978" y="3827707"/>
                  <a:pt x="211405" y="3833327"/>
                  <a:pt x="204737" y="3831802"/>
                </a:cubicBezTo>
                <a:cubicBezTo>
                  <a:pt x="196165" y="3835803"/>
                  <a:pt x="206262" y="3840566"/>
                  <a:pt x="210072" y="3842852"/>
                </a:cubicBezTo>
                <a:lnTo>
                  <a:pt x="224264" y="3842852"/>
                </a:lnTo>
                <a:cubicBezTo>
                  <a:pt x="227979" y="3839994"/>
                  <a:pt x="227693" y="3839994"/>
                  <a:pt x="227693" y="3836660"/>
                </a:cubicBezTo>
                <a:close/>
                <a:moveTo>
                  <a:pt x="319895" y="3774367"/>
                </a:moveTo>
                <a:cubicBezTo>
                  <a:pt x="315199" y="3771004"/>
                  <a:pt x="309579" y="3769176"/>
                  <a:pt x="303798" y="3769128"/>
                </a:cubicBezTo>
                <a:cubicBezTo>
                  <a:pt x="274366" y="3783701"/>
                  <a:pt x="242171" y="3776462"/>
                  <a:pt x="210738" y="3776653"/>
                </a:cubicBezTo>
                <a:cubicBezTo>
                  <a:pt x="199204" y="3784606"/>
                  <a:pt x="185888" y="3789607"/>
                  <a:pt x="171972" y="3791226"/>
                </a:cubicBezTo>
                <a:cubicBezTo>
                  <a:pt x="166924" y="3795036"/>
                  <a:pt x="166924" y="3795036"/>
                  <a:pt x="171972" y="3798560"/>
                </a:cubicBezTo>
                <a:cubicBezTo>
                  <a:pt x="178744" y="3799646"/>
                  <a:pt x="185678" y="3798436"/>
                  <a:pt x="191688" y="3795131"/>
                </a:cubicBezTo>
                <a:cubicBezTo>
                  <a:pt x="201213" y="3799894"/>
                  <a:pt x="201213" y="3799989"/>
                  <a:pt x="210167" y="3795131"/>
                </a:cubicBezTo>
                <a:cubicBezTo>
                  <a:pt x="226264" y="3793226"/>
                  <a:pt x="243504" y="3798465"/>
                  <a:pt x="256935" y="3787416"/>
                </a:cubicBezTo>
                <a:cubicBezTo>
                  <a:pt x="265698" y="3791607"/>
                  <a:pt x="295035" y="3796941"/>
                  <a:pt x="293320" y="3782368"/>
                </a:cubicBezTo>
                <a:cubicBezTo>
                  <a:pt x="300369" y="3774367"/>
                  <a:pt x="312561" y="3779129"/>
                  <a:pt x="319990" y="3774652"/>
                </a:cubicBezTo>
                <a:close/>
                <a:moveTo>
                  <a:pt x="345231" y="3717217"/>
                </a:moveTo>
                <a:cubicBezTo>
                  <a:pt x="330563" y="3721884"/>
                  <a:pt x="319228" y="3705596"/>
                  <a:pt x="306274" y="3711692"/>
                </a:cubicBezTo>
                <a:cubicBezTo>
                  <a:pt x="300750" y="3717502"/>
                  <a:pt x="248076" y="3714740"/>
                  <a:pt x="263888" y="3728266"/>
                </a:cubicBezTo>
                <a:cubicBezTo>
                  <a:pt x="271127" y="3726170"/>
                  <a:pt x="300083" y="3730266"/>
                  <a:pt x="279509" y="3735600"/>
                </a:cubicBezTo>
                <a:cubicBezTo>
                  <a:pt x="258982" y="3738905"/>
                  <a:pt x="238170" y="3740086"/>
                  <a:pt x="217406" y="3739124"/>
                </a:cubicBezTo>
                <a:cubicBezTo>
                  <a:pt x="204833" y="3730647"/>
                  <a:pt x="198356" y="3740172"/>
                  <a:pt x="187402" y="3745220"/>
                </a:cubicBezTo>
                <a:lnTo>
                  <a:pt x="190450" y="3750268"/>
                </a:lnTo>
                <a:cubicBezTo>
                  <a:pt x="234170" y="3743887"/>
                  <a:pt x="278461" y="3754745"/>
                  <a:pt x="319514" y="3740743"/>
                </a:cubicBezTo>
                <a:lnTo>
                  <a:pt x="319514" y="3737029"/>
                </a:lnTo>
                <a:cubicBezTo>
                  <a:pt x="312084" y="3733123"/>
                  <a:pt x="301702" y="3737029"/>
                  <a:pt x="294844" y="3730552"/>
                </a:cubicBezTo>
                <a:cubicBezTo>
                  <a:pt x="294368" y="3724551"/>
                  <a:pt x="311989" y="3730552"/>
                  <a:pt x="316371" y="3724170"/>
                </a:cubicBezTo>
                <a:cubicBezTo>
                  <a:pt x="323229" y="3725980"/>
                  <a:pt x="369996" y="3726170"/>
                  <a:pt x="345327" y="3717884"/>
                </a:cubicBezTo>
                <a:close/>
                <a:moveTo>
                  <a:pt x="369330" y="3676545"/>
                </a:moveTo>
                <a:cubicBezTo>
                  <a:pt x="379712" y="3673974"/>
                  <a:pt x="400858" y="3682546"/>
                  <a:pt x="404953" y="3671687"/>
                </a:cubicBezTo>
                <a:cubicBezTo>
                  <a:pt x="393495" y="3665077"/>
                  <a:pt x="380998" y="3660476"/>
                  <a:pt x="367996" y="3658066"/>
                </a:cubicBezTo>
                <a:lnTo>
                  <a:pt x="356757" y="3666068"/>
                </a:lnTo>
                <a:cubicBezTo>
                  <a:pt x="347708" y="3659686"/>
                  <a:pt x="338754" y="3662543"/>
                  <a:pt x="329134" y="3661972"/>
                </a:cubicBezTo>
                <a:cubicBezTo>
                  <a:pt x="318018" y="3667506"/>
                  <a:pt x="305608" y="3669935"/>
                  <a:pt x="293225" y="3669020"/>
                </a:cubicBezTo>
                <a:lnTo>
                  <a:pt x="293225" y="3663782"/>
                </a:lnTo>
                <a:cubicBezTo>
                  <a:pt x="286272" y="3661019"/>
                  <a:pt x="286272" y="3661019"/>
                  <a:pt x="280176" y="3663782"/>
                </a:cubicBezTo>
                <a:lnTo>
                  <a:pt x="280176" y="3674640"/>
                </a:lnTo>
                <a:cubicBezTo>
                  <a:pt x="284176" y="3677402"/>
                  <a:pt x="289701" y="3679117"/>
                  <a:pt x="291987" y="3682070"/>
                </a:cubicBezTo>
                <a:lnTo>
                  <a:pt x="283795" y="3687499"/>
                </a:lnTo>
                <a:cubicBezTo>
                  <a:pt x="272746" y="3685308"/>
                  <a:pt x="276080" y="3693118"/>
                  <a:pt x="267126" y="3697024"/>
                </a:cubicBezTo>
                <a:lnTo>
                  <a:pt x="273508" y="3700929"/>
                </a:lnTo>
                <a:cubicBezTo>
                  <a:pt x="276080" y="3714550"/>
                  <a:pt x="295892" y="3700929"/>
                  <a:pt x="305322" y="3702739"/>
                </a:cubicBezTo>
                <a:cubicBezTo>
                  <a:pt x="316371" y="3703405"/>
                  <a:pt x="312180" y="3695976"/>
                  <a:pt x="312942" y="3689785"/>
                </a:cubicBezTo>
                <a:cubicBezTo>
                  <a:pt x="310084" y="3687880"/>
                  <a:pt x="304750" y="3686546"/>
                  <a:pt x="309608" y="3684355"/>
                </a:cubicBezTo>
                <a:cubicBezTo>
                  <a:pt x="329801" y="3685146"/>
                  <a:pt x="349984" y="3682736"/>
                  <a:pt x="369425" y="3677212"/>
                </a:cubicBezTo>
                <a:close/>
                <a:moveTo>
                  <a:pt x="449721" y="4588088"/>
                </a:moveTo>
                <a:cubicBezTo>
                  <a:pt x="431471" y="4580278"/>
                  <a:pt x="411468" y="4577610"/>
                  <a:pt x="391809" y="4580182"/>
                </a:cubicBezTo>
                <a:lnTo>
                  <a:pt x="391809" y="4588660"/>
                </a:lnTo>
                <a:cubicBezTo>
                  <a:pt x="399429" y="4591612"/>
                  <a:pt x="399524" y="4591612"/>
                  <a:pt x="407906" y="4587040"/>
                </a:cubicBezTo>
                <a:cubicBezTo>
                  <a:pt x="420384" y="4585230"/>
                  <a:pt x="439434" y="4597422"/>
                  <a:pt x="449816" y="4588754"/>
                </a:cubicBezTo>
                <a:close/>
                <a:moveTo>
                  <a:pt x="495726" y="4562275"/>
                </a:moveTo>
                <a:cubicBezTo>
                  <a:pt x="481439" y="4561323"/>
                  <a:pt x="455531" y="4556179"/>
                  <a:pt x="445530" y="4567228"/>
                </a:cubicBezTo>
                <a:cubicBezTo>
                  <a:pt x="459912" y="4568847"/>
                  <a:pt x="485820" y="4573991"/>
                  <a:pt x="495822" y="4562941"/>
                </a:cubicBezTo>
                <a:close/>
                <a:moveTo>
                  <a:pt x="496679" y="39424"/>
                </a:moveTo>
                <a:cubicBezTo>
                  <a:pt x="487916" y="40281"/>
                  <a:pt x="452769" y="35423"/>
                  <a:pt x="472771" y="46758"/>
                </a:cubicBezTo>
                <a:lnTo>
                  <a:pt x="500299" y="46758"/>
                </a:lnTo>
                <a:cubicBezTo>
                  <a:pt x="506109" y="44948"/>
                  <a:pt x="504394" y="39519"/>
                  <a:pt x="496584" y="40091"/>
                </a:cubicBezTo>
                <a:close/>
                <a:moveTo>
                  <a:pt x="532874" y="4472645"/>
                </a:moveTo>
                <a:lnTo>
                  <a:pt x="526492" y="4472645"/>
                </a:lnTo>
                <a:cubicBezTo>
                  <a:pt x="521825" y="4476360"/>
                  <a:pt x="521825" y="4476360"/>
                  <a:pt x="526492" y="4479979"/>
                </a:cubicBezTo>
                <a:lnTo>
                  <a:pt x="532969" y="4479979"/>
                </a:lnTo>
                <a:cubicBezTo>
                  <a:pt x="537732" y="4476930"/>
                  <a:pt x="537732" y="4476930"/>
                  <a:pt x="532969" y="4473311"/>
                </a:cubicBezTo>
                <a:close/>
                <a:moveTo>
                  <a:pt x="549447" y="131530"/>
                </a:moveTo>
                <a:cubicBezTo>
                  <a:pt x="550686" y="127244"/>
                  <a:pt x="541637" y="127339"/>
                  <a:pt x="542875" y="131530"/>
                </a:cubicBezTo>
                <a:cubicBezTo>
                  <a:pt x="542399" y="136674"/>
                  <a:pt x="551257" y="136007"/>
                  <a:pt x="549543" y="132197"/>
                </a:cubicBezTo>
                <a:close/>
                <a:moveTo>
                  <a:pt x="588881" y="3785321"/>
                </a:moveTo>
                <a:cubicBezTo>
                  <a:pt x="580404" y="3782368"/>
                  <a:pt x="571164" y="3782368"/>
                  <a:pt x="562687" y="3785321"/>
                </a:cubicBezTo>
                <a:cubicBezTo>
                  <a:pt x="563259" y="3796941"/>
                  <a:pt x="582975" y="3790750"/>
                  <a:pt x="588976" y="3785987"/>
                </a:cubicBezTo>
                <a:close/>
                <a:moveTo>
                  <a:pt x="569164" y="3673021"/>
                </a:moveTo>
                <a:cubicBezTo>
                  <a:pt x="569164" y="3680260"/>
                  <a:pt x="578689" y="3673021"/>
                  <a:pt x="582213" y="3671021"/>
                </a:cubicBezTo>
                <a:cubicBezTo>
                  <a:pt x="578241" y="3668449"/>
                  <a:pt x="573136" y="3668449"/>
                  <a:pt x="569164" y="3671021"/>
                </a:cubicBezTo>
                <a:cubicBezTo>
                  <a:pt x="569402" y="3671888"/>
                  <a:pt x="569440" y="3672802"/>
                  <a:pt x="569259" y="3673687"/>
                </a:cubicBezTo>
                <a:close/>
                <a:moveTo>
                  <a:pt x="588881" y="3744840"/>
                </a:moveTo>
                <a:cubicBezTo>
                  <a:pt x="584899" y="3742172"/>
                  <a:pt x="579718" y="3742172"/>
                  <a:pt x="575736" y="3744840"/>
                </a:cubicBezTo>
                <a:cubicBezTo>
                  <a:pt x="579632" y="3747649"/>
                  <a:pt x="584814" y="3747916"/>
                  <a:pt x="588976" y="3745506"/>
                </a:cubicBezTo>
                <a:close/>
                <a:moveTo>
                  <a:pt x="608693" y="3641588"/>
                </a:moveTo>
                <a:cubicBezTo>
                  <a:pt x="599168" y="3635778"/>
                  <a:pt x="546114" y="3646160"/>
                  <a:pt x="559639" y="3658162"/>
                </a:cubicBezTo>
                <a:cubicBezTo>
                  <a:pt x="577832" y="3660448"/>
                  <a:pt x="593739" y="3649780"/>
                  <a:pt x="608788" y="3642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2" name="Google Shape;212;p11"/>
          <p:cNvSpPr/>
          <p:nvPr/>
        </p:nvSpPr>
        <p:spPr>
          <a:xfrm rot="-5400000">
            <a:off x="1527290" y="4508300"/>
            <a:ext cx="493979" cy="3547676"/>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3" name="Google Shape;213;p11"/>
          <p:cNvSpPr/>
          <p:nvPr/>
        </p:nvSpPr>
        <p:spPr>
          <a:xfrm rot="-5400000">
            <a:off x="1539596" y="-1214990"/>
            <a:ext cx="469296" cy="3547604"/>
          </a:xfrm>
          <a:custGeom>
            <a:avLst/>
            <a:gdLst/>
            <a:ahLst/>
            <a:cxnLst/>
            <a:rect l="l" t="t" r="r" b="b"/>
            <a:pathLst>
              <a:path w="636746" h="4606195" extrusionOk="0">
                <a:moveTo>
                  <a:pt x="599165" y="4577991"/>
                </a:moveTo>
                <a:lnTo>
                  <a:pt x="599165" y="4605614"/>
                </a:lnTo>
                <a:lnTo>
                  <a:pt x="20997" y="4605614"/>
                </a:lnTo>
                <a:lnTo>
                  <a:pt x="20997" y="4563323"/>
                </a:lnTo>
                <a:lnTo>
                  <a:pt x="14711" y="4559418"/>
                </a:lnTo>
                <a:cubicBezTo>
                  <a:pt x="28332" y="4551988"/>
                  <a:pt x="18140" y="4528652"/>
                  <a:pt x="20997" y="4515317"/>
                </a:cubicBezTo>
                <a:lnTo>
                  <a:pt x="26426" y="4512268"/>
                </a:lnTo>
                <a:cubicBezTo>
                  <a:pt x="27951" y="4508078"/>
                  <a:pt x="30141" y="4503886"/>
                  <a:pt x="21473" y="4500839"/>
                </a:cubicBezTo>
                <a:lnTo>
                  <a:pt x="21473" y="4493314"/>
                </a:lnTo>
                <a:lnTo>
                  <a:pt x="27379" y="4489409"/>
                </a:lnTo>
                <a:lnTo>
                  <a:pt x="27379" y="4437974"/>
                </a:lnTo>
                <a:lnTo>
                  <a:pt x="20997" y="4434164"/>
                </a:lnTo>
                <a:lnTo>
                  <a:pt x="20997" y="4426925"/>
                </a:lnTo>
                <a:lnTo>
                  <a:pt x="27379" y="4423115"/>
                </a:lnTo>
                <a:lnTo>
                  <a:pt x="27379" y="4404637"/>
                </a:lnTo>
                <a:cubicBezTo>
                  <a:pt x="9472" y="4397398"/>
                  <a:pt x="38999" y="4393587"/>
                  <a:pt x="21378" y="4386539"/>
                </a:cubicBezTo>
                <a:lnTo>
                  <a:pt x="21378" y="4305386"/>
                </a:lnTo>
                <a:lnTo>
                  <a:pt x="27379" y="4301480"/>
                </a:lnTo>
                <a:lnTo>
                  <a:pt x="27379" y="4272239"/>
                </a:lnTo>
                <a:lnTo>
                  <a:pt x="21188" y="4268524"/>
                </a:lnTo>
                <a:lnTo>
                  <a:pt x="27474" y="4264714"/>
                </a:lnTo>
                <a:lnTo>
                  <a:pt x="27474" y="4227947"/>
                </a:lnTo>
                <a:lnTo>
                  <a:pt x="20997" y="4223852"/>
                </a:lnTo>
                <a:cubicBezTo>
                  <a:pt x="20997" y="4222519"/>
                  <a:pt x="21569" y="4221280"/>
                  <a:pt x="21759" y="4220137"/>
                </a:cubicBezTo>
                <a:lnTo>
                  <a:pt x="26712" y="4217375"/>
                </a:lnTo>
                <a:cubicBezTo>
                  <a:pt x="28522" y="4184419"/>
                  <a:pt x="28332" y="4149937"/>
                  <a:pt x="26712" y="4116886"/>
                </a:cubicBezTo>
                <a:cubicBezTo>
                  <a:pt x="21569" y="4114124"/>
                  <a:pt x="21664" y="4114029"/>
                  <a:pt x="20902" y="4110409"/>
                </a:cubicBezTo>
                <a:lnTo>
                  <a:pt x="27284" y="4106313"/>
                </a:lnTo>
                <a:lnTo>
                  <a:pt x="27284" y="4006968"/>
                </a:lnTo>
                <a:lnTo>
                  <a:pt x="20997" y="4003062"/>
                </a:lnTo>
                <a:lnTo>
                  <a:pt x="20997" y="3999538"/>
                </a:lnTo>
                <a:lnTo>
                  <a:pt x="27379" y="3995728"/>
                </a:lnTo>
                <a:lnTo>
                  <a:pt x="27379" y="3980964"/>
                </a:lnTo>
                <a:lnTo>
                  <a:pt x="22521" y="3978297"/>
                </a:lnTo>
                <a:cubicBezTo>
                  <a:pt x="20006" y="3953351"/>
                  <a:pt x="19721" y="3928234"/>
                  <a:pt x="21664" y="3903240"/>
                </a:cubicBezTo>
                <a:cubicBezTo>
                  <a:pt x="28808" y="3900288"/>
                  <a:pt x="26426" y="3896097"/>
                  <a:pt x="33666" y="3892382"/>
                </a:cubicBezTo>
                <a:cubicBezTo>
                  <a:pt x="34104" y="3887791"/>
                  <a:pt x="34104" y="3883161"/>
                  <a:pt x="33666" y="3878570"/>
                </a:cubicBezTo>
                <a:cubicBezTo>
                  <a:pt x="29531" y="3875494"/>
                  <a:pt x="25131" y="3872779"/>
                  <a:pt x="20521" y="3870474"/>
                </a:cubicBezTo>
                <a:lnTo>
                  <a:pt x="20521" y="3866759"/>
                </a:lnTo>
                <a:lnTo>
                  <a:pt x="38904" y="3856663"/>
                </a:lnTo>
                <a:cubicBezTo>
                  <a:pt x="37094" y="3851615"/>
                  <a:pt x="27760" y="3850758"/>
                  <a:pt x="39762" y="3844947"/>
                </a:cubicBezTo>
                <a:cubicBezTo>
                  <a:pt x="39762" y="3843709"/>
                  <a:pt x="39762" y="3842566"/>
                  <a:pt x="39762" y="3841233"/>
                </a:cubicBezTo>
                <a:lnTo>
                  <a:pt x="33285" y="3837232"/>
                </a:lnTo>
                <a:lnTo>
                  <a:pt x="33285" y="3834089"/>
                </a:lnTo>
                <a:lnTo>
                  <a:pt x="39666" y="3830279"/>
                </a:lnTo>
                <a:lnTo>
                  <a:pt x="39666" y="3782654"/>
                </a:lnTo>
                <a:cubicBezTo>
                  <a:pt x="32237" y="3779606"/>
                  <a:pt x="31094" y="3775415"/>
                  <a:pt x="38523" y="3772272"/>
                </a:cubicBezTo>
                <a:cubicBezTo>
                  <a:pt x="34999" y="3764652"/>
                  <a:pt x="23854" y="3777225"/>
                  <a:pt x="26617" y="3757317"/>
                </a:cubicBezTo>
                <a:lnTo>
                  <a:pt x="32999" y="3753222"/>
                </a:lnTo>
                <a:lnTo>
                  <a:pt x="32999" y="3742268"/>
                </a:lnTo>
                <a:lnTo>
                  <a:pt x="26617" y="3738458"/>
                </a:lnTo>
                <a:lnTo>
                  <a:pt x="26617" y="3731219"/>
                </a:lnTo>
                <a:lnTo>
                  <a:pt x="32999" y="3727313"/>
                </a:lnTo>
                <a:lnTo>
                  <a:pt x="32999" y="3719979"/>
                </a:lnTo>
                <a:cubicBezTo>
                  <a:pt x="26522" y="3716074"/>
                  <a:pt x="12139" y="3711216"/>
                  <a:pt x="26236" y="3705597"/>
                </a:cubicBezTo>
                <a:lnTo>
                  <a:pt x="26236" y="3698548"/>
                </a:lnTo>
                <a:lnTo>
                  <a:pt x="32903" y="3694357"/>
                </a:lnTo>
                <a:cubicBezTo>
                  <a:pt x="32903" y="3693309"/>
                  <a:pt x="32903" y="3692071"/>
                  <a:pt x="32903" y="3690738"/>
                </a:cubicBezTo>
                <a:lnTo>
                  <a:pt x="19283" y="3682736"/>
                </a:lnTo>
                <a:cubicBezTo>
                  <a:pt x="20140" y="3681117"/>
                  <a:pt x="20902" y="3679498"/>
                  <a:pt x="22045" y="3677402"/>
                </a:cubicBezTo>
                <a:lnTo>
                  <a:pt x="36428" y="3684928"/>
                </a:lnTo>
                <a:cubicBezTo>
                  <a:pt x="41285" y="3682451"/>
                  <a:pt x="38713" y="3673974"/>
                  <a:pt x="39285" y="3669020"/>
                </a:cubicBezTo>
                <a:cubicBezTo>
                  <a:pt x="35951" y="3665401"/>
                  <a:pt x="24331" y="3666068"/>
                  <a:pt x="20235" y="3661210"/>
                </a:cubicBezTo>
                <a:lnTo>
                  <a:pt x="20235" y="3653114"/>
                </a:lnTo>
                <a:cubicBezTo>
                  <a:pt x="25350" y="3650246"/>
                  <a:pt x="31713" y="3650895"/>
                  <a:pt x="36142" y="3654733"/>
                </a:cubicBezTo>
                <a:cubicBezTo>
                  <a:pt x="41857" y="3653018"/>
                  <a:pt x="40238" y="3646351"/>
                  <a:pt x="39095" y="3641684"/>
                </a:cubicBezTo>
                <a:lnTo>
                  <a:pt x="33666" y="3638636"/>
                </a:lnTo>
                <a:cubicBezTo>
                  <a:pt x="33666" y="3636636"/>
                  <a:pt x="33666" y="3634254"/>
                  <a:pt x="33189" y="3631683"/>
                </a:cubicBezTo>
                <a:cubicBezTo>
                  <a:pt x="29179" y="3628625"/>
                  <a:pt x="24864" y="3625977"/>
                  <a:pt x="20330" y="3623777"/>
                </a:cubicBezTo>
                <a:lnTo>
                  <a:pt x="20330" y="3605489"/>
                </a:lnTo>
                <a:lnTo>
                  <a:pt x="26712" y="3601679"/>
                </a:lnTo>
                <a:lnTo>
                  <a:pt x="26712" y="3598154"/>
                </a:lnTo>
                <a:lnTo>
                  <a:pt x="19949" y="3593963"/>
                </a:lnTo>
                <a:lnTo>
                  <a:pt x="19949" y="3553673"/>
                </a:lnTo>
                <a:cubicBezTo>
                  <a:pt x="11758" y="3551578"/>
                  <a:pt x="14329" y="3544148"/>
                  <a:pt x="13377" y="3539290"/>
                </a:cubicBezTo>
                <a:lnTo>
                  <a:pt x="19092" y="3536052"/>
                </a:lnTo>
                <a:cubicBezTo>
                  <a:pt x="19092" y="3533670"/>
                  <a:pt x="15949" y="3533480"/>
                  <a:pt x="13949" y="3531956"/>
                </a:cubicBezTo>
                <a:lnTo>
                  <a:pt x="13949" y="3498713"/>
                </a:lnTo>
                <a:lnTo>
                  <a:pt x="20045" y="3494808"/>
                </a:lnTo>
                <a:lnTo>
                  <a:pt x="20045" y="3491189"/>
                </a:lnTo>
                <a:lnTo>
                  <a:pt x="13663" y="3487379"/>
                </a:lnTo>
                <a:lnTo>
                  <a:pt x="13663" y="3432229"/>
                </a:lnTo>
                <a:lnTo>
                  <a:pt x="19949" y="3428324"/>
                </a:lnTo>
                <a:lnTo>
                  <a:pt x="19949" y="3410131"/>
                </a:lnTo>
                <a:lnTo>
                  <a:pt x="14044" y="3406131"/>
                </a:lnTo>
                <a:cubicBezTo>
                  <a:pt x="24807" y="3401368"/>
                  <a:pt x="20521" y="3381270"/>
                  <a:pt x="18521" y="3371936"/>
                </a:cubicBezTo>
                <a:cubicBezTo>
                  <a:pt x="12110" y="3371812"/>
                  <a:pt x="5890" y="3369717"/>
                  <a:pt x="709" y="3365935"/>
                </a:cubicBezTo>
                <a:lnTo>
                  <a:pt x="7091" y="3361934"/>
                </a:lnTo>
                <a:lnTo>
                  <a:pt x="7091" y="3357839"/>
                </a:lnTo>
                <a:cubicBezTo>
                  <a:pt x="12234" y="3354981"/>
                  <a:pt x="22902" y="3356886"/>
                  <a:pt x="19663" y="3350219"/>
                </a:cubicBezTo>
                <a:cubicBezTo>
                  <a:pt x="9091" y="3346885"/>
                  <a:pt x="15092" y="3332883"/>
                  <a:pt x="13568" y="3324692"/>
                </a:cubicBezTo>
                <a:lnTo>
                  <a:pt x="19663" y="3321262"/>
                </a:lnTo>
                <a:lnTo>
                  <a:pt x="19663" y="3313738"/>
                </a:lnTo>
                <a:lnTo>
                  <a:pt x="13949" y="3309928"/>
                </a:lnTo>
                <a:lnTo>
                  <a:pt x="26712" y="3302499"/>
                </a:lnTo>
                <a:lnTo>
                  <a:pt x="26712" y="3298974"/>
                </a:lnTo>
                <a:lnTo>
                  <a:pt x="20235" y="3294974"/>
                </a:lnTo>
                <a:cubicBezTo>
                  <a:pt x="19569" y="3290211"/>
                  <a:pt x="19569" y="3290211"/>
                  <a:pt x="14139" y="3289640"/>
                </a:cubicBezTo>
                <a:cubicBezTo>
                  <a:pt x="-1196" y="3288687"/>
                  <a:pt x="12330" y="3280115"/>
                  <a:pt x="19569" y="3277162"/>
                </a:cubicBezTo>
                <a:lnTo>
                  <a:pt x="20140" y="3273543"/>
                </a:lnTo>
                <a:cubicBezTo>
                  <a:pt x="25760" y="3267447"/>
                  <a:pt x="39190" y="3268018"/>
                  <a:pt x="46524" y="3261827"/>
                </a:cubicBezTo>
                <a:cubicBezTo>
                  <a:pt x="46524" y="3260398"/>
                  <a:pt x="46524" y="3259255"/>
                  <a:pt x="45857" y="3258017"/>
                </a:cubicBezTo>
                <a:cubicBezTo>
                  <a:pt x="42428" y="3256016"/>
                  <a:pt x="9662" y="3256493"/>
                  <a:pt x="24045" y="3245444"/>
                </a:cubicBezTo>
                <a:cubicBezTo>
                  <a:pt x="29188" y="3244586"/>
                  <a:pt x="32713" y="3247634"/>
                  <a:pt x="37476" y="3248682"/>
                </a:cubicBezTo>
                <a:cubicBezTo>
                  <a:pt x="41952" y="3247063"/>
                  <a:pt x="38904" y="3240395"/>
                  <a:pt x="39762" y="3236490"/>
                </a:cubicBezTo>
                <a:lnTo>
                  <a:pt x="46619" y="3232299"/>
                </a:lnTo>
                <a:lnTo>
                  <a:pt x="46619" y="3221536"/>
                </a:lnTo>
                <a:lnTo>
                  <a:pt x="52716" y="3217726"/>
                </a:lnTo>
                <a:lnTo>
                  <a:pt x="52716" y="3210392"/>
                </a:lnTo>
                <a:lnTo>
                  <a:pt x="43191" y="3204963"/>
                </a:lnTo>
                <a:cubicBezTo>
                  <a:pt x="32523" y="3204486"/>
                  <a:pt x="19663" y="3216011"/>
                  <a:pt x="18711" y="3198771"/>
                </a:cubicBezTo>
                <a:lnTo>
                  <a:pt x="13568" y="3195628"/>
                </a:lnTo>
                <a:lnTo>
                  <a:pt x="13568" y="3173625"/>
                </a:lnTo>
                <a:lnTo>
                  <a:pt x="19949" y="3169815"/>
                </a:lnTo>
                <a:lnTo>
                  <a:pt x="19949" y="3162576"/>
                </a:lnTo>
                <a:lnTo>
                  <a:pt x="13187" y="3158385"/>
                </a:lnTo>
                <a:lnTo>
                  <a:pt x="13187" y="3095997"/>
                </a:lnTo>
                <a:lnTo>
                  <a:pt x="8234" y="3093234"/>
                </a:lnTo>
                <a:cubicBezTo>
                  <a:pt x="6748" y="3085738"/>
                  <a:pt x="6300" y="3078080"/>
                  <a:pt x="6900" y="3070470"/>
                </a:cubicBezTo>
                <a:lnTo>
                  <a:pt x="12615" y="3067231"/>
                </a:lnTo>
                <a:cubicBezTo>
                  <a:pt x="14711" y="3063707"/>
                  <a:pt x="12615" y="3059992"/>
                  <a:pt x="14044" y="3056468"/>
                </a:cubicBezTo>
                <a:lnTo>
                  <a:pt x="7186" y="3051991"/>
                </a:lnTo>
                <a:lnTo>
                  <a:pt x="7186" y="2868159"/>
                </a:lnTo>
                <a:lnTo>
                  <a:pt x="13377" y="2864253"/>
                </a:lnTo>
                <a:lnTo>
                  <a:pt x="13377" y="2860729"/>
                </a:lnTo>
                <a:lnTo>
                  <a:pt x="6996" y="2856824"/>
                </a:lnTo>
                <a:lnTo>
                  <a:pt x="6996" y="2775956"/>
                </a:lnTo>
                <a:lnTo>
                  <a:pt x="13568" y="2771956"/>
                </a:lnTo>
                <a:cubicBezTo>
                  <a:pt x="13568" y="2770622"/>
                  <a:pt x="13568" y="2769384"/>
                  <a:pt x="12996" y="2768241"/>
                </a:cubicBezTo>
                <a:cubicBezTo>
                  <a:pt x="1757" y="2764145"/>
                  <a:pt x="8805" y="2748143"/>
                  <a:pt x="6900" y="2739000"/>
                </a:cubicBezTo>
                <a:lnTo>
                  <a:pt x="13091" y="2735666"/>
                </a:lnTo>
                <a:lnTo>
                  <a:pt x="7281" y="2731665"/>
                </a:lnTo>
                <a:lnTo>
                  <a:pt x="7281" y="2710139"/>
                </a:lnTo>
                <a:lnTo>
                  <a:pt x="13377" y="2706329"/>
                </a:lnTo>
                <a:lnTo>
                  <a:pt x="13377" y="2658704"/>
                </a:lnTo>
                <a:lnTo>
                  <a:pt x="20140" y="2654608"/>
                </a:lnTo>
                <a:lnTo>
                  <a:pt x="20140" y="2632700"/>
                </a:lnTo>
                <a:lnTo>
                  <a:pt x="26331" y="2628890"/>
                </a:lnTo>
                <a:lnTo>
                  <a:pt x="26331" y="2610412"/>
                </a:lnTo>
                <a:lnTo>
                  <a:pt x="21473" y="2607650"/>
                </a:lnTo>
                <a:cubicBezTo>
                  <a:pt x="18711" y="2601840"/>
                  <a:pt x="18807" y="2594505"/>
                  <a:pt x="26236" y="2592410"/>
                </a:cubicBezTo>
                <a:cubicBezTo>
                  <a:pt x="27474" y="2586600"/>
                  <a:pt x="26236" y="2580504"/>
                  <a:pt x="26903" y="2574312"/>
                </a:cubicBezTo>
                <a:lnTo>
                  <a:pt x="20426" y="2569931"/>
                </a:lnTo>
                <a:lnTo>
                  <a:pt x="20426" y="2525925"/>
                </a:lnTo>
                <a:lnTo>
                  <a:pt x="26522" y="2522020"/>
                </a:lnTo>
                <a:lnTo>
                  <a:pt x="26522" y="2514876"/>
                </a:lnTo>
                <a:lnTo>
                  <a:pt x="20140" y="2510971"/>
                </a:lnTo>
                <a:lnTo>
                  <a:pt x="20140" y="2496398"/>
                </a:lnTo>
                <a:lnTo>
                  <a:pt x="26712" y="2492302"/>
                </a:lnTo>
                <a:cubicBezTo>
                  <a:pt x="26436" y="2491083"/>
                  <a:pt x="26246" y="2489835"/>
                  <a:pt x="26141" y="2488587"/>
                </a:cubicBezTo>
                <a:cubicBezTo>
                  <a:pt x="17759" y="2483539"/>
                  <a:pt x="17759" y="2483253"/>
                  <a:pt x="26141" y="2478110"/>
                </a:cubicBezTo>
                <a:lnTo>
                  <a:pt x="26141" y="2470585"/>
                </a:lnTo>
                <a:lnTo>
                  <a:pt x="20330" y="2466775"/>
                </a:lnTo>
                <a:lnTo>
                  <a:pt x="20330" y="2452202"/>
                </a:lnTo>
                <a:lnTo>
                  <a:pt x="26522" y="2448297"/>
                </a:lnTo>
                <a:lnTo>
                  <a:pt x="26522" y="2426389"/>
                </a:lnTo>
                <a:lnTo>
                  <a:pt x="20235" y="2422484"/>
                </a:lnTo>
                <a:cubicBezTo>
                  <a:pt x="34428" y="2412959"/>
                  <a:pt x="23283" y="2386575"/>
                  <a:pt x="26617" y="2371049"/>
                </a:cubicBezTo>
                <a:cubicBezTo>
                  <a:pt x="17759" y="2365620"/>
                  <a:pt x="17759" y="2365334"/>
                  <a:pt x="26141" y="2360190"/>
                </a:cubicBezTo>
                <a:lnTo>
                  <a:pt x="20521" y="2356380"/>
                </a:lnTo>
                <a:lnTo>
                  <a:pt x="26617" y="2352475"/>
                </a:lnTo>
                <a:lnTo>
                  <a:pt x="26617" y="2348189"/>
                </a:lnTo>
                <a:lnTo>
                  <a:pt x="19949" y="2344188"/>
                </a:lnTo>
                <a:lnTo>
                  <a:pt x="19949" y="2322281"/>
                </a:lnTo>
                <a:cubicBezTo>
                  <a:pt x="8234" y="2318280"/>
                  <a:pt x="15378" y="2302374"/>
                  <a:pt x="13473" y="2292849"/>
                </a:cubicBezTo>
                <a:lnTo>
                  <a:pt x="18807" y="2289896"/>
                </a:lnTo>
                <a:cubicBezTo>
                  <a:pt x="21378" y="2284466"/>
                  <a:pt x="21378" y="2276847"/>
                  <a:pt x="14425" y="2274941"/>
                </a:cubicBezTo>
                <a:cubicBezTo>
                  <a:pt x="13282" y="2266359"/>
                  <a:pt x="12967" y="2257682"/>
                  <a:pt x="13473" y="2249034"/>
                </a:cubicBezTo>
                <a:lnTo>
                  <a:pt x="19854" y="2244937"/>
                </a:lnTo>
                <a:lnTo>
                  <a:pt x="19854" y="2211886"/>
                </a:lnTo>
                <a:lnTo>
                  <a:pt x="13568" y="2208076"/>
                </a:lnTo>
                <a:lnTo>
                  <a:pt x="13568" y="2197122"/>
                </a:lnTo>
                <a:lnTo>
                  <a:pt x="19949" y="2193217"/>
                </a:lnTo>
                <a:lnTo>
                  <a:pt x="19949" y="2189693"/>
                </a:lnTo>
                <a:lnTo>
                  <a:pt x="13853" y="2185883"/>
                </a:lnTo>
                <a:lnTo>
                  <a:pt x="13853" y="2174738"/>
                </a:lnTo>
                <a:cubicBezTo>
                  <a:pt x="19187" y="2172834"/>
                  <a:pt x="22045" y="2168547"/>
                  <a:pt x="19092" y="2163309"/>
                </a:cubicBezTo>
                <a:lnTo>
                  <a:pt x="14425" y="2160737"/>
                </a:lnTo>
                <a:cubicBezTo>
                  <a:pt x="11948" y="2141687"/>
                  <a:pt x="14425" y="2121399"/>
                  <a:pt x="13473" y="2101682"/>
                </a:cubicBezTo>
                <a:lnTo>
                  <a:pt x="19854" y="2097491"/>
                </a:lnTo>
                <a:lnTo>
                  <a:pt x="19854" y="1987382"/>
                </a:lnTo>
                <a:lnTo>
                  <a:pt x="13663" y="1983571"/>
                </a:lnTo>
                <a:lnTo>
                  <a:pt x="13663" y="1980047"/>
                </a:lnTo>
                <a:cubicBezTo>
                  <a:pt x="15663" y="1978714"/>
                  <a:pt x="17854" y="1977381"/>
                  <a:pt x="20140" y="1976047"/>
                </a:cubicBezTo>
                <a:lnTo>
                  <a:pt x="20140" y="1902609"/>
                </a:lnTo>
                <a:lnTo>
                  <a:pt x="26426" y="1898704"/>
                </a:lnTo>
                <a:lnTo>
                  <a:pt x="26426" y="1858127"/>
                </a:lnTo>
                <a:lnTo>
                  <a:pt x="21473" y="1855365"/>
                </a:lnTo>
                <a:cubicBezTo>
                  <a:pt x="19873" y="1849145"/>
                  <a:pt x="19387" y="1842697"/>
                  <a:pt x="20045" y="1836315"/>
                </a:cubicBezTo>
                <a:lnTo>
                  <a:pt x="25664" y="1833172"/>
                </a:lnTo>
                <a:cubicBezTo>
                  <a:pt x="27569" y="1829552"/>
                  <a:pt x="26331" y="1825933"/>
                  <a:pt x="26712" y="1822028"/>
                </a:cubicBezTo>
                <a:lnTo>
                  <a:pt x="20426" y="1817837"/>
                </a:lnTo>
                <a:lnTo>
                  <a:pt x="20426" y="1770212"/>
                </a:lnTo>
                <a:lnTo>
                  <a:pt x="26522" y="1766402"/>
                </a:lnTo>
                <a:lnTo>
                  <a:pt x="26522" y="1748114"/>
                </a:lnTo>
                <a:lnTo>
                  <a:pt x="20140" y="1744303"/>
                </a:lnTo>
                <a:lnTo>
                  <a:pt x="20140" y="1740684"/>
                </a:lnTo>
                <a:lnTo>
                  <a:pt x="26903" y="1736588"/>
                </a:lnTo>
                <a:lnTo>
                  <a:pt x="26903" y="1725730"/>
                </a:lnTo>
                <a:cubicBezTo>
                  <a:pt x="43667" y="1705061"/>
                  <a:pt x="26903" y="1663818"/>
                  <a:pt x="34142" y="1636957"/>
                </a:cubicBezTo>
                <a:lnTo>
                  <a:pt x="39285" y="1634100"/>
                </a:lnTo>
                <a:lnTo>
                  <a:pt x="33570" y="1630099"/>
                </a:lnTo>
                <a:lnTo>
                  <a:pt x="33570" y="1567996"/>
                </a:lnTo>
                <a:lnTo>
                  <a:pt x="26807" y="1563710"/>
                </a:lnTo>
                <a:lnTo>
                  <a:pt x="26807" y="1552851"/>
                </a:lnTo>
                <a:lnTo>
                  <a:pt x="33189" y="1548946"/>
                </a:lnTo>
                <a:lnTo>
                  <a:pt x="33189" y="1541707"/>
                </a:lnTo>
                <a:lnTo>
                  <a:pt x="26903" y="1537897"/>
                </a:lnTo>
                <a:lnTo>
                  <a:pt x="26903" y="1530468"/>
                </a:lnTo>
                <a:lnTo>
                  <a:pt x="31856" y="1527705"/>
                </a:lnTo>
                <a:cubicBezTo>
                  <a:pt x="35380" y="1518180"/>
                  <a:pt x="31856" y="1507036"/>
                  <a:pt x="33761" y="1497130"/>
                </a:cubicBezTo>
                <a:cubicBezTo>
                  <a:pt x="46715" y="1489605"/>
                  <a:pt x="36904" y="1467507"/>
                  <a:pt x="39762" y="1453696"/>
                </a:cubicBezTo>
                <a:lnTo>
                  <a:pt x="33856" y="1449695"/>
                </a:lnTo>
                <a:cubicBezTo>
                  <a:pt x="33856" y="1448743"/>
                  <a:pt x="33856" y="1447505"/>
                  <a:pt x="33189" y="1446171"/>
                </a:cubicBezTo>
                <a:lnTo>
                  <a:pt x="39666" y="1442075"/>
                </a:lnTo>
                <a:lnTo>
                  <a:pt x="39666" y="1434932"/>
                </a:lnTo>
                <a:lnTo>
                  <a:pt x="33285" y="1431027"/>
                </a:lnTo>
                <a:lnTo>
                  <a:pt x="33285" y="1423788"/>
                </a:lnTo>
                <a:lnTo>
                  <a:pt x="39571" y="1419977"/>
                </a:lnTo>
                <a:lnTo>
                  <a:pt x="39571" y="1412548"/>
                </a:lnTo>
                <a:cubicBezTo>
                  <a:pt x="22807" y="1390450"/>
                  <a:pt x="39571" y="1345206"/>
                  <a:pt x="32427" y="1316441"/>
                </a:cubicBezTo>
                <a:lnTo>
                  <a:pt x="27665" y="1313774"/>
                </a:lnTo>
                <a:cubicBezTo>
                  <a:pt x="27665" y="1311202"/>
                  <a:pt x="33856" y="1310726"/>
                  <a:pt x="33189" y="1308154"/>
                </a:cubicBezTo>
                <a:cubicBezTo>
                  <a:pt x="32523" y="1305582"/>
                  <a:pt x="36904" y="1304058"/>
                  <a:pt x="39666" y="1302153"/>
                </a:cubicBezTo>
                <a:lnTo>
                  <a:pt x="39666" y="1294914"/>
                </a:lnTo>
                <a:lnTo>
                  <a:pt x="33285" y="1291009"/>
                </a:lnTo>
                <a:lnTo>
                  <a:pt x="33285" y="1287485"/>
                </a:lnTo>
                <a:lnTo>
                  <a:pt x="39571" y="1283579"/>
                </a:lnTo>
                <a:lnTo>
                  <a:pt x="39571" y="1271864"/>
                </a:lnTo>
                <a:cubicBezTo>
                  <a:pt x="23569" y="1240336"/>
                  <a:pt x="36999" y="1187853"/>
                  <a:pt x="33951" y="1149944"/>
                </a:cubicBezTo>
                <a:cubicBezTo>
                  <a:pt x="42143" y="1144991"/>
                  <a:pt x="42143" y="1144705"/>
                  <a:pt x="33951" y="1139466"/>
                </a:cubicBezTo>
                <a:lnTo>
                  <a:pt x="33951" y="1128989"/>
                </a:lnTo>
                <a:lnTo>
                  <a:pt x="40047" y="1125178"/>
                </a:lnTo>
                <a:lnTo>
                  <a:pt x="40047" y="1109939"/>
                </a:lnTo>
                <a:lnTo>
                  <a:pt x="33666" y="1106128"/>
                </a:lnTo>
                <a:lnTo>
                  <a:pt x="33666" y="1102509"/>
                </a:lnTo>
                <a:lnTo>
                  <a:pt x="40428" y="1098413"/>
                </a:lnTo>
                <a:lnTo>
                  <a:pt x="40428" y="1083936"/>
                </a:lnTo>
                <a:cubicBezTo>
                  <a:pt x="58049" y="1077363"/>
                  <a:pt x="30332" y="1071553"/>
                  <a:pt x="46524" y="1065743"/>
                </a:cubicBezTo>
                <a:lnTo>
                  <a:pt x="33666" y="1058123"/>
                </a:lnTo>
                <a:lnTo>
                  <a:pt x="33666" y="1006687"/>
                </a:lnTo>
                <a:lnTo>
                  <a:pt x="39952" y="1002878"/>
                </a:lnTo>
                <a:lnTo>
                  <a:pt x="39952" y="973541"/>
                </a:lnTo>
                <a:lnTo>
                  <a:pt x="34046" y="969540"/>
                </a:lnTo>
                <a:lnTo>
                  <a:pt x="39190" y="966683"/>
                </a:lnTo>
                <a:cubicBezTo>
                  <a:pt x="41095" y="963159"/>
                  <a:pt x="39857" y="959444"/>
                  <a:pt x="40238" y="955538"/>
                </a:cubicBezTo>
                <a:lnTo>
                  <a:pt x="34142" y="951443"/>
                </a:lnTo>
                <a:lnTo>
                  <a:pt x="40047" y="947633"/>
                </a:lnTo>
                <a:lnTo>
                  <a:pt x="40047" y="914676"/>
                </a:lnTo>
                <a:lnTo>
                  <a:pt x="33666" y="910771"/>
                </a:lnTo>
                <a:lnTo>
                  <a:pt x="33666" y="907152"/>
                </a:lnTo>
                <a:lnTo>
                  <a:pt x="40428" y="903056"/>
                </a:lnTo>
                <a:lnTo>
                  <a:pt x="40428" y="836952"/>
                </a:lnTo>
                <a:lnTo>
                  <a:pt x="45381" y="834190"/>
                </a:lnTo>
                <a:cubicBezTo>
                  <a:pt x="45381" y="834190"/>
                  <a:pt x="45953" y="833047"/>
                  <a:pt x="45381" y="832951"/>
                </a:cubicBezTo>
                <a:cubicBezTo>
                  <a:pt x="38904" y="831142"/>
                  <a:pt x="41476" y="826284"/>
                  <a:pt x="35856" y="824093"/>
                </a:cubicBezTo>
                <a:cubicBezTo>
                  <a:pt x="32713" y="822760"/>
                  <a:pt x="32903" y="820950"/>
                  <a:pt x="32999" y="818950"/>
                </a:cubicBezTo>
                <a:lnTo>
                  <a:pt x="39380" y="814950"/>
                </a:lnTo>
                <a:lnTo>
                  <a:pt x="39380" y="807711"/>
                </a:lnTo>
                <a:lnTo>
                  <a:pt x="32808" y="803805"/>
                </a:lnTo>
                <a:lnTo>
                  <a:pt x="32808" y="786089"/>
                </a:lnTo>
                <a:lnTo>
                  <a:pt x="26617" y="782184"/>
                </a:lnTo>
                <a:lnTo>
                  <a:pt x="26617" y="771134"/>
                </a:lnTo>
                <a:cubicBezTo>
                  <a:pt x="36142" y="768562"/>
                  <a:pt x="36142" y="749227"/>
                  <a:pt x="27379" y="745988"/>
                </a:cubicBezTo>
                <a:cubicBezTo>
                  <a:pt x="26112" y="732501"/>
                  <a:pt x="25760" y="718947"/>
                  <a:pt x="26331" y="705412"/>
                </a:cubicBezTo>
                <a:lnTo>
                  <a:pt x="32618" y="701221"/>
                </a:lnTo>
                <a:lnTo>
                  <a:pt x="32618" y="661216"/>
                </a:lnTo>
                <a:lnTo>
                  <a:pt x="39190" y="657120"/>
                </a:lnTo>
                <a:lnTo>
                  <a:pt x="32903" y="653215"/>
                </a:lnTo>
                <a:lnTo>
                  <a:pt x="32903" y="502244"/>
                </a:lnTo>
                <a:lnTo>
                  <a:pt x="26617" y="498338"/>
                </a:lnTo>
                <a:lnTo>
                  <a:pt x="26617" y="483575"/>
                </a:lnTo>
                <a:cubicBezTo>
                  <a:pt x="44143" y="477098"/>
                  <a:pt x="17092" y="471192"/>
                  <a:pt x="32618" y="465477"/>
                </a:cubicBezTo>
                <a:lnTo>
                  <a:pt x="32618" y="292218"/>
                </a:lnTo>
                <a:lnTo>
                  <a:pt x="26712" y="288503"/>
                </a:lnTo>
                <a:lnTo>
                  <a:pt x="32903" y="284597"/>
                </a:lnTo>
                <a:lnTo>
                  <a:pt x="32903" y="255356"/>
                </a:lnTo>
                <a:lnTo>
                  <a:pt x="26617" y="251450"/>
                </a:lnTo>
                <a:cubicBezTo>
                  <a:pt x="44047" y="194300"/>
                  <a:pt x="27284" y="116100"/>
                  <a:pt x="32903" y="52568"/>
                </a:cubicBezTo>
                <a:lnTo>
                  <a:pt x="26998" y="49235"/>
                </a:lnTo>
                <a:cubicBezTo>
                  <a:pt x="26046" y="44139"/>
                  <a:pt x="26046" y="38900"/>
                  <a:pt x="26998" y="33804"/>
                </a:cubicBezTo>
                <a:lnTo>
                  <a:pt x="32141" y="30852"/>
                </a:lnTo>
                <a:cubicBezTo>
                  <a:pt x="31284" y="28756"/>
                  <a:pt x="28617" y="28280"/>
                  <a:pt x="26522" y="26851"/>
                </a:cubicBezTo>
                <a:lnTo>
                  <a:pt x="26522" y="5039"/>
                </a:lnTo>
                <a:cubicBezTo>
                  <a:pt x="28332" y="3324"/>
                  <a:pt x="33761" y="2467"/>
                  <a:pt x="32903" y="-581"/>
                </a:cubicBezTo>
                <a:lnTo>
                  <a:pt x="604403" y="-581"/>
                </a:lnTo>
                <a:lnTo>
                  <a:pt x="604403" y="19612"/>
                </a:lnTo>
                <a:lnTo>
                  <a:pt x="611166" y="23708"/>
                </a:lnTo>
                <a:lnTo>
                  <a:pt x="611166" y="38090"/>
                </a:lnTo>
                <a:lnTo>
                  <a:pt x="617167" y="41900"/>
                </a:lnTo>
                <a:lnTo>
                  <a:pt x="617167" y="49330"/>
                </a:lnTo>
                <a:cubicBezTo>
                  <a:pt x="608594" y="54569"/>
                  <a:pt x="608594" y="54854"/>
                  <a:pt x="617167" y="59998"/>
                </a:cubicBezTo>
                <a:lnTo>
                  <a:pt x="617167" y="82191"/>
                </a:lnTo>
                <a:lnTo>
                  <a:pt x="611357" y="86001"/>
                </a:lnTo>
                <a:cubicBezTo>
                  <a:pt x="611357" y="87049"/>
                  <a:pt x="611357" y="88192"/>
                  <a:pt x="611357" y="89525"/>
                </a:cubicBezTo>
                <a:lnTo>
                  <a:pt x="617929" y="93526"/>
                </a:lnTo>
                <a:lnTo>
                  <a:pt x="617929" y="126482"/>
                </a:lnTo>
                <a:lnTo>
                  <a:pt x="624311" y="130293"/>
                </a:lnTo>
                <a:lnTo>
                  <a:pt x="624311" y="137722"/>
                </a:lnTo>
                <a:cubicBezTo>
                  <a:pt x="618882" y="139627"/>
                  <a:pt x="616119" y="143913"/>
                  <a:pt x="618786" y="149152"/>
                </a:cubicBezTo>
                <a:cubicBezTo>
                  <a:pt x="632883" y="165630"/>
                  <a:pt x="620596" y="199158"/>
                  <a:pt x="624501" y="221923"/>
                </a:cubicBezTo>
                <a:lnTo>
                  <a:pt x="630692" y="226114"/>
                </a:lnTo>
                <a:lnTo>
                  <a:pt x="630692" y="233353"/>
                </a:lnTo>
                <a:lnTo>
                  <a:pt x="624692" y="237163"/>
                </a:lnTo>
                <a:lnTo>
                  <a:pt x="624692" y="248117"/>
                </a:lnTo>
                <a:lnTo>
                  <a:pt x="631169" y="251926"/>
                </a:lnTo>
                <a:lnTo>
                  <a:pt x="631169" y="292312"/>
                </a:lnTo>
                <a:lnTo>
                  <a:pt x="637360" y="296218"/>
                </a:lnTo>
                <a:lnTo>
                  <a:pt x="631645" y="299456"/>
                </a:lnTo>
                <a:cubicBezTo>
                  <a:pt x="630121" y="306695"/>
                  <a:pt x="631645" y="314601"/>
                  <a:pt x="630788" y="322031"/>
                </a:cubicBezTo>
                <a:cubicBezTo>
                  <a:pt x="622120" y="327270"/>
                  <a:pt x="622215" y="327555"/>
                  <a:pt x="630788" y="332794"/>
                </a:cubicBezTo>
                <a:lnTo>
                  <a:pt x="630788" y="347558"/>
                </a:lnTo>
                <a:lnTo>
                  <a:pt x="624597" y="351368"/>
                </a:lnTo>
                <a:lnTo>
                  <a:pt x="624597" y="365846"/>
                </a:lnTo>
                <a:lnTo>
                  <a:pt x="618215" y="369846"/>
                </a:lnTo>
                <a:lnTo>
                  <a:pt x="624216" y="373561"/>
                </a:lnTo>
                <a:lnTo>
                  <a:pt x="624216" y="384705"/>
                </a:lnTo>
                <a:lnTo>
                  <a:pt x="618500" y="387848"/>
                </a:lnTo>
                <a:cubicBezTo>
                  <a:pt x="617596" y="392954"/>
                  <a:pt x="617596" y="398173"/>
                  <a:pt x="618500" y="403279"/>
                </a:cubicBezTo>
                <a:lnTo>
                  <a:pt x="623549" y="406136"/>
                </a:lnTo>
                <a:cubicBezTo>
                  <a:pt x="622882" y="408804"/>
                  <a:pt x="615357" y="410042"/>
                  <a:pt x="618024" y="413661"/>
                </a:cubicBezTo>
                <a:lnTo>
                  <a:pt x="611452" y="417757"/>
                </a:lnTo>
                <a:lnTo>
                  <a:pt x="611452" y="424996"/>
                </a:lnTo>
                <a:lnTo>
                  <a:pt x="617834" y="428806"/>
                </a:lnTo>
                <a:lnTo>
                  <a:pt x="617834" y="436045"/>
                </a:lnTo>
                <a:lnTo>
                  <a:pt x="611357" y="440141"/>
                </a:lnTo>
                <a:cubicBezTo>
                  <a:pt x="611357" y="441474"/>
                  <a:pt x="611833" y="442617"/>
                  <a:pt x="612024" y="443855"/>
                </a:cubicBezTo>
                <a:lnTo>
                  <a:pt x="616691" y="446427"/>
                </a:lnTo>
                <a:cubicBezTo>
                  <a:pt x="620215" y="454809"/>
                  <a:pt x="615929" y="464906"/>
                  <a:pt x="618977" y="473573"/>
                </a:cubicBezTo>
                <a:lnTo>
                  <a:pt x="630788" y="480146"/>
                </a:lnTo>
                <a:lnTo>
                  <a:pt x="630788" y="495005"/>
                </a:lnTo>
                <a:lnTo>
                  <a:pt x="624597" y="498815"/>
                </a:lnTo>
                <a:lnTo>
                  <a:pt x="624597" y="502339"/>
                </a:lnTo>
                <a:lnTo>
                  <a:pt x="618119" y="506244"/>
                </a:lnTo>
                <a:cubicBezTo>
                  <a:pt x="637169" y="508149"/>
                  <a:pt x="630121" y="517484"/>
                  <a:pt x="631074" y="531962"/>
                </a:cubicBezTo>
                <a:lnTo>
                  <a:pt x="625740" y="534914"/>
                </a:lnTo>
                <a:cubicBezTo>
                  <a:pt x="623834" y="538819"/>
                  <a:pt x="623834" y="543392"/>
                  <a:pt x="625740" y="547297"/>
                </a:cubicBezTo>
                <a:lnTo>
                  <a:pt x="630407" y="549869"/>
                </a:lnTo>
                <a:cubicBezTo>
                  <a:pt x="632693" y="576253"/>
                  <a:pt x="630407" y="603971"/>
                  <a:pt x="631264" y="631021"/>
                </a:cubicBezTo>
                <a:lnTo>
                  <a:pt x="637455" y="635022"/>
                </a:lnTo>
                <a:lnTo>
                  <a:pt x="631264" y="638832"/>
                </a:lnTo>
                <a:lnTo>
                  <a:pt x="631264" y="748941"/>
                </a:lnTo>
                <a:lnTo>
                  <a:pt x="624882" y="752847"/>
                </a:lnTo>
                <a:lnTo>
                  <a:pt x="624882" y="774849"/>
                </a:lnTo>
                <a:lnTo>
                  <a:pt x="630883" y="778659"/>
                </a:lnTo>
                <a:lnTo>
                  <a:pt x="630883" y="786089"/>
                </a:lnTo>
                <a:cubicBezTo>
                  <a:pt x="619358" y="790280"/>
                  <a:pt x="625359" y="810949"/>
                  <a:pt x="625835" y="838095"/>
                </a:cubicBezTo>
                <a:lnTo>
                  <a:pt x="630883" y="840953"/>
                </a:lnTo>
                <a:lnTo>
                  <a:pt x="624882" y="844953"/>
                </a:lnTo>
                <a:lnTo>
                  <a:pt x="624882" y="855812"/>
                </a:lnTo>
                <a:lnTo>
                  <a:pt x="631264" y="859717"/>
                </a:lnTo>
                <a:lnTo>
                  <a:pt x="631264" y="911152"/>
                </a:lnTo>
                <a:lnTo>
                  <a:pt x="624882" y="914962"/>
                </a:lnTo>
                <a:lnTo>
                  <a:pt x="624882" y="955538"/>
                </a:lnTo>
                <a:lnTo>
                  <a:pt x="629740" y="958205"/>
                </a:lnTo>
                <a:cubicBezTo>
                  <a:pt x="631931" y="980713"/>
                  <a:pt x="632188" y="1003373"/>
                  <a:pt x="630502" y="1025928"/>
                </a:cubicBezTo>
                <a:cubicBezTo>
                  <a:pt x="622310" y="1030881"/>
                  <a:pt x="622310" y="1031071"/>
                  <a:pt x="630502" y="1036311"/>
                </a:cubicBezTo>
                <a:lnTo>
                  <a:pt x="630502" y="1043740"/>
                </a:lnTo>
                <a:lnTo>
                  <a:pt x="624692" y="1047550"/>
                </a:lnTo>
                <a:cubicBezTo>
                  <a:pt x="624692" y="1048598"/>
                  <a:pt x="624692" y="1049741"/>
                  <a:pt x="624692" y="1051074"/>
                </a:cubicBezTo>
                <a:lnTo>
                  <a:pt x="631264" y="1054979"/>
                </a:lnTo>
                <a:lnTo>
                  <a:pt x="631264" y="1058503"/>
                </a:lnTo>
                <a:lnTo>
                  <a:pt x="624692" y="1062504"/>
                </a:lnTo>
                <a:cubicBezTo>
                  <a:pt x="624692" y="1074791"/>
                  <a:pt x="624025" y="1087174"/>
                  <a:pt x="624692" y="1099175"/>
                </a:cubicBezTo>
                <a:lnTo>
                  <a:pt x="630502" y="1103081"/>
                </a:lnTo>
                <a:cubicBezTo>
                  <a:pt x="620977" y="1103081"/>
                  <a:pt x="620977" y="1157944"/>
                  <a:pt x="630502" y="1157944"/>
                </a:cubicBezTo>
                <a:lnTo>
                  <a:pt x="624501" y="1161850"/>
                </a:lnTo>
                <a:lnTo>
                  <a:pt x="624501" y="1257100"/>
                </a:lnTo>
                <a:lnTo>
                  <a:pt x="617834" y="1261100"/>
                </a:lnTo>
                <a:lnTo>
                  <a:pt x="617834" y="1353112"/>
                </a:lnTo>
                <a:lnTo>
                  <a:pt x="624597" y="1357208"/>
                </a:lnTo>
                <a:lnTo>
                  <a:pt x="624597" y="1456458"/>
                </a:lnTo>
                <a:lnTo>
                  <a:pt x="630407" y="1459696"/>
                </a:lnTo>
                <a:cubicBezTo>
                  <a:pt x="631264" y="1464773"/>
                  <a:pt x="631264" y="1469955"/>
                  <a:pt x="630407" y="1475032"/>
                </a:cubicBezTo>
                <a:cubicBezTo>
                  <a:pt x="620882" y="1477318"/>
                  <a:pt x="620882" y="1505702"/>
                  <a:pt x="630407" y="1507703"/>
                </a:cubicBezTo>
                <a:lnTo>
                  <a:pt x="624311" y="1511703"/>
                </a:lnTo>
                <a:lnTo>
                  <a:pt x="624311" y="1567139"/>
                </a:lnTo>
                <a:lnTo>
                  <a:pt x="630692" y="1571044"/>
                </a:lnTo>
                <a:lnTo>
                  <a:pt x="630692" y="1604096"/>
                </a:lnTo>
                <a:lnTo>
                  <a:pt x="624501" y="1607906"/>
                </a:lnTo>
                <a:lnTo>
                  <a:pt x="624501" y="1615335"/>
                </a:lnTo>
                <a:cubicBezTo>
                  <a:pt x="635550" y="1620098"/>
                  <a:pt x="630216" y="1630670"/>
                  <a:pt x="629835" y="1659912"/>
                </a:cubicBezTo>
                <a:cubicBezTo>
                  <a:pt x="616595" y="1671914"/>
                  <a:pt x="627644" y="1699822"/>
                  <a:pt x="624216" y="1717920"/>
                </a:cubicBezTo>
                <a:lnTo>
                  <a:pt x="630311" y="1721920"/>
                </a:lnTo>
                <a:lnTo>
                  <a:pt x="624311" y="1725825"/>
                </a:lnTo>
                <a:lnTo>
                  <a:pt x="624311" y="1824981"/>
                </a:lnTo>
                <a:lnTo>
                  <a:pt x="617739" y="1828981"/>
                </a:lnTo>
                <a:lnTo>
                  <a:pt x="617739" y="1843364"/>
                </a:lnTo>
                <a:lnTo>
                  <a:pt x="623930" y="1847269"/>
                </a:lnTo>
                <a:lnTo>
                  <a:pt x="623930" y="1883940"/>
                </a:lnTo>
                <a:lnTo>
                  <a:pt x="618119" y="1887941"/>
                </a:lnTo>
                <a:lnTo>
                  <a:pt x="623263" y="1890798"/>
                </a:lnTo>
                <a:cubicBezTo>
                  <a:pt x="624454" y="1901867"/>
                  <a:pt x="624768" y="1913011"/>
                  <a:pt x="624216" y="1924136"/>
                </a:cubicBezTo>
                <a:lnTo>
                  <a:pt x="630311" y="1928136"/>
                </a:lnTo>
                <a:lnTo>
                  <a:pt x="624311" y="1931946"/>
                </a:lnTo>
                <a:lnTo>
                  <a:pt x="624311" y="1990715"/>
                </a:lnTo>
                <a:lnTo>
                  <a:pt x="617739" y="1994621"/>
                </a:lnTo>
                <a:lnTo>
                  <a:pt x="617739" y="2005289"/>
                </a:lnTo>
                <a:lnTo>
                  <a:pt x="624216" y="2009289"/>
                </a:lnTo>
                <a:cubicBezTo>
                  <a:pt x="624216" y="2016909"/>
                  <a:pt x="609452" y="2016719"/>
                  <a:pt x="623358" y="2023196"/>
                </a:cubicBezTo>
                <a:cubicBezTo>
                  <a:pt x="624320" y="2026825"/>
                  <a:pt x="624606" y="2030606"/>
                  <a:pt x="624216" y="2034340"/>
                </a:cubicBezTo>
                <a:lnTo>
                  <a:pt x="617929" y="2038531"/>
                </a:lnTo>
                <a:lnTo>
                  <a:pt x="617929" y="2063868"/>
                </a:lnTo>
                <a:lnTo>
                  <a:pt x="611166" y="2068059"/>
                </a:lnTo>
                <a:lnTo>
                  <a:pt x="611166" y="2071964"/>
                </a:lnTo>
                <a:lnTo>
                  <a:pt x="617548" y="2075774"/>
                </a:lnTo>
                <a:lnTo>
                  <a:pt x="617548" y="2160451"/>
                </a:lnTo>
                <a:lnTo>
                  <a:pt x="611071" y="2164546"/>
                </a:lnTo>
                <a:cubicBezTo>
                  <a:pt x="611071" y="2165880"/>
                  <a:pt x="611547" y="2167023"/>
                  <a:pt x="611738" y="2168261"/>
                </a:cubicBezTo>
                <a:lnTo>
                  <a:pt x="616786" y="2171024"/>
                </a:lnTo>
                <a:cubicBezTo>
                  <a:pt x="620215" y="2194170"/>
                  <a:pt x="615167" y="2218649"/>
                  <a:pt x="618500" y="2241985"/>
                </a:cubicBezTo>
                <a:lnTo>
                  <a:pt x="623358" y="2244747"/>
                </a:lnTo>
                <a:cubicBezTo>
                  <a:pt x="624416" y="2255796"/>
                  <a:pt x="624701" y="2266902"/>
                  <a:pt x="624216" y="2277990"/>
                </a:cubicBezTo>
                <a:lnTo>
                  <a:pt x="617929" y="2282085"/>
                </a:lnTo>
                <a:lnTo>
                  <a:pt x="617929" y="2289420"/>
                </a:lnTo>
                <a:lnTo>
                  <a:pt x="624216" y="2293229"/>
                </a:lnTo>
                <a:lnTo>
                  <a:pt x="624216" y="2296754"/>
                </a:lnTo>
                <a:lnTo>
                  <a:pt x="617834" y="2300564"/>
                </a:lnTo>
                <a:lnTo>
                  <a:pt x="617834" y="2315327"/>
                </a:lnTo>
                <a:cubicBezTo>
                  <a:pt x="621358" y="2317328"/>
                  <a:pt x="625454" y="2318566"/>
                  <a:pt x="624216" y="2323233"/>
                </a:cubicBezTo>
                <a:cubicBezTo>
                  <a:pt x="629168" y="2409720"/>
                  <a:pt x="614691" y="2507446"/>
                  <a:pt x="629740" y="2588504"/>
                </a:cubicBezTo>
                <a:lnTo>
                  <a:pt x="624597" y="2591457"/>
                </a:lnTo>
                <a:lnTo>
                  <a:pt x="624597" y="2613079"/>
                </a:lnTo>
                <a:cubicBezTo>
                  <a:pt x="622406" y="2614603"/>
                  <a:pt x="620310" y="2615936"/>
                  <a:pt x="618024" y="2617365"/>
                </a:cubicBezTo>
                <a:cubicBezTo>
                  <a:pt x="618024" y="2618413"/>
                  <a:pt x="618024" y="2619556"/>
                  <a:pt x="618024" y="2620890"/>
                </a:cubicBezTo>
                <a:lnTo>
                  <a:pt x="624597" y="2624890"/>
                </a:lnTo>
                <a:lnTo>
                  <a:pt x="624597" y="2646893"/>
                </a:lnTo>
                <a:lnTo>
                  <a:pt x="618215" y="2650703"/>
                </a:lnTo>
                <a:lnTo>
                  <a:pt x="618215" y="2742714"/>
                </a:lnTo>
                <a:lnTo>
                  <a:pt x="624216" y="2746620"/>
                </a:lnTo>
                <a:cubicBezTo>
                  <a:pt x="616976" y="2748906"/>
                  <a:pt x="617929" y="2754335"/>
                  <a:pt x="618024" y="2760716"/>
                </a:cubicBezTo>
                <a:lnTo>
                  <a:pt x="611833" y="2764908"/>
                </a:lnTo>
                <a:lnTo>
                  <a:pt x="611833" y="2793483"/>
                </a:lnTo>
                <a:lnTo>
                  <a:pt x="605070" y="2797769"/>
                </a:lnTo>
                <a:lnTo>
                  <a:pt x="605070" y="2812342"/>
                </a:lnTo>
                <a:lnTo>
                  <a:pt x="611452" y="2816247"/>
                </a:lnTo>
                <a:lnTo>
                  <a:pt x="611452" y="2823486"/>
                </a:lnTo>
                <a:lnTo>
                  <a:pt x="604689" y="2827582"/>
                </a:lnTo>
                <a:lnTo>
                  <a:pt x="604689" y="2878921"/>
                </a:lnTo>
                <a:cubicBezTo>
                  <a:pt x="596498" y="2881970"/>
                  <a:pt x="596593" y="2886542"/>
                  <a:pt x="603832" y="2889304"/>
                </a:cubicBezTo>
                <a:cubicBezTo>
                  <a:pt x="605232" y="2906630"/>
                  <a:pt x="605585" y="2924032"/>
                  <a:pt x="604880" y="2941406"/>
                </a:cubicBezTo>
                <a:lnTo>
                  <a:pt x="611166" y="2944930"/>
                </a:lnTo>
                <a:lnTo>
                  <a:pt x="611166" y="2963409"/>
                </a:lnTo>
                <a:lnTo>
                  <a:pt x="605166" y="2967218"/>
                </a:lnTo>
                <a:cubicBezTo>
                  <a:pt x="605166" y="2968266"/>
                  <a:pt x="605166" y="2969504"/>
                  <a:pt x="605166" y="2970743"/>
                </a:cubicBezTo>
                <a:lnTo>
                  <a:pt x="611738" y="2974648"/>
                </a:lnTo>
                <a:lnTo>
                  <a:pt x="611738" y="3000365"/>
                </a:lnTo>
                <a:lnTo>
                  <a:pt x="604975" y="3004461"/>
                </a:lnTo>
                <a:lnTo>
                  <a:pt x="604975" y="3044752"/>
                </a:lnTo>
                <a:cubicBezTo>
                  <a:pt x="587544" y="3073803"/>
                  <a:pt x="604975" y="3124095"/>
                  <a:pt x="597736" y="3159052"/>
                </a:cubicBezTo>
                <a:lnTo>
                  <a:pt x="592497" y="3162005"/>
                </a:lnTo>
                <a:lnTo>
                  <a:pt x="598308" y="3166005"/>
                </a:lnTo>
                <a:lnTo>
                  <a:pt x="598308" y="3202677"/>
                </a:lnTo>
                <a:lnTo>
                  <a:pt x="592211" y="3206582"/>
                </a:lnTo>
                <a:lnTo>
                  <a:pt x="592211" y="3250587"/>
                </a:lnTo>
                <a:lnTo>
                  <a:pt x="598403" y="3254397"/>
                </a:lnTo>
                <a:lnTo>
                  <a:pt x="592307" y="3258207"/>
                </a:lnTo>
                <a:lnTo>
                  <a:pt x="592307" y="3350314"/>
                </a:lnTo>
                <a:cubicBezTo>
                  <a:pt x="600975" y="3355648"/>
                  <a:pt x="600975" y="3355934"/>
                  <a:pt x="592783" y="3360887"/>
                </a:cubicBezTo>
                <a:cubicBezTo>
                  <a:pt x="589735" y="3375555"/>
                  <a:pt x="594498" y="3391462"/>
                  <a:pt x="591068" y="3406035"/>
                </a:cubicBezTo>
                <a:lnTo>
                  <a:pt x="585734" y="3408988"/>
                </a:lnTo>
                <a:lnTo>
                  <a:pt x="585734" y="3419751"/>
                </a:lnTo>
                <a:lnTo>
                  <a:pt x="579258" y="3423847"/>
                </a:lnTo>
                <a:cubicBezTo>
                  <a:pt x="601546" y="3429943"/>
                  <a:pt x="616595" y="3416132"/>
                  <a:pt x="611738" y="3449565"/>
                </a:cubicBezTo>
                <a:lnTo>
                  <a:pt x="618596" y="3453851"/>
                </a:lnTo>
                <a:lnTo>
                  <a:pt x="618596" y="3519668"/>
                </a:lnTo>
                <a:lnTo>
                  <a:pt x="624406" y="3523669"/>
                </a:lnTo>
                <a:lnTo>
                  <a:pt x="619072" y="3526717"/>
                </a:lnTo>
                <a:cubicBezTo>
                  <a:pt x="618234" y="3531555"/>
                  <a:pt x="617977" y="3536480"/>
                  <a:pt x="618310" y="3541386"/>
                </a:cubicBezTo>
                <a:lnTo>
                  <a:pt x="624597" y="3545577"/>
                </a:lnTo>
                <a:lnTo>
                  <a:pt x="624597" y="3612252"/>
                </a:lnTo>
                <a:cubicBezTo>
                  <a:pt x="605547" y="3623586"/>
                  <a:pt x="578686" y="3621015"/>
                  <a:pt x="555635" y="3624539"/>
                </a:cubicBezTo>
                <a:lnTo>
                  <a:pt x="539538" y="3634731"/>
                </a:lnTo>
                <a:cubicBezTo>
                  <a:pt x="539538" y="3641874"/>
                  <a:pt x="541824" y="3647208"/>
                  <a:pt x="530013" y="3647018"/>
                </a:cubicBezTo>
                <a:lnTo>
                  <a:pt x="519441" y="3652161"/>
                </a:lnTo>
                <a:lnTo>
                  <a:pt x="519441" y="3671211"/>
                </a:lnTo>
                <a:cubicBezTo>
                  <a:pt x="517345" y="3672545"/>
                  <a:pt x="514868" y="3673116"/>
                  <a:pt x="513725" y="3675212"/>
                </a:cubicBezTo>
                <a:lnTo>
                  <a:pt x="519059" y="3678165"/>
                </a:lnTo>
                <a:cubicBezTo>
                  <a:pt x="520583" y="3685499"/>
                  <a:pt x="519059" y="3693404"/>
                  <a:pt x="520012" y="3700834"/>
                </a:cubicBezTo>
                <a:lnTo>
                  <a:pt x="525346" y="3703787"/>
                </a:lnTo>
                <a:cubicBezTo>
                  <a:pt x="521612" y="3706920"/>
                  <a:pt x="517478" y="3709549"/>
                  <a:pt x="513059" y="3711597"/>
                </a:cubicBezTo>
                <a:lnTo>
                  <a:pt x="519631" y="3715502"/>
                </a:lnTo>
                <a:cubicBezTo>
                  <a:pt x="519631" y="3716836"/>
                  <a:pt x="519631" y="3717979"/>
                  <a:pt x="519631" y="3719027"/>
                </a:cubicBezTo>
                <a:lnTo>
                  <a:pt x="513344" y="3723122"/>
                </a:lnTo>
                <a:cubicBezTo>
                  <a:pt x="513344" y="3724456"/>
                  <a:pt x="513916" y="3725599"/>
                  <a:pt x="514107" y="3726837"/>
                </a:cubicBezTo>
                <a:cubicBezTo>
                  <a:pt x="523632" y="3729504"/>
                  <a:pt x="518964" y="3741411"/>
                  <a:pt x="520012" y="3748459"/>
                </a:cubicBezTo>
                <a:lnTo>
                  <a:pt x="526203" y="3751983"/>
                </a:lnTo>
                <a:lnTo>
                  <a:pt x="526203" y="3781034"/>
                </a:lnTo>
                <a:lnTo>
                  <a:pt x="532966" y="3785416"/>
                </a:lnTo>
                <a:lnTo>
                  <a:pt x="532966" y="3810848"/>
                </a:lnTo>
                <a:lnTo>
                  <a:pt x="539729" y="3814943"/>
                </a:lnTo>
                <a:lnTo>
                  <a:pt x="539729" y="3818468"/>
                </a:lnTo>
                <a:cubicBezTo>
                  <a:pt x="543062" y="3821230"/>
                  <a:pt x="549254" y="3819420"/>
                  <a:pt x="552778" y="3822563"/>
                </a:cubicBezTo>
                <a:cubicBezTo>
                  <a:pt x="552778" y="3823706"/>
                  <a:pt x="552778" y="3824945"/>
                  <a:pt x="552778" y="3825993"/>
                </a:cubicBezTo>
                <a:lnTo>
                  <a:pt x="546587" y="3829898"/>
                </a:lnTo>
                <a:cubicBezTo>
                  <a:pt x="546587" y="3846853"/>
                  <a:pt x="527537" y="3836470"/>
                  <a:pt x="552968" y="3852377"/>
                </a:cubicBezTo>
                <a:cubicBezTo>
                  <a:pt x="552968" y="3852377"/>
                  <a:pt x="552968" y="3853901"/>
                  <a:pt x="552968" y="3855139"/>
                </a:cubicBezTo>
                <a:lnTo>
                  <a:pt x="559445" y="3859044"/>
                </a:lnTo>
                <a:lnTo>
                  <a:pt x="553254" y="3862854"/>
                </a:lnTo>
                <a:cubicBezTo>
                  <a:pt x="561636" y="3865140"/>
                  <a:pt x="558493" y="3872379"/>
                  <a:pt x="560398" y="3877999"/>
                </a:cubicBezTo>
                <a:lnTo>
                  <a:pt x="565065" y="3880571"/>
                </a:lnTo>
                <a:cubicBezTo>
                  <a:pt x="565065" y="3882952"/>
                  <a:pt x="561827" y="3883143"/>
                  <a:pt x="559826" y="3884762"/>
                </a:cubicBezTo>
                <a:cubicBezTo>
                  <a:pt x="574971" y="3897430"/>
                  <a:pt x="597450" y="3883237"/>
                  <a:pt x="612405" y="3896192"/>
                </a:cubicBezTo>
                <a:lnTo>
                  <a:pt x="612405" y="3907050"/>
                </a:lnTo>
                <a:cubicBezTo>
                  <a:pt x="621072" y="3912384"/>
                  <a:pt x="621072" y="3912670"/>
                  <a:pt x="613071" y="3917433"/>
                </a:cubicBezTo>
                <a:cubicBezTo>
                  <a:pt x="610976" y="3922290"/>
                  <a:pt x="613071" y="3926958"/>
                  <a:pt x="611833" y="3932101"/>
                </a:cubicBezTo>
                <a:lnTo>
                  <a:pt x="618119" y="3936292"/>
                </a:lnTo>
                <a:cubicBezTo>
                  <a:pt x="618119" y="3937245"/>
                  <a:pt x="618119" y="3938483"/>
                  <a:pt x="618691" y="3939816"/>
                </a:cubicBezTo>
                <a:lnTo>
                  <a:pt x="612214" y="3943817"/>
                </a:lnTo>
                <a:lnTo>
                  <a:pt x="612214" y="3947436"/>
                </a:lnTo>
                <a:lnTo>
                  <a:pt x="618500" y="3951246"/>
                </a:lnTo>
                <a:cubicBezTo>
                  <a:pt x="605832" y="3956771"/>
                  <a:pt x="614595" y="3976678"/>
                  <a:pt x="612119" y="3988012"/>
                </a:cubicBezTo>
                <a:cubicBezTo>
                  <a:pt x="621072" y="3993442"/>
                  <a:pt x="621072" y="3993728"/>
                  <a:pt x="613071" y="3998586"/>
                </a:cubicBezTo>
                <a:cubicBezTo>
                  <a:pt x="611900" y="4014397"/>
                  <a:pt x="611585" y="4030304"/>
                  <a:pt x="612119" y="4046211"/>
                </a:cubicBezTo>
                <a:lnTo>
                  <a:pt x="618215" y="4050211"/>
                </a:lnTo>
                <a:cubicBezTo>
                  <a:pt x="618215" y="4051163"/>
                  <a:pt x="618215" y="4052402"/>
                  <a:pt x="618691" y="4053735"/>
                </a:cubicBezTo>
                <a:lnTo>
                  <a:pt x="612214" y="4057736"/>
                </a:lnTo>
                <a:lnTo>
                  <a:pt x="612214" y="4116505"/>
                </a:lnTo>
                <a:lnTo>
                  <a:pt x="605832" y="4120410"/>
                </a:lnTo>
                <a:lnTo>
                  <a:pt x="611833" y="4124125"/>
                </a:lnTo>
                <a:lnTo>
                  <a:pt x="611833" y="4131554"/>
                </a:lnTo>
                <a:cubicBezTo>
                  <a:pt x="600022" y="4134984"/>
                  <a:pt x="606309" y="4165940"/>
                  <a:pt x="606594" y="4194610"/>
                </a:cubicBezTo>
                <a:lnTo>
                  <a:pt x="611261" y="4197182"/>
                </a:lnTo>
                <a:cubicBezTo>
                  <a:pt x="612366" y="4211945"/>
                  <a:pt x="612652" y="4226709"/>
                  <a:pt x="612119" y="4241473"/>
                </a:cubicBezTo>
                <a:lnTo>
                  <a:pt x="618500" y="4245664"/>
                </a:lnTo>
                <a:lnTo>
                  <a:pt x="618500" y="4304147"/>
                </a:lnTo>
                <a:lnTo>
                  <a:pt x="625263" y="4308339"/>
                </a:lnTo>
                <a:lnTo>
                  <a:pt x="625263" y="4311863"/>
                </a:lnTo>
                <a:lnTo>
                  <a:pt x="618596" y="4315863"/>
                </a:lnTo>
                <a:lnTo>
                  <a:pt x="618596" y="4386539"/>
                </a:lnTo>
                <a:lnTo>
                  <a:pt x="612119" y="4390635"/>
                </a:lnTo>
                <a:cubicBezTo>
                  <a:pt x="612119" y="4391968"/>
                  <a:pt x="612595" y="4393206"/>
                  <a:pt x="612785" y="4394349"/>
                </a:cubicBezTo>
                <a:cubicBezTo>
                  <a:pt x="621644" y="4396445"/>
                  <a:pt x="621739" y="4417114"/>
                  <a:pt x="612785" y="4419304"/>
                </a:cubicBezTo>
                <a:cubicBezTo>
                  <a:pt x="611728" y="4426639"/>
                  <a:pt x="611433" y="4434069"/>
                  <a:pt x="611928" y="4441498"/>
                </a:cubicBezTo>
                <a:lnTo>
                  <a:pt x="618119" y="4445498"/>
                </a:lnTo>
                <a:cubicBezTo>
                  <a:pt x="618119" y="4446547"/>
                  <a:pt x="618119" y="4447690"/>
                  <a:pt x="618119" y="4449023"/>
                </a:cubicBezTo>
                <a:lnTo>
                  <a:pt x="611547" y="4453023"/>
                </a:lnTo>
                <a:lnTo>
                  <a:pt x="611547" y="4500648"/>
                </a:lnTo>
                <a:lnTo>
                  <a:pt x="605166" y="4504458"/>
                </a:lnTo>
                <a:lnTo>
                  <a:pt x="605166" y="4533795"/>
                </a:lnTo>
                <a:lnTo>
                  <a:pt x="611166" y="4537796"/>
                </a:lnTo>
                <a:lnTo>
                  <a:pt x="605642" y="4540939"/>
                </a:lnTo>
                <a:cubicBezTo>
                  <a:pt x="605004" y="4547226"/>
                  <a:pt x="604746" y="4553608"/>
                  <a:pt x="604880" y="4559989"/>
                </a:cubicBezTo>
                <a:lnTo>
                  <a:pt x="611166" y="4563513"/>
                </a:lnTo>
                <a:lnTo>
                  <a:pt x="605166" y="4567514"/>
                </a:lnTo>
                <a:lnTo>
                  <a:pt x="605166" y="4574562"/>
                </a:lnTo>
                <a:close/>
                <a:moveTo>
                  <a:pt x="530109" y="3536909"/>
                </a:moveTo>
                <a:cubicBezTo>
                  <a:pt x="513725" y="3533765"/>
                  <a:pt x="520107" y="3554530"/>
                  <a:pt x="532490" y="3546434"/>
                </a:cubicBezTo>
                <a:cubicBezTo>
                  <a:pt x="532966" y="3543290"/>
                  <a:pt x="536205" y="3539766"/>
                  <a:pt x="530013" y="3536909"/>
                </a:cubicBezTo>
                <a:close/>
                <a:moveTo>
                  <a:pt x="511058" y="2708234"/>
                </a:moveTo>
                <a:cubicBezTo>
                  <a:pt x="498200" y="2709281"/>
                  <a:pt x="485055" y="2703757"/>
                  <a:pt x="477911" y="2715568"/>
                </a:cubicBezTo>
                <a:cubicBezTo>
                  <a:pt x="475911" y="2715568"/>
                  <a:pt x="468386" y="2714901"/>
                  <a:pt x="469244" y="2717949"/>
                </a:cubicBezTo>
                <a:cubicBezTo>
                  <a:pt x="486189" y="2721454"/>
                  <a:pt x="503781" y="2719864"/>
                  <a:pt x="519822" y="2713378"/>
                </a:cubicBezTo>
                <a:close/>
                <a:moveTo>
                  <a:pt x="356468" y="2606983"/>
                </a:moveTo>
                <a:lnTo>
                  <a:pt x="356468" y="2610507"/>
                </a:lnTo>
                <a:cubicBezTo>
                  <a:pt x="369326" y="2613889"/>
                  <a:pt x="382852" y="2613889"/>
                  <a:pt x="395711" y="2610507"/>
                </a:cubicBezTo>
                <a:lnTo>
                  <a:pt x="395711" y="2603554"/>
                </a:lnTo>
                <a:cubicBezTo>
                  <a:pt x="383519" y="2588028"/>
                  <a:pt x="365993" y="2595172"/>
                  <a:pt x="350181" y="2603554"/>
                </a:cubicBezTo>
                <a:close/>
                <a:moveTo>
                  <a:pt x="355420" y="2566883"/>
                </a:moveTo>
                <a:cubicBezTo>
                  <a:pt x="355420" y="2563168"/>
                  <a:pt x="345895" y="2564025"/>
                  <a:pt x="344466" y="2565740"/>
                </a:cubicBezTo>
                <a:cubicBezTo>
                  <a:pt x="343609" y="2568978"/>
                  <a:pt x="353801" y="2568121"/>
                  <a:pt x="354944" y="2566406"/>
                </a:cubicBezTo>
                <a:close/>
                <a:moveTo>
                  <a:pt x="374470" y="2586504"/>
                </a:moveTo>
                <a:cubicBezTo>
                  <a:pt x="379423" y="2587276"/>
                  <a:pt x="384500" y="2586685"/>
                  <a:pt x="389139" y="2584790"/>
                </a:cubicBezTo>
                <a:lnTo>
                  <a:pt x="389139" y="2581361"/>
                </a:lnTo>
                <a:cubicBezTo>
                  <a:pt x="383424" y="2576027"/>
                  <a:pt x="375042" y="2581361"/>
                  <a:pt x="369422" y="2584790"/>
                </a:cubicBezTo>
                <a:cubicBezTo>
                  <a:pt x="370955" y="2585456"/>
                  <a:pt x="372546" y="2585971"/>
                  <a:pt x="374184" y="2586314"/>
                </a:cubicBezTo>
                <a:close/>
                <a:moveTo>
                  <a:pt x="396187" y="2555071"/>
                </a:moveTo>
                <a:cubicBezTo>
                  <a:pt x="403521" y="2548023"/>
                  <a:pt x="412951" y="2551357"/>
                  <a:pt x="420952" y="2548404"/>
                </a:cubicBezTo>
                <a:cubicBezTo>
                  <a:pt x="425905" y="2538879"/>
                  <a:pt x="404378" y="2543451"/>
                  <a:pt x="398949" y="2542404"/>
                </a:cubicBezTo>
                <a:cubicBezTo>
                  <a:pt x="395015" y="2545356"/>
                  <a:pt x="390139" y="2546775"/>
                  <a:pt x="385233" y="2546404"/>
                </a:cubicBezTo>
                <a:cubicBezTo>
                  <a:pt x="356182" y="2567359"/>
                  <a:pt x="368945" y="2529450"/>
                  <a:pt x="331417" y="2555358"/>
                </a:cubicBezTo>
                <a:cubicBezTo>
                  <a:pt x="347533" y="2559396"/>
                  <a:pt x="363926" y="2562197"/>
                  <a:pt x="380471" y="2563740"/>
                </a:cubicBezTo>
                <a:cubicBezTo>
                  <a:pt x="384948" y="2559262"/>
                  <a:pt x="397425" y="2561454"/>
                  <a:pt x="395901" y="2554595"/>
                </a:cubicBezTo>
                <a:close/>
                <a:moveTo>
                  <a:pt x="326940" y="2520115"/>
                </a:moveTo>
                <a:cubicBezTo>
                  <a:pt x="340466" y="2519543"/>
                  <a:pt x="348181" y="2511924"/>
                  <a:pt x="359706" y="2520115"/>
                </a:cubicBezTo>
                <a:cubicBezTo>
                  <a:pt x="362659" y="2518020"/>
                  <a:pt x="366659" y="2516495"/>
                  <a:pt x="369803" y="2513829"/>
                </a:cubicBezTo>
                <a:cubicBezTo>
                  <a:pt x="365135" y="2494779"/>
                  <a:pt x="314558" y="2510018"/>
                  <a:pt x="295222" y="2505351"/>
                </a:cubicBezTo>
                <a:cubicBezTo>
                  <a:pt x="287792" y="2512971"/>
                  <a:pt x="264551" y="2502875"/>
                  <a:pt x="264932" y="2514876"/>
                </a:cubicBezTo>
                <a:cubicBezTo>
                  <a:pt x="282458" y="2526783"/>
                  <a:pt x="307605" y="2507256"/>
                  <a:pt x="326655" y="2519639"/>
                </a:cubicBezTo>
                <a:close/>
                <a:moveTo>
                  <a:pt x="319701" y="2619842"/>
                </a:moveTo>
                <a:cubicBezTo>
                  <a:pt x="311129" y="2619842"/>
                  <a:pt x="302556" y="2619842"/>
                  <a:pt x="294079" y="2619842"/>
                </a:cubicBezTo>
                <a:cubicBezTo>
                  <a:pt x="289221" y="2623461"/>
                  <a:pt x="289221" y="2623461"/>
                  <a:pt x="294079" y="2627176"/>
                </a:cubicBezTo>
                <a:lnTo>
                  <a:pt x="307509" y="2627176"/>
                </a:lnTo>
                <a:lnTo>
                  <a:pt x="313415" y="2631081"/>
                </a:lnTo>
                <a:cubicBezTo>
                  <a:pt x="316653" y="2629748"/>
                  <a:pt x="316558" y="2628033"/>
                  <a:pt x="317320" y="2626319"/>
                </a:cubicBezTo>
                <a:cubicBezTo>
                  <a:pt x="318082" y="2624604"/>
                  <a:pt x="327035" y="2620699"/>
                  <a:pt x="319416" y="2619365"/>
                </a:cubicBezTo>
                <a:close/>
                <a:moveTo>
                  <a:pt x="132440" y="2573169"/>
                </a:moveTo>
                <a:lnTo>
                  <a:pt x="126248" y="2576979"/>
                </a:lnTo>
                <a:cubicBezTo>
                  <a:pt x="133202" y="2578694"/>
                  <a:pt x="152157" y="2582790"/>
                  <a:pt x="152919" y="2572884"/>
                </a:cubicBezTo>
                <a:cubicBezTo>
                  <a:pt x="162444" y="2563930"/>
                  <a:pt x="174826" y="2570788"/>
                  <a:pt x="185303" y="2565835"/>
                </a:cubicBezTo>
                <a:cubicBezTo>
                  <a:pt x="187685" y="2534784"/>
                  <a:pt x="152252" y="2561168"/>
                  <a:pt x="139203" y="2547452"/>
                </a:cubicBezTo>
                <a:cubicBezTo>
                  <a:pt x="181208" y="2532021"/>
                  <a:pt x="143488" y="2534498"/>
                  <a:pt x="124344" y="2534498"/>
                </a:cubicBezTo>
                <a:cubicBezTo>
                  <a:pt x="116723" y="2535736"/>
                  <a:pt x="122248" y="2540499"/>
                  <a:pt x="115962" y="2541641"/>
                </a:cubicBezTo>
                <a:lnTo>
                  <a:pt x="109008" y="2538213"/>
                </a:lnTo>
                <a:cubicBezTo>
                  <a:pt x="103579" y="2538784"/>
                  <a:pt x="97673" y="2536879"/>
                  <a:pt x="93482" y="2539832"/>
                </a:cubicBezTo>
                <a:cubicBezTo>
                  <a:pt x="93482" y="2541070"/>
                  <a:pt x="93482" y="2542308"/>
                  <a:pt x="93482" y="2543927"/>
                </a:cubicBezTo>
                <a:lnTo>
                  <a:pt x="103007" y="2548690"/>
                </a:lnTo>
                <a:cubicBezTo>
                  <a:pt x="113390" y="2541165"/>
                  <a:pt x="122057" y="2550309"/>
                  <a:pt x="132059" y="2555358"/>
                </a:cubicBezTo>
                <a:cubicBezTo>
                  <a:pt x="134526" y="2560358"/>
                  <a:pt x="132478" y="2566416"/>
                  <a:pt x="127477" y="2568883"/>
                </a:cubicBezTo>
                <a:cubicBezTo>
                  <a:pt x="127115" y="2569064"/>
                  <a:pt x="126734" y="2569226"/>
                  <a:pt x="126344" y="2569359"/>
                </a:cubicBezTo>
                <a:close/>
                <a:moveTo>
                  <a:pt x="105294" y="2594696"/>
                </a:moveTo>
                <a:cubicBezTo>
                  <a:pt x="104532" y="2594696"/>
                  <a:pt x="103389" y="2593458"/>
                  <a:pt x="103103" y="2593553"/>
                </a:cubicBezTo>
                <a:cubicBezTo>
                  <a:pt x="95578" y="2595839"/>
                  <a:pt x="107103" y="2598696"/>
                  <a:pt x="105294" y="2594696"/>
                </a:cubicBezTo>
                <a:close/>
                <a:moveTo>
                  <a:pt x="116247" y="2472014"/>
                </a:moveTo>
                <a:lnTo>
                  <a:pt x="103293" y="2472014"/>
                </a:lnTo>
                <a:cubicBezTo>
                  <a:pt x="98435" y="2475538"/>
                  <a:pt x="98435" y="2475538"/>
                  <a:pt x="103293" y="2479348"/>
                </a:cubicBezTo>
                <a:lnTo>
                  <a:pt x="116152" y="2479348"/>
                </a:lnTo>
                <a:cubicBezTo>
                  <a:pt x="120820" y="2475729"/>
                  <a:pt x="120820" y="2475633"/>
                  <a:pt x="116247" y="2472014"/>
                </a:cubicBezTo>
                <a:close/>
                <a:moveTo>
                  <a:pt x="123010" y="2505161"/>
                </a:moveTo>
                <a:cubicBezTo>
                  <a:pt x="136440" y="2506113"/>
                  <a:pt x="130821" y="2501351"/>
                  <a:pt x="123010" y="2497827"/>
                </a:cubicBezTo>
                <a:cubicBezTo>
                  <a:pt x="118152" y="2501541"/>
                  <a:pt x="118152" y="2501541"/>
                  <a:pt x="122915" y="2505065"/>
                </a:cubicBezTo>
                <a:close/>
                <a:moveTo>
                  <a:pt x="245406" y="300314"/>
                </a:moveTo>
                <a:cubicBezTo>
                  <a:pt x="247121" y="302790"/>
                  <a:pt x="258360" y="301552"/>
                  <a:pt x="256360" y="299171"/>
                </a:cubicBezTo>
                <a:cubicBezTo>
                  <a:pt x="254360" y="296789"/>
                  <a:pt x="244263" y="296694"/>
                  <a:pt x="245406" y="300314"/>
                </a:cubicBezTo>
                <a:close/>
                <a:moveTo>
                  <a:pt x="251026" y="264786"/>
                </a:moveTo>
                <a:cubicBezTo>
                  <a:pt x="257788" y="265833"/>
                  <a:pt x="257979" y="260023"/>
                  <a:pt x="251026" y="261071"/>
                </a:cubicBezTo>
                <a:cubicBezTo>
                  <a:pt x="244835" y="259737"/>
                  <a:pt x="242168" y="264595"/>
                  <a:pt x="251026" y="264500"/>
                </a:cubicBezTo>
                <a:close/>
                <a:moveTo>
                  <a:pt x="241501" y="316411"/>
                </a:moveTo>
                <a:cubicBezTo>
                  <a:pt x="226547" y="325936"/>
                  <a:pt x="206163" y="313839"/>
                  <a:pt x="192162" y="325936"/>
                </a:cubicBezTo>
                <a:lnTo>
                  <a:pt x="192162" y="333270"/>
                </a:lnTo>
                <a:cubicBezTo>
                  <a:pt x="194828" y="336413"/>
                  <a:pt x="202925" y="333842"/>
                  <a:pt x="205306" y="337271"/>
                </a:cubicBezTo>
                <a:cubicBezTo>
                  <a:pt x="205306" y="338509"/>
                  <a:pt x="205306" y="339652"/>
                  <a:pt x="205306" y="340700"/>
                </a:cubicBezTo>
                <a:cubicBezTo>
                  <a:pt x="203115" y="342224"/>
                  <a:pt x="200925" y="343557"/>
                  <a:pt x="199019" y="344795"/>
                </a:cubicBezTo>
                <a:cubicBezTo>
                  <a:pt x="199019" y="352320"/>
                  <a:pt x="259027" y="355654"/>
                  <a:pt x="264171" y="348415"/>
                </a:cubicBezTo>
                <a:cubicBezTo>
                  <a:pt x="259027" y="344700"/>
                  <a:pt x="250645" y="346034"/>
                  <a:pt x="244549" y="340128"/>
                </a:cubicBezTo>
                <a:cubicBezTo>
                  <a:pt x="261979" y="330603"/>
                  <a:pt x="281030" y="344986"/>
                  <a:pt x="297222" y="333556"/>
                </a:cubicBezTo>
                <a:cubicBezTo>
                  <a:pt x="297222" y="332318"/>
                  <a:pt x="297222" y="331079"/>
                  <a:pt x="297222" y="329365"/>
                </a:cubicBezTo>
                <a:cubicBezTo>
                  <a:pt x="291012" y="326527"/>
                  <a:pt x="284649" y="324012"/>
                  <a:pt x="278172" y="321840"/>
                </a:cubicBezTo>
                <a:cubicBezTo>
                  <a:pt x="275029" y="317935"/>
                  <a:pt x="281030" y="313363"/>
                  <a:pt x="274648" y="309553"/>
                </a:cubicBezTo>
                <a:cubicBezTo>
                  <a:pt x="262266" y="305552"/>
                  <a:pt x="252741" y="316125"/>
                  <a:pt x="241120" y="316125"/>
                </a:cubicBezTo>
                <a:close/>
                <a:moveTo>
                  <a:pt x="298651" y="351939"/>
                </a:moveTo>
                <a:cubicBezTo>
                  <a:pt x="306176" y="355654"/>
                  <a:pt x="303509" y="362607"/>
                  <a:pt x="314653" y="360607"/>
                </a:cubicBezTo>
                <a:cubicBezTo>
                  <a:pt x="342561" y="349558"/>
                  <a:pt x="292650" y="337080"/>
                  <a:pt x="298080" y="351654"/>
                </a:cubicBezTo>
                <a:close/>
                <a:moveTo>
                  <a:pt x="296175" y="439188"/>
                </a:moveTo>
                <a:cubicBezTo>
                  <a:pt x="293736" y="437398"/>
                  <a:pt x="291184" y="435740"/>
                  <a:pt x="288555" y="434235"/>
                </a:cubicBezTo>
                <a:cubicBezTo>
                  <a:pt x="277887" y="434235"/>
                  <a:pt x="263980" y="433092"/>
                  <a:pt x="280363" y="441665"/>
                </a:cubicBezTo>
                <a:lnTo>
                  <a:pt x="288173" y="441665"/>
                </a:lnTo>
                <a:lnTo>
                  <a:pt x="293984" y="445379"/>
                </a:lnTo>
                <a:cubicBezTo>
                  <a:pt x="297413" y="443189"/>
                  <a:pt x="298175" y="441093"/>
                  <a:pt x="295603" y="438902"/>
                </a:cubicBezTo>
                <a:close/>
                <a:moveTo>
                  <a:pt x="309795" y="303266"/>
                </a:moveTo>
                <a:lnTo>
                  <a:pt x="300842" y="297932"/>
                </a:lnTo>
                <a:cubicBezTo>
                  <a:pt x="286935" y="296885"/>
                  <a:pt x="293031" y="301552"/>
                  <a:pt x="300842" y="305267"/>
                </a:cubicBezTo>
                <a:cubicBezTo>
                  <a:pt x="302651" y="305076"/>
                  <a:pt x="309414" y="305743"/>
                  <a:pt x="309224" y="302981"/>
                </a:cubicBezTo>
                <a:close/>
                <a:moveTo>
                  <a:pt x="243596" y="389944"/>
                </a:moveTo>
                <a:cubicBezTo>
                  <a:pt x="237786" y="388611"/>
                  <a:pt x="230738" y="383562"/>
                  <a:pt x="225213" y="388229"/>
                </a:cubicBezTo>
                <a:lnTo>
                  <a:pt x="225213" y="395564"/>
                </a:lnTo>
                <a:cubicBezTo>
                  <a:pt x="232719" y="401336"/>
                  <a:pt x="242720" y="402707"/>
                  <a:pt x="251502" y="399183"/>
                </a:cubicBezTo>
                <a:lnTo>
                  <a:pt x="251502" y="392325"/>
                </a:lnTo>
                <a:cubicBezTo>
                  <a:pt x="249216" y="389944"/>
                  <a:pt x="245978" y="390134"/>
                  <a:pt x="243025" y="389658"/>
                </a:cubicBezTo>
                <a:close/>
                <a:moveTo>
                  <a:pt x="182922" y="371560"/>
                </a:moveTo>
                <a:cubicBezTo>
                  <a:pt x="176445" y="377466"/>
                  <a:pt x="167587" y="373370"/>
                  <a:pt x="160634" y="376609"/>
                </a:cubicBezTo>
                <a:cubicBezTo>
                  <a:pt x="163205" y="382324"/>
                  <a:pt x="177683" y="376609"/>
                  <a:pt x="182637" y="382419"/>
                </a:cubicBezTo>
                <a:cubicBezTo>
                  <a:pt x="195971" y="377085"/>
                  <a:pt x="208354" y="377466"/>
                  <a:pt x="220260" y="369370"/>
                </a:cubicBezTo>
                <a:lnTo>
                  <a:pt x="209783" y="367655"/>
                </a:lnTo>
                <a:cubicBezTo>
                  <a:pt x="201115" y="373180"/>
                  <a:pt x="191971" y="370894"/>
                  <a:pt x="182351" y="371275"/>
                </a:cubicBezTo>
                <a:close/>
                <a:moveTo>
                  <a:pt x="192447" y="2471252"/>
                </a:moveTo>
                <a:cubicBezTo>
                  <a:pt x="192447" y="2458202"/>
                  <a:pt x="171587" y="2466584"/>
                  <a:pt x="163872" y="2471252"/>
                </a:cubicBezTo>
                <a:cubicBezTo>
                  <a:pt x="173140" y="2472471"/>
                  <a:pt x="182541" y="2472376"/>
                  <a:pt x="191780" y="2470966"/>
                </a:cubicBezTo>
                <a:close/>
                <a:moveTo>
                  <a:pt x="182922" y="2531164"/>
                </a:moveTo>
                <a:lnTo>
                  <a:pt x="174064" y="2536117"/>
                </a:lnTo>
                <a:cubicBezTo>
                  <a:pt x="175683" y="2540308"/>
                  <a:pt x="189018" y="2539641"/>
                  <a:pt x="191971" y="2536117"/>
                </a:cubicBezTo>
                <a:cubicBezTo>
                  <a:pt x="187875" y="2534117"/>
                  <a:pt x="184923" y="2532497"/>
                  <a:pt x="181875" y="2530878"/>
                </a:cubicBezTo>
                <a:close/>
                <a:moveTo>
                  <a:pt x="182922" y="404803"/>
                </a:moveTo>
                <a:cubicBezTo>
                  <a:pt x="192238" y="408689"/>
                  <a:pt x="202258" y="410603"/>
                  <a:pt x="212355" y="410423"/>
                </a:cubicBezTo>
                <a:lnTo>
                  <a:pt x="212355" y="402231"/>
                </a:lnTo>
                <a:cubicBezTo>
                  <a:pt x="201296" y="396440"/>
                  <a:pt x="188923" y="393582"/>
                  <a:pt x="176445" y="393945"/>
                </a:cubicBezTo>
                <a:cubicBezTo>
                  <a:pt x="173873" y="395564"/>
                  <a:pt x="169016" y="396802"/>
                  <a:pt x="167492" y="399374"/>
                </a:cubicBezTo>
                <a:lnTo>
                  <a:pt x="176160" y="404803"/>
                </a:lnTo>
                <a:close/>
                <a:moveTo>
                  <a:pt x="179493" y="2584504"/>
                </a:moveTo>
                <a:cubicBezTo>
                  <a:pt x="185589" y="2586409"/>
                  <a:pt x="185589" y="2586409"/>
                  <a:pt x="212926" y="2585742"/>
                </a:cubicBezTo>
                <a:cubicBezTo>
                  <a:pt x="210545" y="2572122"/>
                  <a:pt x="185970" y="2579456"/>
                  <a:pt x="178446" y="2584219"/>
                </a:cubicBezTo>
                <a:close/>
                <a:moveTo>
                  <a:pt x="215879" y="2424389"/>
                </a:moveTo>
                <a:cubicBezTo>
                  <a:pt x="229880" y="2433438"/>
                  <a:pt x="249312" y="2423055"/>
                  <a:pt x="262742" y="2431628"/>
                </a:cubicBezTo>
                <a:cubicBezTo>
                  <a:pt x="273410" y="2431628"/>
                  <a:pt x="273410" y="2431628"/>
                  <a:pt x="278172" y="2429627"/>
                </a:cubicBezTo>
                <a:cubicBezTo>
                  <a:pt x="278172" y="2420102"/>
                  <a:pt x="293126" y="2426008"/>
                  <a:pt x="301795" y="2424484"/>
                </a:cubicBezTo>
                <a:lnTo>
                  <a:pt x="313034" y="2416387"/>
                </a:lnTo>
                <a:cubicBezTo>
                  <a:pt x="324273" y="2432104"/>
                  <a:pt x="343228" y="2427818"/>
                  <a:pt x="360659" y="2428104"/>
                </a:cubicBezTo>
                <a:cubicBezTo>
                  <a:pt x="366945" y="2433818"/>
                  <a:pt x="372184" y="2427437"/>
                  <a:pt x="379233" y="2428104"/>
                </a:cubicBezTo>
                <a:cubicBezTo>
                  <a:pt x="386281" y="2428770"/>
                  <a:pt x="398283" y="2431056"/>
                  <a:pt x="396187" y="2422294"/>
                </a:cubicBezTo>
                <a:lnTo>
                  <a:pt x="386662" y="2417054"/>
                </a:lnTo>
                <a:cubicBezTo>
                  <a:pt x="367612" y="2427246"/>
                  <a:pt x="347419" y="2413054"/>
                  <a:pt x="326845" y="2417054"/>
                </a:cubicBezTo>
                <a:cubicBezTo>
                  <a:pt x="323511" y="2412196"/>
                  <a:pt x="311796" y="2414959"/>
                  <a:pt x="308462" y="2410387"/>
                </a:cubicBezTo>
                <a:cubicBezTo>
                  <a:pt x="303699" y="2409177"/>
                  <a:pt x="298632" y="2410311"/>
                  <a:pt x="294841" y="2413435"/>
                </a:cubicBezTo>
                <a:cubicBezTo>
                  <a:pt x="255979" y="2420102"/>
                  <a:pt x="212831" y="2404577"/>
                  <a:pt x="179684" y="2426961"/>
                </a:cubicBezTo>
                <a:cubicBezTo>
                  <a:pt x="182922" y="2437819"/>
                  <a:pt x="206068" y="2429913"/>
                  <a:pt x="214831" y="2424389"/>
                </a:cubicBezTo>
                <a:close/>
                <a:moveTo>
                  <a:pt x="339037" y="305457"/>
                </a:moveTo>
                <a:cubicBezTo>
                  <a:pt x="348086" y="307457"/>
                  <a:pt x="355801" y="299933"/>
                  <a:pt x="347133" y="294218"/>
                </a:cubicBezTo>
                <a:cubicBezTo>
                  <a:pt x="338370" y="292694"/>
                  <a:pt x="333227" y="296599"/>
                  <a:pt x="337989" y="305171"/>
                </a:cubicBezTo>
                <a:close/>
                <a:moveTo>
                  <a:pt x="337418" y="2444582"/>
                </a:moveTo>
                <a:cubicBezTo>
                  <a:pt x="320940" y="2444010"/>
                  <a:pt x="299318" y="2437724"/>
                  <a:pt x="284268" y="2452964"/>
                </a:cubicBezTo>
                <a:lnTo>
                  <a:pt x="287507" y="2457440"/>
                </a:lnTo>
                <a:cubicBezTo>
                  <a:pt x="307223" y="2454487"/>
                  <a:pt x="325607" y="2468680"/>
                  <a:pt x="343418" y="2455821"/>
                </a:cubicBezTo>
                <a:cubicBezTo>
                  <a:pt x="343418" y="2454678"/>
                  <a:pt x="343418" y="2453535"/>
                  <a:pt x="343418" y="2452106"/>
                </a:cubicBezTo>
                <a:lnTo>
                  <a:pt x="349895" y="2448201"/>
                </a:lnTo>
                <a:lnTo>
                  <a:pt x="349895" y="2444677"/>
                </a:lnTo>
                <a:cubicBezTo>
                  <a:pt x="343037" y="2441629"/>
                  <a:pt x="341990" y="2441534"/>
                  <a:pt x="336370" y="2444296"/>
                </a:cubicBezTo>
                <a:close/>
                <a:moveTo>
                  <a:pt x="235691" y="2450011"/>
                </a:moveTo>
                <a:lnTo>
                  <a:pt x="242073" y="2450011"/>
                </a:lnTo>
                <a:cubicBezTo>
                  <a:pt x="246740" y="2446296"/>
                  <a:pt x="246740" y="2446296"/>
                  <a:pt x="242073" y="2442677"/>
                </a:cubicBezTo>
                <a:lnTo>
                  <a:pt x="235691" y="2442677"/>
                </a:lnTo>
                <a:cubicBezTo>
                  <a:pt x="229880" y="2446106"/>
                  <a:pt x="229880" y="2446201"/>
                  <a:pt x="234643" y="2449725"/>
                </a:cubicBezTo>
                <a:close/>
                <a:moveTo>
                  <a:pt x="238929" y="2476872"/>
                </a:moveTo>
                <a:cubicBezTo>
                  <a:pt x="238929" y="2477729"/>
                  <a:pt x="241215" y="2478586"/>
                  <a:pt x="242549" y="2479634"/>
                </a:cubicBezTo>
                <a:cubicBezTo>
                  <a:pt x="245787" y="2479634"/>
                  <a:pt x="251216" y="2478967"/>
                  <a:pt x="252074" y="2482586"/>
                </a:cubicBezTo>
                <a:cubicBezTo>
                  <a:pt x="256741" y="2493064"/>
                  <a:pt x="275982" y="2482586"/>
                  <a:pt x="284459" y="2488492"/>
                </a:cubicBezTo>
                <a:cubicBezTo>
                  <a:pt x="286173" y="2499446"/>
                  <a:pt x="301318" y="2492016"/>
                  <a:pt x="308748" y="2494779"/>
                </a:cubicBezTo>
                <a:cubicBezTo>
                  <a:pt x="317415" y="2499255"/>
                  <a:pt x="318273" y="2499255"/>
                  <a:pt x="326940" y="2494779"/>
                </a:cubicBezTo>
                <a:cubicBezTo>
                  <a:pt x="331893" y="2492969"/>
                  <a:pt x="339799" y="2496874"/>
                  <a:pt x="343323" y="2492302"/>
                </a:cubicBezTo>
                <a:lnTo>
                  <a:pt x="334275" y="2486968"/>
                </a:lnTo>
                <a:cubicBezTo>
                  <a:pt x="261123" y="2491826"/>
                  <a:pt x="305700" y="2470109"/>
                  <a:pt x="342275" y="2483634"/>
                </a:cubicBezTo>
                <a:cubicBezTo>
                  <a:pt x="353420" y="2482110"/>
                  <a:pt x="376851" y="2483634"/>
                  <a:pt x="383614" y="2475633"/>
                </a:cubicBezTo>
                <a:cubicBezTo>
                  <a:pt x="382281" y="2470490"/>
                  <a:pt x="395711" y="2472204"/>
                  <a:pt x="399807" y="2475633"/>
                </a:cubicBezTo>
                <a:cubicBezTo>
                  <a:pt x="409332" y="2469252"/>
                  <a:pt x="420476" y="2474681"/>
                  <a:pt x="429429" y="2466108"/>
                </a:cubicBezTo>
                <a:cubicBezTo>
                  <a:pt x="414666" y="2453154"/>
                  <a:pt x="396758" y="2472014"/>
                  <a:pt x="380185" y="2460679"/>
                </a:cubicBezTo>
                <a:cubicBezTo>
                  <a:pt x="372556" y="2466356"/>
                  <a:pt x="363078" y="2468976"/>
                  <a:pt x="353610" y="2468013"/>
                </a:cubicBezTo>
                <a:cubicBezTo>
                  <a:pt x="347581" y="2472671"/>
                  <a:pt x="339161" y="2472671"/>
                  <a:pt x="333132" y="2468013"/>
                </a:cubicBezTo>
                <a:cubicBezTo>
                  <a:pt x="314082" y="2465822"/>
                  <a:pt x="301128" y="2473252"/>
                  <a:pt x="282745" y="2471633"/>
                </a:cubicBezTo>
                <a:cubicBezTo>
                  <a:pt x="275601" y="2471633"/>
                  <a:pt x="280935" y="2466204"/>
                  <a:pt x="275410" y="2464679"/>
                </a:cubicBezTo>
                <a:cubicBezTo>
                  <a:pt x="263980" y="2463632"/>
                  <a:pt x="251502" y="2456964"/>
                  <a:pt x="239691" y="2462108"/>
                </a:cubicBezTo>
                <a:cubicBezTo>
                  <a:pt x="238215" y="2466784"/>
                  <a:pt x="237605" y="2471690"/>
                  <a:pt x="237882" y="2476586"/>
                </a:cubicBezTo>
                <a:close/>
                <a:moveTo>
                  <a:pt x="386567" y="2516400"/>
                </a:moveTo>
                <a:cubicBezTo>
                  <a:pt x="397806" y="2518115"/>
                  <a:pt x="410379" y="2513353"/>
                  <a:pt x="421047" y="2512686"/>
                </a:cubicBezTo>
                <a:cubicBezTo>
                  <a:pt x="428572" y="2512686"/>
                  <a:pt x="429239" y="2512019"/>
                  <a:pt x="429334" y="2507161"/>
                </a:cubicBezTo>
                <a:cubicBezTo>
                  <a:pt x="414056" y="2503828"/>
                  <a:pt x="398225" y="2503828"/>
                  <a:pt x="382947" y="2507161"/>
                </a:cubicBezTo>
                <a:cubicBezTo>
                  <a:pt x="383995" y="2510114"/>
                  <a:pt x="380090" y="2512876"/>
                  <a:pt x="385519" y="2516115"/>
                </a:cubicBezTo>
                <a:close/>
                <a:moveTo>
                  <a:pt x="259313" y="2625557"/>
                </a:moveTo>
                <a:lnTo>
                  <a:pt x="268838" y="2630700"/>
                </a:lnTo>
                <a:cubicBezTo>
                  <a:pt x="286269" y="2622509"/>
                  <a:pt x="265790" y="2619937"/>
                  <a:pt x="258265" y="2625271"/>
                </a:cubicBezTo>
                <a:close/>
                <a:moveTo>
                  <a:pt x="327607" y="2534784"/>
                </a:moveTo>
                <a:cubicBezTo>
                  <a:pt x="337132" y="2534784"/>
                  <a:pt x="351039" y="2535927"/>
                  <a:pt x="334846" y="2527449"/>
                </a:cubicBezTo>
                <a:lnTo>
                  <a:pt x="327417" y="2527449"/>
                </a:lnTo>
                <a:cubicBezTo>
                  <a:pt x="321701" y="2530878"/>
                  <a:pt x="321130" y="2530402"/>
                  <a:pt x="326559" y="2534498"/>
                </a:cubicBezTo>
                <a:close/>
                <a:moveTo>
                  <a:pt x="426381" y="2534784"/>
                </a:moveTo>
                <a:cubicBezTo>
                  <a:pt x="432277" y="2539413"/>
                  <a:pt x="440574" y="2539413"/>
                  <a:pt x="446479" y="2534784"/>
                </a:cubicBezTo>
                <a:cubicBezTo>
                  <a:pt x="454480" y="2533926"/>
                  <a:pt x="462576" y="2536784"/>
                  <a:pt x="468672" y="2532879"/>
                </a:cubicBezTo>
                <a:cubicBezTo>
                  <a:pt x="440097" y="2508971"/>
                  <a:pt x="405617" y="2527354"/>
                  <a:pt x="372660" y="2527354"/>
                </a:cubicBezTo>
                <a:lnTo>
                  <a:pt x="369803" y="2531736"/>
                </a:lnTo>
                <a:cubicBezTo>
                  <a:pt x="372803" y="2534660"/>
                  <a:pt x="376461" y="2536812"/>
                  <a:pt x="380471" y="2538022"/>
                </a:cubicBezTo>
                <a:cubicBezTo>
                  <a:pt x="393806" y="2531069"/>
                  <a:pt x="410856" y="2536212"/>
                  <a:pt x="425333" y="2534688"/>
                </a:cubicBezTo>
                <a:close/>
                <a:moveTo>
                  <a:pt x="97578" y="3219822"/>
                </a:moveTo>
                <a:cubicBezTo>
                  <a:pt x="113485" y="3221060"/>
                  <a:pt x="123010" y="3213440"/>
                  <a:pt x="137107" y="3209058"/>
                </a:cubicBezTo>
                <a:cubicBezTo>
                  <a:pt x="152728" y="3214964"/>
                  <a:pt x="165682" y="3208391"/>
                  <a:pt x="178826" y="3199533"/>
                </a:cubicBezTo>
                <a:lnTo>
                  <a:pt x="181684" y="3194009"/>
                </a:lnTo>
                <a:cubicBezTo>
                  <a:pt x="188885" y="3195218"/>
                  <a:pt x="196286" y="3193904"/>
                  <a:pt x="202639" y="3190294"/>
                </a:cubicBezTo>
                <a:lnTo>
                  <a:pt x="216450" y="3197724"/>
                </a:lnTo>
                <a:cubicBezTo>
                  <a:pt x="223423" y="3198114"/>
                  <a:pt x="230414" y="3197504"/>
                  <a:pt x="237215" y="3195914"/>
                </a:cubicBezTo>
                <a:lnTo>
                  <a:pt x="237215" y="3192485"/>
                </a:lnTo>
                <a:cubicBezTo>
                  <a:pt x="241501" y="3188103"/>
                  <a:pt x="250264" y="3191151"/>
                  <a:pt x="254360" y="3193723"/>
                </a:cubicBezTo>
                <a:cubicBezTo>
                  <a:pt x="260551" y="3194675"/>
                  <a:pt x="266647" y="3192199"/>
                  <a:pt x="269505" y="3195914"/>
                </a:cubicBezTo>
                <a:cubicBezTo>
                  <a:pt x="246835" y="3221155"/>
                  <a:pt x="205592" y="3187818"/>
                  <a:pt x="178255" y="3206868"/>
                </a:cubicBezTo>
                <a:cubicBezTo>
                  <a:pt x="175588" y="3223631"/>
                  <a:pt x="189876" y="3209058"/>
                  <a:pt x="202448" y="3212583"/>
                </a:cubicBezTo>
                <a:lnTo>
                  <a:pt x="212450" y="3219822"/>
                </a:lnTo>
                <a:cubicBezTo>
                  <a:pt x="220165" y="3219822"/>
                  <a:pt x="247026" y="3217821"/>
                  <a:pt x="233500" y="3227061"/>
                </a:cubicBezTo>
                <a:cubicBezTo>
                  <a:pt x="218717" y="3225117"/>
                  <a:pt x="203734" y="3228499"/>
                  <a:pt x="191209" y="3236586"/>
                </a:cubicBezTo>
                <a:cubicBezTo>
                  <a:pt x="208164" y="3251254"/>
                  <a:pt x="229309" y="3229918"/>
                  <a:pt x="247692" y="3242300"/>
                </a:cubicBezTo>
                <a:cubicBezTo>
                  <a:pt x="256551" y="3242300"/>
                  <a:pt x="256646" y="3242300"/>
                  <a:pt x="257217" y="3236966"/>
                </a:cubicBezTo>
                <a:lnTo>
                  <a:pt x="263599" y="3233061"/>
                </a:lnTo>
                <a:lnTo>
                  <a:pt x="257122" y="3229156"/>
                </a:lnTo>
                <a:cubicBezTo>
                  <a:pt x="255122" y="3210677"/>
                  <a:pt x="284268" y="3226679"/>
                  <a:pt x="293126" y="3216583"/>
                </a:cubicBezTo>
                <a:cubicBezTo>
                  <a:pt x="304271" y="3223060"/>
                  <a:pt x="317987" y="3222203"/>
                  <a:pt x="329512" y="3226108"/>
                </a:cubicBezTo>
                <a:cubicBezTo>
                  <a:pt x="329512" y="3227537"/>
                  <a:pt x="328750" y="3229251"/>
                  <a:pt x="328178" y="3231346"/>
                </a:cubicBezTo>
                <a:cubicBezTo>
                  <a:pt x="311414" y="3228394"/>
                  <a:pt x="295794" y="3240871"/>
                  <a:pt x="280553" y="3231919"/>
                </a:cubicBezTo>
                <a:cubicBezTo>
                  <a:pt x="273696" y="3233728"/>
                  <a:pt x="277696" y="3243063"/>
                  <a:pt x="276648" y="3247730"/>
                </a:cubicBezTo>
                <a:lnTo>
                  <a:pt x="267123" y="3253731"/>
                </a:lnTo>
                <a:cubicBezTo>
                  <a:pt x="256551" y="3253731"/>
                  <a:pt x="248930" y="3261160"/>
                  <a:pt x="239310" y="3253731"/>
                </a:cubicBezTo>
                <a:cubicBezTo>
                  <a:pt x="234167" y="3254587"/>
                  <a:pt x="228166" y="3252683"/>
                  <a:pt x="224261" y="3255921"/>
                </a:cubicBezTo>
                <a:lnTo>
                  <a:pt x="224261" y="3259445"/>
                </a:lnTo>
                <a:lnTo>
                  <a:pt x="230452" y="3263351"/>
                </a:lnTo>
                <a:cubicBezTo>
                  <a:pt x="221880" y="3267161"/>
                  <a:pt x="216260" y="3263351"/>
                  <a:pt x="217212" y="3274495"/>
                </a:cubicBezTo>
                <a:lnTo>
                  <a:pt x="205211" y="3281258"/>
                </a:lnTo>
                <a:cubicBezTo>
                  <a:pt x="205211" y="3282401"/>
                  <a:pt x="205211" y="3283639"/>
                  <a:pt x="204449" y="3284972"/>
                </a:cubicBezTo>
                <a:lnTo>
                  <a:pt x="210830" y="3288973"/>
                </a:lnTo>
                <a:cubicBezTo>
                  <a:pt x="214926" y="3305356"/>
                  <a:pt x="192352" y="3293831"/>
                  <a:pt x="185018" y="3300022"/>
                </a:cubicBezTo>
                <a:lnTo>
                  <a:pt x="190923" y="3303832"/>
                </a:lnTo>
                <a:lnTo>
                  <a:pt x="185779" y="3307261"/>
                </a:lnTo>
                <a:lnTo>
                  <a:pt x="194162" y="3312881"/>
                </a:lnTo>
                <a:cubicBezTo>
                  <a:pt x="203687" y="3312881"/>
                  <a:pt x="203687" y="3312881"/>
                  <a:pt x="204544" y="3318215"/>
                </a:cubicBezTo>
                <a:lnTo>
                  <a:pt x="198067" y="3322215"/>
                </a:lnTo>
                <a:lnTo>
                  <a:pt x="198067" y="3325930"/>
                </a:lnTo>
                <a:cubicBezTo>
                  <a:pt x="190733" y="3328978"/>
                  <a:pt x="184256" y="3335455"/>
                  <a:pt x="175493" y="3335455"/>
                </a:cubicBezTo>
                <a:cubicBezTo>
                  <a:pt x="169301" y="3336788"/>
                  <a:pt x="173873" y="3341361"/>
                  <a:pt x="168254" y="3342789"/>
                </a:cubicBezTo>
                <a:lnTo>
                  <a:pt x="161110" y="3342789"/>
                </a:lnTo>
                <a:lnTo>
                  <a:pt x="157871" y="3347552"/>
                </a:lnTo>
                <a:cubicBezTo>
                  <a:pt x="174445" y="3358029"/>
                  <a:pt x="195971" y="3357077"/>
                  <a:pt x="214260" y="3364792"/>
                </a:cubicBezTo>
                <a:cubicBezTo>
                  <a:pt x="229785" y="3360220"/>
                  <a:pt x="257027" y="3352124"/>
                  <a:pt x="270171" y="3360887"/>
                </a:cubicBezTo>
                <a:cubicBezTo>
                  <a:pt x="277696" y="3370412"/>
                  <a:pt x="301318" y="3362982"/>
                  <a:pt x="313796" y="3364411"/>
                </a:cubicBezTo>
                <a:cubicBezTo>
                  <a:pt x="316939" y="3359649"/>
                  <a:pt x="328941" y="3362697"/>
                  <a:pt x="332084" y="3357743"/>
                </a:cubicBezTo>
                <a:cubicBezTo>
                  <a:pt x="349895" y="3359458"/>
                  <a:pt x="361421" y="3352029"/>
                  <a:pt x="380375" y="3353934"/>
                </a:cubicBezTo>
                <a:cubicBezTo>
                  <a:pt x="381614" y="3356696"/>
                  <a:pt x="381518" y="3360696"/>
                  <a:pt x="388091" y="3362697"/>
                </a:cubicBezTo>
                <a:lnTo>
                  <a:pt x="388091" y="3369840"/>
                </a:lnTo>
                <a:lnTo>
                  <a:pt x="394663" y="3374031"/>
                </a:lnTo>
                <a:cubicBezTo>
                  <a:pt x="395997" y="3386128"/>
                  <a:pt x="411427" y="3376222"/>
                  <a:pt x="417714" y="3372507"/>
                </a:cubicBezTo>
                <a:cubicBezTo>
                  <a:pt x="441431" y="3384033"/>
                  <a:pt x="471530" y="3372507"/>
                  <a:pt x="493914" y="3388890"/>
                </a:cubicBezTo>
                <a:cubicBezTo>
                  <a:pt x="484255" y="3391929"/>
                  <a:pt x="473816" y="3391319"/>
                  <a:pt x="464576" y="3387176"/>
                </a:cubicBezTo>
                <a:cubicBezTo>
                  <a:pt x="441717" y="3385842"/>
                  <a:pt x="418857" y="3387747"/>
                  <a:pt x="397901" y="3383556"/>
                </a:cubicBezTo>
                <a:lnTo>
                  <a:pt x="384471" y="3391081"/>
                </a:lnTo>
                <a:cubicBezTo>
                  <a:pt x="382947" y="3388224"/>
                  <a:pt x="377137" y="3387747"/>
                  <a:pt x="376089" y="3384699"/>
                </a:cubicBezTo>
                <a:cubicBezTo>
                  <a:pt x="395139" y="3376127"/>
                  <a:pt x="357516" y="3367554"/>
                  <a:pt x="351134" y="3369364"/>
                </a:cubicBezTo>
                <a:cubicBezTo>
                  <a:pt x="288840" y="3380318"/>
                  <a:pt x="264742" y="3364220"/>
                  <a:pt x="220832" y="3372317"/>
                </a:cubicBezTo>
                <a:cubicBezTo>
                  <a:pt x="216736" y="3375079"/>
                  <a:pt x="216831" y="3379746"/>
                  <a:pt x="211307" y="3381175"/>
                </a:cubicBezTo>
                <a:cubicBezTo>
                  <a:pt x="224756" y="3385318"/>
                  <a:pt x="239186" y="3385023"/>
                  <a:pt x="252454" y="3380318"/>
                </a:cubicBezTo>
                <a:cubicBezTo>
                  <a:pt x="278648" y="3376413"/>
                  <a:pt x="321606" y="3396225"/>
                  <a:pt x="266266" y="3394510"/>
                </a:cubicBezTo>
                <a:cubicBezTo>
                  <a:pt x="259313" y="3399368"/>
                  <a:pt x="249788" y="3399082"/>
                  <a:pt x="243120" y="3403559"/>
                </a:cubicBezTo>
                <a:cubicBezTo>
                  <a:pt x="246216" y="3404464"/>
                  <a:pt x="249416" y="3404978"/>
                  <a:pt x="252645" y="3405083"/>
                </a:cubicBezTo>
                <a:cubicBezTo>
                  <a:pt x="259694" y="3407940"/>
                  <a:pt x="317034" y="3403654"/>
                  <a:pt x="326178" y="3398129"/>
                </a:cubicBezTo>
                <a:cubicBezTo>
                  <a:pt x="330017" y="3401063"/>
                  <a:pt x="334789" y="3402483"/>
                  <a:pt x="339608" y="3402130"/>
                </a:cubicBezTo>
                <a:cubicBezTo>
                  <a:pt x="341894" y="3406607"/>
                  <a:pt x="355896" y="3403273"/>
                  <a:pt x="355420" y="3409179"/>
                </a:cubicBezTo>
                <a:cubicBezTo>
                  <a:pt x="347619" y="3410455"/>
                  <a:pt x="339932" y="3412398"/>
                  <a:pt x="332465" y="3414989"/>
                </a:cubicBezTo>
                <a:cubicBezTo>
                  <a:pt x="325892" y="3411560"/>
                  <a:pt x="321320" y="3407274"/>
                  <a:pt x="313415" y="3407750"/>
                </a:cubicBezTo>
                <a:cubicBezTo>
                  <a:pt x="300899" y="3413617"/>
                  <a:pt x="287097" y="3416170"/>
                  <a:pt x="273314" y="3415179"/>
                </a:cubicBezTo>
                <a:cubicBezTo>
                  <a:pt x="263789" y="3429943"/>
                  <a:pt x="244739" y="3418037"/>
                  <a:pt x="231214" y="3424038"/>
                </a:cubicBezTo>
                <a:cubicBezTo>
                  <a:pt x="229404" y="3430610"/>
                  <a:pt x="231976" y="3437278"/>
                  <a:pt x="229690" y="3443088"/>
                </a:cubicBezTo>
                <a:cubicBezTo>
                  <a:pt x="215688" y="3447850"/>
                  <a:pt x="198543" y="3440802"/>
                  <a:pt x="184923" y="3446136"/>
                </a:cubicBezTo>
                <a:cubicBezTo>
                  <a:pt x="184923" y="3449088"/>
                  <a:pt x="182732" y="3452136"/>
                  <a:pt x="186922" y="3455089"/>
                </a:cubicBezTo>
                <a:cubicBezTo>
                  <a:pt x="195314" y="3454270"/>
                  <a:pt x="203734" y="3456394"/>
                  <a:pt x="210735" y="3461090"/>
                </a:cubicBezTo>
                <a:cubicBezTo>
                  <a:pt x="206058" y="3463290"/>
                  <a:pt x="201696" y="3466109"/>
                  <a:pt x="197781" y="3469471"/>
                </a:cubicBezTo>
                <a:cubicBezTo>
                  <a:pt x="197781" y="3478996"/>
                  <a:pt x="304271" y="3469471"/>
                  <a:pt x="309795" y="3461280"/>
                </a:cubicBezTo>
                <a:cubicBezTo>
                  <a:pt x="292460" y="3452898"/>
                  <a:pt x="312557" y="3452517"/>
                  <a:pt x="319320" y="3448326"/>
                </a:cubicBezTo>
                <a:cubicBezTo>
                  <a:pt x="334656" y="3455279"/>
                  <a:pt x="352943" y="3444516"/>
                  <a:pt x="369898" y="3448326"/>
                </a:cubicBezTo>
                <a:cubicBezTo>
                  <a:pt x="380785" y="3443602"/>
                  <a:pt x="392510" y="3441135"/>
                  <a:pt x="404378" y="3441087"/>
                </a:cubicBezTo>
                <a:cubicBezTo>
                  <a:pt x="421905" y="3428419"/>
                  <a:pt x="455718" y="3425085"/>
                  <a:pt x="473530" y="3428133"/>
                </a:cubicBezTo>
                <a:cubicBezTo>
                  <a:pt x="469530" y="3436801"/>
                  <a:pt x="529156" y="3437658"/>
                  <a:pt x="526584" y="3428133"/>
                </a:cubicBezTo>
                <a:cubicBezTo>
                  <a:pt x="536109" y="3424228"/>
                  <a:pt x="532394" y="3420609"/>
                  <a:pt x="526584" y="3416322"/>
                </a:cubicBezTo>
                <a:cubicBezTo>
                  <a:pt x="525822" y="3414608"/>
                  <a:pt x="525822" y="3412894"/>
                  <a:pt x="522869" y="3411845"/>
                </a:cubicBezTo>
                <a:cubicBezTo>
                  <a:pt x="516011" y="3410512"/>
                  <a:pt x="499438" y="3421370"/>
                  <a:pt x="500105" y="3410131"/>
                </a:cubicBezTo>
                <a:cubicBezTo>
                  <a:pt x="498009" y="3408321"/>
                  <a:pt x="492770" y="3407559"/>
                  <a:pt x="493533" y="3404416"/>
                </a:cubicBezTo>
                <a:cubicBezTo>
                  <a:pt x="499352" y="3405045"/>
                  <a:pt x="505220" y="3403806"/>
                  <a:pt x="510297" y="3400892"/>
                </a:cubicBezTo>
                <a:cubicBezTo>
                  <a:pt x="518964" y="3400130"/>
                  <a:pt x="519059" y="3400892"/>
                  <a:pt x="519822" y="3395367"/>
                </a:cubicBezTo>
                <a:lnTo>
                  <a:pt x="532775" y="3387747"/>
                </a:lnTo>
                <a:lnTo>
                  <a:pt x="523250" y="3382413"/>
                </a:lnTo>
                <a:lnTo>
                  <a:pt x="516392" y="3385938"/>
                </a:lnTo>
                <a:lnTo>
                  <a:pt x="506867" y="3380413"/>
                </a:lnTo>
                <a:cubicBezTo>
                  <a:pt x="504105" y="3364887"/>
                  <a:pt x="530585" y="3372031"/>
                  <a:pt x="539538" y="3372984"/>
                </a:cubicBezTo>
                <a:cubicBezTo>
                  <a:pt x="542396" y="3386509"/>
                  <a:pt x="566303" y="3374888"/>
                  <a:pt x="572876" y="3368126"/>
                </a:cubicBezTo>
                <a:lnTo>
                  <a:pt x="569733" y="3363840"/>
                </a:lnTo>
                <a:lnTo>
                  <a:pt x="555255" y="3363840"/>
                </a:lnTo>
                <a:lnTo>
                  <a:pt x="552302" y="3359077"/>
                </a:lnTo>
                <a:lnTo>
                  <a:pt x="559065" y="3354695"/>
                </a:lnTo>
                <a:lnTo>
                  <a:pt x="546206" y="3347075"/>
                </a:lnTo>
                <a:cubicBezTo>
                  <a:pt x="544586" y="3338122"/>
                  <a:pt x="558779" y="3343932"/>
                  <a:pt x="564399" y="3340789"/>
                </a:cubicBezTo>
                <a:cubicBezTo>
                  <a:pt x="566780" y="3338217"/>
                  <a:pt x="565827" y="3334788"/>
                  <a:pt x="571352" y="3333169"/>
                </a:cubicBezTo>
                <a:cubicBezTo>
                  <a:pt x="571352" y="3328121"/>
                  <a:pt x="586877" y="3323072"/>
                  <a:pt x="574971" y="3319643"/>
                </a:cubicBezTo>
                <a:cubicBezTo>
                  <a:pt x="555302" y="3315900"/>
                  <a:pt x="535233" y="3314652"/>
                  <a:pt x="515250" y="3315929"/>
                </a:cubicBezTo>
                <a:cubicBezTo>
                  <a:pt x="469625" y="3299831"/>
                  <a:pt x="509249" y="3309642"/>
                  <a:pt x="523346" y="3301356"/>
                </a:cubicBezTo>
                <a:cubicBezTo>
                  <a:pt x="534652" y="3306451"/>
                  <a:pt x="547149" y="3308299"/>
                  <a:pt x="559445" y="3306690"/>
                </a:cubicBezTo>
                <a:lnTo>
                  <a:pt x="559445" y="3296022"/>
                </a:lnTo>
                <a:cubicBezTo>
                  <a:pt x="565542" y="3291450"/>
                  <a:pt x="574114" y="3288402"/>
                  <a:pt x="579067" y="3284115"/>
                </a:cubicBezTo>
                <a:cubicBezTo>
                  <a:pt x="581925" y="3265065"/>
                  <a:pt x="571637" y="3276972"/>
                  <a:pt x="566113" y="3268590"/>
                </a:cubicBezTo>
                <a:cubicBezTo>
                  <a:pt x="566113" y="3262779"/>
                  <a:pt x="556588" y="3265922"/>
                  <a:pt x="552968" y="3262589"/>
                </a:cubicBezTo>
                <a:lnTo>
                  <a:pt x="552968" y="3258969"/>
                </a:lnTo>
                <a:lnTo>
                  <a:pt x="559350" y="3255064"/>
                </a:lnTo>
                <a:lnTo>
                  <a:pt x="559350" y="3251445"/>
                </a:lnTo>
                <a:cubicBezTo>
                  <a:pt x="552207" y="3245634"/>
                  <a:pt x="543825" y="3247158"/>
                  <a:pt x="536395" y="3241920"/>
                </a:cubicBezTo>
                <a:cubicBezTo>
                  <a:pt x="532299" y="3245253"/>
                  <a:pt x="518678" y="3248873"/>
                  <a:pt x="520107" y="3240491"/>
                </a:cubicBezTo>
                <a:cubicBezTo>
                  <a:pt x="536405" y="3236786"/>
                  <a:pt x="553026" y="3234709"/>
                  <a:pt x="569733" y="3234300"/>
                </a:cubicBezTo>
                <a:cubicBezTo>
                  <a:pt x="575924" y="3229632"/>
                  <a:pt x="571066" y="3217916"/>
                  <a:pt x="572495" y="3210582"/>
                </a:cubicBezTo>
                <a:cubicBezTo>
                  <a:pt x="570018" y="3208868"/>
                  <a:pt x="565446" y="3207629"/>
                  <a:pt x="565827" y="3204486"/>
                </a:cubicBezTo>
                <a:cubicBezTo>
                  <a:pt x="549159" y="3191342"/>
                  <a:pt x="570494" y="3196390"/>
                  <a:pt x="578591" y="3188770"/>
                </a:cubicBezTo>
                <a:cubicBezTo>
                  <a:pt x="578591" y="3187532"/>
                  <a:pt x="578591" y="3186389"/>
                  <a:pt x="579162" y="3184865"/>
                </a:cubicBezTo>
                <a:cubicBezTo>
                  <a:pt x="574019" y="3179912"/>
                  <a:pt x="565065" y="3180103"/>
                  <a:pt x="559541" y="3177245"/>
                </a:cubicBezTo>
                <a:lnTo>
                  <a:pt x="559541" y="3169529"/>
                </a:lnTo>
                <a:cubicBezTo>
                  <a:pt x="585925" y="3164577"/>
                  <a:pt x="562970" y="3165720"/>
                  <a:pt x="554016" y="3163338"/>
                </a:cubicBezTo>
                <a:cubicBezTo>
                  <a:pt x="552216" y="3159957"/>
                  <a:pt x="551978" y="3155956"/>
                  <a:pt x="553350" y="3152384"/>
                </a:cubicBezTo>
                <a:cubicBezTo>
                  <a:pt x="561541" y="3142859"/>
                  <a:pt x="570590" y="3148193"/>
                  <a:pt x="578686" y="3144479"/>
                </a:cubicBezTo>
                <a:cubicBezTo>
                  <a:pt x="578686" y="3143240"/>
                  <a:pt x="578686" y="3142097"/>
                  <a:pt x="579162" y="3140287"/>
                </a:cubicBezTo>
                <a:cubicBezTo>
                  <a:pt x="572743" y="3137402"/>
                  <a:pt x="566161" y="3134887"/>
                  <a:pt x="559445" y="3132763"/>
                </a:cubicBezTo>
                <a:cubicBezTo>
                  <a:pt x="559445" y="3131715"/>
                  <a:pt x="559445" y="3130477"/>
                  <a:pt x="559445" y="3130096"/>
                </a:cubicBezTo>
                <a:cubicBezTo>
                  <a:pt x="563065" y="3126286"/>
                  <a:pt x="569733" y="3124762"/>
                  <a:pt x="572685" y="3120571"/>
                </a:cubicBezTo>
                <a:lnTo>
                  <a:pt x="569637" y="3116475"/>
                </a:lnTo>
                <a:cubicBezTo>
                  <a:pt x="565732" y="3116475"/>
                  <a:pt x="562112" y="3117046"/>
                  <a:pt x="560112" y="3114951"/>
                </a:cubicBezTo>
                <a:cubicBezTo>
                  <a:pt x="563884" y="3111875"/>
                  <a:pt x="568009" y="3109246"/>
                  <a:pt x="572400" y="3107141"/>
                </a:cubicBezTo>
                <a:lnTo>
                  <a:pt x="572400" y="3096187"/>
                </a:lnTo>
                <a:lnTo>
                  <a:pt x="578781" y="3092282"/>
                </a:lnTo>
                <a:cubicBezTo>
                  <a:pt x="573828" y="3090377"/>
                  <a:pt x="571542" y="3087805"/>
                  <a:pt x="571637" y="3085233"/>
                </a:cubicBezTo>
                <a:lnTo>
                  <a:pt x="562875" y="3079519"/>
                </a:lnTo>
                <a:lnTo>
                  <a:pt x="554874" y="3083519"/>
                </a:lnTo>
                <a:lnTo>
                  <a:pt x="544777" y="3081709"/>
                </a:lnTo>
                <a:cubicBezTo>
                  <a:pt x="555635" y="3072184"/>
                  <a:pt x="573352" y="3080280"/>
                  <a:pt x="584592" y="3070279"/>
                </a:cubicBezTo>
                <a:lnTo>
                  <a:pt x="576114" y="3064850"/>
                </a:lnTo>
                <a:lnTo>
                  <a:pt x="568875" y="3064850"/>
                </a:lnTo>
                <a:cubicBezTo>
                  <a:pt x="562875" y="3060373"/>
                  <a:pt x="552397" y="3060945"/>
                  <a:pt x="546015" y="3055325"/>
                </a:cubicBezTo>
                <a:cubicBezTo>
                  <a:pt x="546682" y="3053515"/>
                  <a:pt x="544872" y="3051420"/>
                  <a:pt x="549444" y="3049991"/>
                </a:cubicBezTo>
                <a:cubicBezTo>
                  <a:pt x="560627" y="3050791"/>
                  <a:pt x="571637" y="3046886"/>
                  <a:pt x="579829" y="3039227"/>
                </a:cubicBezTo>
                <a:cubicBezTo>
                  <a:pt x="576972" y="3035512"/>
                  <a:pt x="578876" y="3032274"/>
                  <a:pt x="585258" y="3029702"/>
                </a:cubicBezTo>
                <a:lnTo>
                  <a:pt x="585258" y="3022654"/>
                </a:lnTo>
                <a:lnTo>
                  <a:pt x="592021" y="3018368"/>
                </a:lnTo>
                <a:lnTo>
                  <a:pt x="592021" y="3003509"/>
                </a:lnTo>
                <a:cubicBezTo>
                  <a:pt x="574781" y="2987697"/>
                  <a:pt x="553921" y="3003509"/>
                  <a:pt x="533823" y="2996841"/>
                </a:cubicBezTo>
                <a:cubicBezTo>
                  <a:pt x="548682" y="2982840"/>
                  <a:pt x="574305" y="2990650"/>
                  <a:pt x="592307" y="2985030"/>
                </a:cubicBezTo>
                <a:lnTo>
                  <a:pt x="592307" y="2981697"/>
                </a:lnTo>
                <a:cubicBezTo>
                  <a:pt x="594498" y="2980268"/>
                  <a:pt x="596402" y="2978934"/>
                  <a:pt x="597736" y="2978172"/>
                </a:cubicBezTo>
                <a:lnTo>
                  <a:pt x="582877" y="2968647"/>
                </a:lnTo>
                <a:cubicBezTo>
                  <a:pt x="573352" y="2968647"/>
                  <a:pt x="572876" y="2968647"/>
                  <a:pt x="572400" y="2963313"/>
                </a:cubicBezTo>
                <a:lnTo>
                  <a:pt x="585449" y="2955598"/>
                </a:lnTo>
                <a:lnTo>
                  <a:pt x="585449" y="2944549"/>
                </a:lnTo>
                <a:cubicBezTo>
                  <a:pt x="579858" y="2941072"/>
                  <a:pt x="573590" y="2938834"/>
                  <a:pt x="567066" y="2937977"/>
                </a:cubicBezTo>
                <a:cubicBezTo>
                  <a:pt x="570399" y="2929118"/>
                  <a:pt x="585544" y="2934262"/>
                  <a:pt x="592116" y="2929785"/>
                </a:cubicBezTo>
                <a:cubicBezTo>
                  <a:pt x="592116" y="2928452"/>
                  <a:pt x="591450" y="2926737"/>
                  <a:pt x="591068" y="2925404"/>
                </a:cubicBezTo>
                <a:cubicBezTo>
                  <a:pt x="576495" y="2921784"/>
                  <a:pt x="560398" y="2927499"/>
                  <a:pt x="546206" y="2922546"/>
                </a:cubicBezTo>
                <a:cubicBezTo>
                  <a:pt x="543158" y="2909116"/>
                  <a:pt x="516869" y="2922546"/>
                  <a:pt x="507153" y="2914926"/>
                </a:cubicBezTo>
                <a:cubicBezTo>
                  <a:pt x="520869" y="2913116"/>
                  <a:pt x="561065" y="2908925"/>
                  <a:pt x="520679" y="2904544"/>
                </a:cubicBezTo>
                <a:cubicBezTo>
                  <a:pt x="518012" y="2899210"/>
                  <a:pt x="519345" y="2897971"/>
                  <a:pt x="509439" y="2898924"/>
                </a:cubicBezTo>
                <a:cubicBezTo>
                  <a:pt x="500391" y="2903591"/>
                  <a:pt x="499914" y="2903591"/>
                  <a:pt x="491056" y="2898924"/>
                </a:cubicBezTo>
                <a:cubicBezTo>
                  <a:pt x="481531" y="2896924"/>
                  <a:pt x="470006" y="2901210"/>
                  <a:pt x="461148" y="2896448"/>
                </a:cubicBezTo>
                <a:cubicBezTo>
                  <a:pt x="479435" y="2886923"/>
                  <a:pt x="504010" y="2899305"/>
                  <a:pt x="523346" y="2887685"/>
                </a:cubicBezTo>
                <a:cubicBezTo>
                  <a:pt x="537348" y="2884732"/>
                  <a:pt x="543348" y="2894733"/>
                  <a:pt x="555540" y="2894829"/>
                </a:cubicBezTo>
                <a:cubicBezTo>
                  <a:pt x="562303" y="2889019"/>
                  <a:pt x="570590" y="2892924"/>
                  <a:pt x="578495" y="2889590"/>
                </a:cubicBezTo>
                <a:cubicBezTo>
                  <a:pt x="571066" y="2883970"/>
                  <a:pt x="560684" y="2880065"/>
                  <a:pt x="553064" y="2874350"/>
                </a:cubicBezTo>
                <a:cubicBezTo>
                  <a:pt x="563351" y="2865778"/>
                  <a:pt x="575257" y="2872254"/>
                  <a:pt x="585544" y="2863491"/>
                </a:cubicBezTo>
                <a:cubicBezTo>
                  <a:pt x="589544" y="2849966"/>
                  <a:pt x="573161" y="2857205"/>
                  <a:pt x="566494" y="2852442"/>
                </a:cubicBezTo>
                <a:cubicBezTo>
                  <a:pt x="571733" y="2849870"/>
                  <a:pt x="580782" y="2849585"/>
                  <a:pt x="586020" y="2844727"/>
                </a:cubicBezTo>
                <a:cubicBezTo>
                  <a:pt x="584592" y="2835202"/>
                  <a:pt x="589544" y="2822058"/>
                  <a:pt x="575543" y="2824725"/>
                </a:cubicBezTo>
                <a:lnTo>
                  <a:pt x="566018" y="2830820"/>
                </a:lnTo>
                <a:cubicBezTo>
                  <a:pt x="564208" y="2840345"/>
                  <a:pt x="547730" y="2835774"/>
                  <a:pt x="542015" y="2832154"/>
                </a:cubicBezTo>
                <a:cubicBezTo>
                  <a:pt x="529832" y="2832973"/>
                  <a:pt x="517621" y="2831020"/>
                  <a:pt x="506296" y="2826439"/>
                </a:cubicBezTo>
                <a:cubicBezTo>
                  <a:pt x="464481" y="2816914"/>
                  <a:pt x="574781" y="2819009"/>
                  <a:pt x="584877" y="2815866"/>
                </a:cubicBezTo>
                <a:cubicBezTo>
                  <a:pt x="584877" y="2810056"/>
                  <a:pt x="588783" y="2806341"/>
                  <a:pt x="578115" y="2806341"/>
                </a:cubicBezTo>
                <a:cubicBezTo>
                  <a:pt x="570933" y="2803179"/>
                  <a:pt x="563056" y="2801960"/>
                  <a:pt x="555255" y="2802817"/>
                </a:cubicBezTo>
                <a:cubicBezTo>
                  <a:pt x="548539" y="2807875"/>
                  <a:pt x="539034" y="2806779"/>
                  <a:pt x="533633" y="2800340"/>
                </a:cubicBezTo>
                <a:cubicBezTo>
                  <a:pt x="548587" y="2798436"/>
                  <a:pt x="564017" y="2791959"/>
                  <a:pt x="578876" y="2789672"/>
                </a:cubicBezTo>
                <a:lnTo>
                  <a:pt x="577638" y="2784720"/>
                </a:lnTo>
                <a:cubicBezTo>
                  <a:pt x="558588" y="2784720"/>
                  <a:pt x="546968" y="2778719"/>
                  <a:pt x="530013" y="2776909"/>
                </a:cubicBezTo>
                <a:cubicBezTo>
                  <a:pt x="509277" y="2780624"/>
                  <a:pt x="487922" y="2778814"/>
                  <a:pt x="468101" y="2771670"/>
                </a:cubicBezTo>
                <a:cubicBezTo>
                  <a:pt x="485055" y="2755478"/>
                  <a:pt x="517821" y="2766050"/>
                  <a:pt x="533061" y="2753668"/>
                </a:cubicBezTo>
                <a:cubicBezTo>
                  <a:pt x="529070" y="2750477"/>
                  <a:pt x="524727" y="2747753"/>
                  <a:pt x="520107" y="2745571"/>
                </a:cubicBezTo>
                <a:lnTo>
                  <a:pt x="520107" y="2738523"/>
                </a:lnTo>
                <a:cubicBezTo>
                  <a:pt x="484865" y="2729570"/>
                  <a:pt x="446098" y="2720426"/>
                  <a:pt x="410856" y="2732618"/>
                </a:cubicBezTo>
                <a:cubicBezTo>
                  <a:pt x="405426" y="2732046"/>
                  <a:pt x="399521" y="2733856"/>
                  <a:pt x="395234" y="2730808"/>
                </a:cubicBezTo>
                <a:lnTo>
                  <a:pt x="395234" y="2727379"/>
                </a:lnTo>
                <a:cubicBezTo>
                  <a:pt x="392758" y="2723950"/>
                  <a:pt x="384662" y="2726521"/>
                  <a:pt x="382281" y="2723379"/>
                </a:cubicBezTo>
                <a:lnTo>
                  <a:pt x="388091" y="2719568"/>
                </a:lnTo>
                <a:lnTo>
                  <a:pt x="382185" y="2715663"/>
                </a:lnTo>
                <a:cubicBezTo>
                  <a:pt x="384948" y="2704233"/>
                  <a:pt x="371803" y="2708329"/>
                  <a:pt x="365517" y="2703281"/>
                </a:cubicBezTo>
                <a:cubicBezTo>
                  <a:pt x="351324" y="2707471"/>
                  <a:pt x="334560" y="2714901"/>
                  <a:pt x="322464" y="2704138"/>
                </a:cubicBezTo>
                <a:lnTo>
                  <a:pt x="325131" y="2699471"/>
                </a:lnTo>
                <a:cubicBezTo>
                  <a:pt x="345324" y="2701471"/>
                  <a:pt x="367041" y="2694994"/>
                  <a:pt x="385328" y="2702995"/>
                </a:cubicBezTo>
                <a:lnTo>
                  <a:pt x="392091" y="2699566"/>
                </a:lnTo>
                <a:lnTo>
                  <a:pt x="401616" y="2704900"/>
                </a:lnTo>
                <a:lnTo>
                  <a:pt x="401616" y="2712139"/>
                </a:lnTo>
                <a:lnTo>
                  <a:pt x="408284" y="2716140"/>
                </a:lnTo>
                <a:cubicBezTo>
                  <a:pt x="406665" y="2723569"/>
                  <a:pt x="423905" y="2723283"/>
                  <a:pt x="427810" y="2719092"/>
                </a:cubicBezTo>
                <a:cubicBezTo>
                  <a:pt x="425619" y="2705948"/>
                  <a:pt x="442193" y="2711568"/>
                  <a:pt x="451242" y="2710520"/>
                </a:cubicBezTo>
                <a:lnTo>
                  <a:pt x="460005" y="2704900"/>
                </a:lnTo>
                <a:cubicBezTo>
                  <a:pt x="447241" y="2699852"/>
                  <a:pt x="459528" y="2692041"/>
                  <a:pt x="467339" y="2697566"/>
                </a:cubicBezTo>
                <a:cubicBezTo>
                  <a:pt x="475911" y="2697566"/>
                  <a:pt x="496485" y="2697566"/>
                  <a:pt x="500295" y="2687374"/>
                </a:cubicBezTo>
                <a:cubicBezTo>
                  <a:pt x="495628" y="2684516"/>
                  <a:pt x="486770" y="2675372"/>
                  <a:pt x="480578" y="2679183"/>
                </a:cubicBezTo>
                <a:cubicBezTo>
                  <a:pt x="481245" y="2688708"/>
                  <a:pt x="460100" y="2685183"/>
                  <a:pt x="454670" y="2682611"/>
                </a:cubicBezTo>
                <a:lnTo>
                  <a:pt x="473720" y="2671943"/>
                </a:lnTo>
                <a:lnTo>
                  <a:pt x="473720" y="2664419"/>
                </a:lnTo>
                <a:cubicBezTo>
                  <a:pt x="461909" y="2655846"/>
                  <a:pt x="446479" y="2659846"/>
                  <a:pt x="432382" y="2654894"/>
                </a:cubicBezTo>
                <a:cubicBezTo>
                  <a:pt x="412475" y="2668038"/>
                  <a:pt x="393234" y="2664419"/>
                  <a:pt x="371612" y="2661942"/>
                </a:cubicBezTo>
                <a:cubicBezTo>
                  <a:pt x="363516" y="2655941"/>
                  <a:pt x="350086" y="2660609"/>
                  <a:pt x="342180" y="2652417"/>
                </a:cubicBezTo>
                <a:cubicBezTo>
                  <a:pt x="343037" y="2650703"/>
                  <a:pt x="343895" y="2649084"/>
                  <a:pt x="344847" y="2647464"/>
                </a:cubicBezTo>
                <a:cubicBezTo>
                  <a:pt x="368945" y="2646703"/>
                  <a:pt x="388948" y="2651179"/>
                  <a:pt x="411522" y="2647464"/>
                </a:cubicBezTo>
                <a:cubicBezTo>
                  <a:pt x="417714" y="2643940"/>
                  <a:pt x="421047" y="2642416"/>
                  <a:pt x="427619" y="2645654"/>
                </a:cubicBezTo>
                <a:cubicBezTo>
                  <a:pt x="431677" y="2648522"/>
                  <a:pt x="437087" y="2648522"/>
                  <a:pt x="441145" y="2645654"/>
                </a:cubicBezTo>
                <a:cubicBezTo>
                  <a:pt x="450003" y="2640416"/>
                  <a:pt x="454766" y="2648893"/>
                  <a:pt x="464291" y="2647655"/>
                </a:cubicBezTo>
                <a:lnTo>
                  <a:pt x="479531" y="2638130"/>
                </a:lnTo>
                <a:lnTo>
                  <a:pt x="474006" y="2634606"/>
                </a:lnTo>
                <a:lnTo>
                  <a:pt x="480007" y="2630891"/>
                </a:lnTo>
                <a:lnTo>
                  <a:pt x="474101" y="2627081"/>
                </a:lnTo>
                <a:lnTo>
                  <a:pt x="500009" y="2612508"/>
                </a:lnTo>
                <a:lnTo>
                  <a:pt x="500009" y="2608793"/>
                </a:lnTo>
                <a:cubicBezTo>
                  <a:pt x="490961" y="2604221"/>
                  <a:pt x="479626" y="2610888"/>
                  <a:pt x="470292" y="2614317"/>
                </a:cubicBezTo>
                <a:cubicBezTo>
                  <a:pt x="456575" y="2619175"/>
                  <a:pt x="444574" y="2614317"/>
                  <a:pt x="430763" y="2614317"/>
                </a:cubicBezTo>
                <a:cubicBezTo>
                  <a:pt x="414799" y="2626004"/>
                  <a:pt x="394130" y="2629138"/>
                  <a:pt x="375423" y="2622699"/>
                </a:cubicBezTo>
                <a:cubicBezTo>
                  <a:pt x="373899" y="2613174"/>
                  <a:pt x="359420" y="2619365"/>
                  <a:pt x="352467" y="2617937"/>
                </a:cubicBezTo>
                <a:cubicBezTo>
                  <a:pt x="349038" y="2620509"/>
                  <a:pt x="349038" y="2620509"/>
                  <a:pt x="350181" y="2624033"/>
                </a:cubicBezTo>
                <a:lnTo>
                  <a:pt x="361802" y="2630605"/>
                </a:lnTo>
                <a:cubicBezTo>
                  <a:pt x="361802" y="2633748"/>
                  <a:pt x="362850" y="2634320"/>
                  <a:pt x="358944" y="2636320"/>
                </a:cubicBezTo>
                <a:cubicBezTo>
                  <a:pt x="332884" y="2634367"/>
                  <a:pt x="306709" y="2634367"/>
                  <a:pt x="280649" y="2636320"/>
                </a:cubicBezTo>
                <a:cubicBezTo>
                  <a:pt x="263789" y="2644893"/>
                  <a:pt x="271124" y="2641083"/>
                  <a:pt x="276648" y="2652798"/>
                </a:cubicBezTo>
                <a:lnTo>
                  <a:pt x="270457" y="2656704"/>
                </a:lnTo>
                <a:lnTo>
                  <a:pt x="276553" y="2660513"/>
                </a:lnTo>
                <a:cubicBezTo>
                  <a:pt x="266580" y="2662704"/>
                  <a:pt x="256303" y="2663181"/>
                  <a:pt x="246168" y="2661942"/>
                </a:cubicBezTo>
                <a:cubicBezTo>
                  <a:pt x="243311" y="2659656"/>
                  <a:pt x="238929" y="2658704"/>
                  <a:pt x="238167" y="2656228"/>
                </a:cubicBezTo>
                <a:lnTo>
                  <a:pt x="249788" y="2649750"/>
                </a:lnTo>
                <a:cubicBezTo>
                  <a:pt x="249788" y="2648512"/>
                  <a:pt x="249788" y="2647369"/>
                  <a:pt x="250455" y="2645940"/>
                </a:cubicBezTo>
                <a:cubicBezTo>
                  <a:pt x="245121" y="2640702"/>
                  <a:pt x="236453" y="2641083"/>
                  <a:pt x="230642" y="2637939"/>
                </a:cubicBezTo>
                <a:lnTo>
                  <a:pt x="230642" y="2627176"/>
                </a:lnTo>
                <a:cubicBezTo>
                  <a:pt x="222641" y="2624795"/>
                  <a:pt x="209307" y="2623747"/>
                  <a:pt x="223689" y="2615936"/>
                </a:cubicBezTo>
                <a:lnTo>
                  <a:pt x="214164" y="2610888"/>
                </a:lnTo>
                <a:cubicBezTo>
                  <a:pt x="209211" y="2614698"/>
                  <a:pt x="202734" y="2613650"/>
                  <a:pt x="197781" y="2616222"/>
                </a:cubicBezTo>
                <a:lnTo>
                  <a:pt x="197781" y="2619747"/>
                </a:lnTo>
                <a:cubicBezTo>
                  <a:pt x="190257" y="2622699"/>
                  <a:pt x="190257" y="2622699"/>
                  <a:pt x="181588" y="2618222"/>
                </a:cubicBezTo>
                <a:cubicBezTo>
                  <a:pt x="169778" y="2627176"/>
                  <a:pt x="157110" y="2611555"/>
                  <a:pt x="145584" y="2623271"/>
                </a:cubicBezTo>
                <a:cubicBezTo>
                  <a:pt x="147489" y="2637082"/>
                  <a:pt x="174159" y="2623842"/>
                  <a:pt x="184351" y="2630891"/>
                </a:cubicBezTo>
                <a:cubicBezTo>
                  <a:pt x="183303" y="2641369"/>
                  <a:pt x="199877" y="2632796"/>
                  <a:pt x="204258" y="2638797"/>
                </a:cubicBezTo>
                <a:cubicBezTo>
                  <a:pt x="195152" y="2641387"/>
                  <a:pt x="185894" y="2643388"/>
                  <a:pt x="176541" y="2644797"/>
                </a:cubicBezTo>
                <a:cubicBezTo>
                  <a:pt x="179112" y="2658037"/>
                  <a:pt x="182922" y="2657084"/>
                  <a:pt x="194828" y="2651179"/>
                </a:cubicBezTo>
                <a:cubicBezTo>
                  <a:pt x="204353" y="2653370"/>
                  <a:pt x="215212" y="2654322"/>
                  <a:pt x="223403" y="2656704"/>
                </a:cubicBezTo>
                <a:cubicBezTo>
                  <a:pt x="223403" y="2660419"/>
                  <a:pt x="223403" y="2660419"/>
                  <a:pt x="221117" y="2661752"/>
                </a:cubicBezTo>
                <a:cubicBezTo>
                  <a:pt x="189399" y="2661752"/>
                  <a:pt x="160062" y="2655561"/>
                  <a:pt x="128058" y="2662228"/>
                </a:cubicBezTo>
                <a:lnTo>
                  <a:pt x="119200" y="2667657"/>
                </a:lnTo>
                <a:cubicBezTo>
                  <a:pt x="121762" y="2670324"/>
                  <a:pt x="125087" y="2672124"/>
                  <a:pt x="128725" y="2672801"/>
                </a:cubicBezTo>
                <a:lnTo>
                  <a:pt x="134535" y="2669467"/>
                </a:lnTo>
                <a:cubicBezTo>
                  <a:pt x="158824" y="2668800"/>
                  <a:pt x="182160" y="2677277"/>
                  <a:pt x="206258" y="2669467"/>
                </a:cubicBezTo>
                <a:cubicBezTo>
                  <a:pt x="210193" y="2666686"/>
                  <a:pt x="214993" y="2665400"/>
                  <a:pt x="219784" y="2665847"/>
                </a:cubicBezTo>
                <a:cubicBezTo>
                  <a:pt x="225022" y="2668229"/>
                  <a:pt x="221880" y="2673277"/>
                  <a:pt x="229309" y="2674801"/>
                </a:cubicBezTo>
                <a:cubicBezTo>
                  <a:pt x="232262" y="2693851"/>
                  <a:pt x="202830" y="2677659"/>
                  <a:pt x="193590" y="2687755"/>
                </a:cubicBezTo>
                <a:cubicBezTo>
                  <a:pt x="189066" y="2687155"/>
                  <a:pt x="184484" y="2688431"/>
                  <a:pt x="180922" y="2691279"/>
                </a:cubicBezTo>
                <a:cubicBezTo>
                  <a:pt x="169587" y="2692803"/>
                  <a:pt x="173207" y="2688612"/>
                  <a:pt x="167206" y="2684231"/>
                </a:cubicBezTo>
                <a:cubicBezTo>
                  <a:pt x="160396" y="2685307"/>
                  <a:pt x="153414" y="2684069"/>
                  <a:pt x="147394" y="2680706"/>
                </a:cubicBezTo>
                <a:cubicBezTo>
                  <a:pt x="142727" y="2684516"/>
                  <a:pt x="136059" y="2683469"/>
                  <a:pt x="131201" y="2685945"/>
                </a:cubicBezTo>
                <a:lnTo>
                  <a:pt x="137488" y="2689755"/>
                </a:lnTo>
                <a:lnTo>
                  <a:pt x="137488" y="2693470"/>
                </a:lnTo>
                <a:cubicBezTo>
                  <a:pt x="125105" y="2702995"/>
                  <a:pt x="110056" y="2697661"/>
                  <a:pt x="94530" y="2698804"/>
                </a:cubicBezTo>
                <a:lnTo>
                  <a:pt x="85005" y="2705281"/>
                </a:lnTo>
                <a:cubicBezTo>
                  <a:pt x="83672" y="2713663"/>
                  <a:pt x="69003" y="2708710"/>
                  <a:pt x="60812" y="2709948"/>
                </a:cubicBezTo>
                <a:lnTo>
                  <a:pt x="58145" y="2714711"/>
                </a:lnTo>
                <a:cubicBezTo>
                  <a:pt x="70527" y="2726998"/>
                  <a:pt x="90149" y="2716806"/>
                  <a:pt x="104436" y="2722997"/>
                </a:cubicBezTo>
                <a:lnTo>
                  <a:pt x="104436" y="2726427"/>
                </a:lnTo>
                <a:cubicBezTo>
                  <a:pt x="97959" y="2728808"/>
                  <a:pt x="99578" y="2732046"/>
                  <a:pt x="94911" y="2735952"/>
                </a:cubicBezTo>
                <a:cubicBezTo>
                  <a:pt x="83767" y="2728236"/>
                  <a:pt x="69575" y="2735952"/>
                  <a:pt x="58812" y="2741476"/>
                </a:cubicBezTo>
                <a:cubicBezTo>
                  <a:pt x="65289" y="2743952"/>
                  <a:pt x="69194" y="2744048"/>
                  <a:pt x="109199" y="2742714"/>
                </a:cubicBezTo>
                <a:lnTo>
                  <a:pt x="114152" y="2739952"/>
                </a:lnTo>
                <a:cubicBezTo>
                  <a:pt x="194638" y="2754525"/>
                  <a:pt x="89673" y="2751096"/>
                  <a:pt x="73385" y="2766527"/>
                </a:cubicBezTo>
                <a:cubicBezTo>
                  <a:pt x="86529" y="2771670"/>
                  <a:pt x="117962" y="2777195"/>
                  <a:pt x="134154" y="2766527"/>
                </a:cubicBezTo>
                <a:lnTo>
                  <a:pt x="143679" y="2771194"/>
                </a:lnTo>
                <a:cubicBezTo>
                  <a:pt x="143679" y="2772909"/>
                  <a:pt x="143679" y="2774146"/>
                  <a:pt x="143679" y="2775385"/>
                </a:cubicBezTo>
                <a:lnTo>
                  <a:pt x="134154" y="2780529"/>
                </a:lnTo>
                <a:cubicBezTo>
                  <a:pt x="126973" y="2775499"/>
                  <a:pt x="117219" y="2776347"/>
                  <a:pt x="111008" y="2782529"/>
                </a:cubicBezTo>
                <a:cubicBezTo>
                  <a:pt x="158633" y="2806436"/>
                  <a:pt x="95483" y="2787386"/>
                  <a:pt x="84624" y="2802245"/>
                </a:cubicBezTo>
                <a:cubicBezTo>
                  <a:pt x="83291" y="2810532"/>
                  <a:pt x="70241" y="2803484"/>
                  <a:pt x="65574" y="2808151"/>
                </a:cubicBezTo>
                <a:lnTo>
                  <a:pt x="65574" y="2811770"/>
                </a:lnTo>
                <a:lnTo>
                  <a:pt x="72146" y="2815771"/>
                </a:lnTo>
                <a:lnTo>
                  <a:pt x="72146" y="2819390"/>
                </a:lnTo>
                <a:cubicBezTo>
                  <a:pt x="64526" y="2822058"/>
                  <a:pt x="64526" y="2822058"/>
                  <a:pt x="55954" y="2817676"/>
                </a:cubicBezTo>
                <a:cubicBezTo>
                  <a:pt x="48524" y="2822344"/>
                  <a:pt x="40333" y="2820438"/>
                  <a:pt x="33094" y="2826629"/>
                </a:cubicBezTo>
                <a:lnTo>
                  <a:pt x="33094" y="2834154"/>
                </a:lnTo>
                <a:cubicBezTo>
                  <a:pt x="37761" y="2838917"/>
                  <a:pt x="47001" y="2838917"/>
                  <a:pt x="52144" y="2841584"/>
                </a:cubicBezTo>
                <a:lnTo>
                  <a:pt x="52144" y="2848918"/>
                </a:lnTo>
                <a:cubicBezTo>
                  <a:pt x="41095" y="2853014"/>
                  <a:pt x="28332" y="2846537"/>
                  <a:pt x="33094" y="2863872"/>
                </a:cubicBezTo>
                <a:cubicBezTo>
                  <a:pt x="45191" y="2867206"/>
                  <a:pt x="59859" y="2863396"/>
                  <a:pt x="71861" y="2869111"/>
                </a:cubicBezTo>
                <a:cubicBezTo>
                  <a:pt x="65955" y="2876922"/>
                  <a:pt x="41666" y="2871873"/>
                  <a:pt x="33761" y="2881684"/>
                </a:cubicBezTo>
                <a:cubicBezTo>
                  <a:pt x="41476" y="2890447"/>
                  <a:pt x="51382" y="2885208"/>
                  <a:pt x="58049" y="2889113"/>
                </a:cubicBezTo>
                <a:cubicBezTo>
                  <a:pt x="60240" y="2894829"/>
                  <a:pt x="55097" y="2894257"/>
                  <a:pt x="48524" y="2895209"/>
                </a:cubicBezTo>
                <a:lnTo>
                  <a:pt x="38999" y="2900163"/>
                </a:lnTo>
                <a:lnTo>
                  <a:pt x="38999" y="2909688"/>
                </a:lnTo>
                <a:cubicBezTo>
                  <a:pt x="44638" y="2908792"/>
                  <a:pt x="50401" y="2910202"/>
                  <a:pt x="55001" y="2913593"/>
                </a:cubicBezTo>
                <a:cubicBezTo>
                  <a:pt x="68717" y="2915688"/>
                  <a:pt x="80910" y="2909211"/>
                  <a:pt x="94626" y="2910068"/>
                </a:cubicBezTo>
                <a:cubicBezTo>
                  <a:pt x="99483" y="2913879"/>
                  <a:pt x="99483" y="2913879"/>
                  <a:pt x="94626" y="2917403"/>
                </a:cubicBezTo>
                <a:cubicBezTo>
                  <a:pt x="78242" y="2918260"/>
                  <a:pt x="66812" y="2927690"/>
                  <a:pt x="49953" y="2921689"/>
                </a:cubicBezTo>
                <a:cubicBezTo>
                  <a:pt x="43638" y="2920508"/>
                  <a:pt x="37161" y="2922585"/>
                  <a:pt x="32713" y="2927213"/>
                </a:cubicBezTo>
                <a:cubicBezTo>
                  <a:pt x="32713" y="2929118"/>
                  <a:pt x="32713" y="2930833"/>
                  <a:pt x="35761" y="2932071"/>
                </a:cubicBezTo>
                <a:cubicBezTo>
                  <a:pt x="40905" y="2933881"/>
                  <a:pt x="38713" y="2938167"/>
                  <a:pt x="39857" y="2941596"/>
                </a:cubicBezTo>
                <a:cubicBezTo>
                  <a:pt x="49734" y="2948092"/>
                  <a:pt x="60564" y="2953007"/>
                  <a:pt x="71956" y="2956170"/>
                </a:cubicBezTo>
                <a:lnTo>
                  <a:pt x="71956" y="2963313"/>
                </a:lnTo>
                <a:cubicBezTo>
                  <a:pt x="61383" y="2971600"/>
                  <a:pt x="50239" y="2971409"/>
                  <a:pt x="39476" y="2977982"/>
                </a:cubicBezTo>
                <a:lnTo>
                  <a:pt x="45572" y="2981792"/>
                </a:lnTo>
                <a:lnTo>
                  <a:pt x="39190" y="2985697"/>
                </a:lnTo>
                <a:cubicBezTo>
                  <a:pt x="39190" y="2987411"/>
                  <a:pt x="38237" y="2989412"/>
                  <a:pt x="42428" y="2990840"/>
                </a:cubicBezTo>
                <a:cubicBezTo>
                  <a:pt x="77480" y="2989603"/>
                  <a:pt x="113771" y="2988650"/>
                  <a:pt x="144632" y="3007700"/>
                </a:cubicBezTo>
                <a:cubicBezTo>
                  <a:pt x="136155" y="3015225"/>
                  <a:pt x="121676" y="3010557"/>
                  <a:pt x="111771" y="3015320"/>
                </a:cubicBezTo>
                <a:cubicBezTo>
                  <a:pt x="111771" y="3018082"/>
                  <a:pt x="109389" y="3019606"/>
                  <a:pt x="106627" y="3021511"/>
                </a:cubicBezTo>
                <a:cubicBezTo>
                  <a:pt x="103865" y="3023416"/>
                  <a:pt x="104912" y="3027321"/>
                  <a:pt x="99578" y="3029131"/>
                </a:cubicBezTo>
                <a:cubicBezTo>
                  <a:pt x="97578" y="3033131"/>
                  <a:pt x="109103" y="3030369"/>
                  <a:pt x="110722" y="3033036"/>
                </a:cubicBezTo>
                <a:cubicBezTo>
                  <a:pt x="114342" y="3039132"/>
                  <a:pt x="105103" y="3038942"/>
                  <a:pt x="101197" y="3039227"/>
                </a:cubicBezTo>
                <a:cubicBezTo>
                  <a:pt x="87291" y="3050658"/>
                  <a:pt x="65384" y="3041990"/>
                  <a:pt x="52525" y="3056278"/>
                </a:cubicBezTo>
                <a:cubicBezTo>
                  <a:pt x="58430" y="3067136"/>
                  <a:pt x="80433" y="3058277"/>
                  <a:pt x="91958" y="3061040"/>
                </a:cubicBezTo>
                <a:cubicBezTo>
                  <a:pt x="91958" y="3066850"/>
                  <a:pt x="78719" y="3063707"/>
                  <a:pt x="75957" y="3067993"/>
                </a:cubicBezTo>
                <a:cubicBezTo>
                  <a:pt x="74814" y="3068660"/>
                  <a:pt x="68337" y="3067993"/>
                  <a:pt x="67670" y="3069803"/>
                </a:cubicBezTo>
                <a:lnTo>
                  <a:pt x="81576" y="3079328"/>
                </a:lnTo>
                <a:cubicBezTo>
                  <a:pt x="94626" y="3078185"/>
                  <a:pt x="105770" y="3071708"/>
                  <a:pt x="118057" y="3077423"/>
                </a:cubicBezTo>
                <a:lnTo>
                  <a:pt x="111485" y="3081518"/>
                </a:lnTo>
                <a:lnTo>
                  <a:pt x="111485" y="3088853"/>
                </a:lnTo>
                <a:lnTo>
                  <a:pt x="79005" y="3106760"/>
                </a:lnTo>
                <a:cubicBezTo>
                  <a:pt x="80814" y="3118380"/>
                  <a:pt x="56240" y="3106760"/>
                  <a:pt x="59955" y="3118285"/>
                </a:cubicBezTo>
                <a:cubicBezTo>
                  <a:pt x="64412" y="3121952"/>
                  <a:pt x="70099" y="3123790"/>
                  <a:pt x="75861" y="3123429"/>
                </a:cubicBezTo>
                <a:cubicBezTo>
                  <a:pt x="81386" y="3122000"/>
                  <a:pt x="76813" y="3117428"/>
                  <a:pt x="82433" y="3116190"/>
                </a:cubicBezTo>
                <a:lnTo>
                  <a:pt x="95769" y="3116190"/>
                </a:lnTo>
                <a:cubicBezTo>
                  <a:pt x="110313" y="3122905"/>
                  <a:pt x="126487" y="3125286"/>
                  <a:pt x="142346" y="3123047"/>
                </a:cubicBezTo>
                <a:cubicBezTo>
                  <a:pt x="148156" y="3118475"/>
                  <a:pt x="161396" y="3118285"/>
                  <a:pt x="157395" y="3125619"/>
                </a:cubicBezTo>
                <a:cubicBezTo>
                  <a:pt x="141489" y="3134192"/>
                  <a:pt x="113866" y="3139526"/>
                  <a:pt x="98816" y="3131239"/>
                </a:cubicBezTo>
                <a:cubicBezTo>
                  <a:pt x="97102" y="3126381"/>
                  <a:pt x="94244" y="3125810"/>
                  <a:pt x="85767" y="3128953"/>
                </a:cubicBezTo>
                <a:lnTo>
                  <a:pt x="85767" y="3132572"/>
                </a:lnTo>
                <a:lnTo>
                  <a:pt x="79100" y="3136573"/>
                </a:lnTo>
                <a:cubicBezTo>
                  <a:pt x="77862" y="3155623"/>
                  <a:pt x="103484" y="3138764"/>
                  <a:pt x="115104" y="3142003"/>
                </a:cubicBezTo>
                <a:cubicBezTo>
                  <a:pt x="120914" y="3148479"/>
                  <a:pt x="138821" y="3147336"/>
                  <a:pt x="138250" y="3154670"/>
                </a:cubicBezTo>
                <a:cubicBezTo>
                  <a:pt x="117485" y="3170101"/>
                  <a:pt x="89387" y="3159433"/>
                  <a:pt x="66336" y="3166196"/>
                </a:cubicBezTo>
                <a:lnTo>
                  <a:pt x="66336" y="3172959"/>
                </a:lnTo>
                <a:lnTo>
                  <a:pt x="75861" y="3178769"/>
                </a:lnTo>
                <a:cubicBezTo>
                  <a:pt x="93006" y="3169244"/>
                  <a:pt x="112532" y="3179721"/>
                  <a:pt x="129201" y="3178769"/>
                </a:cubicBezTo>
                <a:cubicBezTo>
                  <a:pt x="161872" y="3159719"/>
                  <a:pt x="199019" y="3174006"/>
                  <a:pt x="233976" y="3167815"/>
                </a:cubicBezTo>
                <a:cubicBezTo>
                  <a:pt x="234833" y="3163719"/>
                  <a:pt x="257503" y="3164767"/>
                  <a:pt x="245787" y="3160671"/>
                </a:cubicBezTo>
                <a:cubicBezTo>
                  <a:pt x="232928" y="3162386"/>
                  <a:pt x="220546" y="3156290"/>
                  <a:pt x="206735" y="3157052"/>
                </a:cubicBezTo>
                <a:lnTo>
                  <a:pt x="198353" y="3151146"/>
                </a:lnTo>
                <a:cubicBezTo>
                  <a:pt x="236453" y="3137716"/>
                  <a:pt x="281316" y="3151146"/>
                  <a:pt x="322178" y="3151146"/>
                </a:cubicBezTo>
                <a:lnTo>
                  <a:pt x="322178" y="3154670"/>
                </a:lnTo>
                <a:lnTo>
                  <a:pt x="328464" y="3158576"/>
                </a:lnTo>
                <a:cubicBezTo>
                  <a:pt x="323225" y="3160481"/>
                  <a:pt x="321511" y="3163148"/>
                  <a:pt x="321320" y="3165529"/>
                </a:cubicBezTo>
                <a:lnTo>
                  <a:pt x="312843" y="3171149"/>
                </a:lnTo>
                <a:cubicBezTo>
                  <a:pt x="300651" y="3172768"/>
                  <a:pt x="290460" y="3166196"/>
                  <a:pt x="279887" y="3167815"/>
                </a:cubicBezTo>
                <a:cubicBezTo>
                  <a:pt x="258932" y="3174292"/>
                  <a:pt x="234071" y="3180483"/>
                  <a:pt x="213212" y="3175054"/>
                </a:cubicBezTo>
                <a:cubicBezTo>
                  <a:pt x="194162" y="3182484"/>
                  <a:pt x="172921" y="3194104"/>
                  <a:pt x="153871" y="3178483"/>
                </a:cubicBezTo>
                <a:lnTo>
                  <a:pt x="144917" y="3184579"/>
                </a:lnTo>
                <a:cubicBezTo>
                  <a:pt x="133963" y="3198866"/>
                  <a:pt x="99769" y="3201629"/>
                  <a:pt x="81671" y="3208201"/>
                </a:cubicBezTo>
                <a:cubicBezTo>
                  <a:pt x="72146" y="3217059"/>
                  <a:pt x="94340" y="3216487"/>
                  <a:pt x="96530" y="3219726"/>
                </a:cubicBezTo>
                <a:close/>
                <a:moveTo>
                  <a:pt x="89863" y="2792340"/>
                </a:moveTo>
                <a:lnTo>
                  <a:pt x="101103" y="2787196"/>
                </a:lnTo>
                <a:cubicBezTo>
                  <a:pt x="92492" y="2784244"/>
                  <a:pt x="83138" y="2784244"/>
                  <a:pt x="74528" y="2787196"/>
                </a:cubicBezTo>
                <a:lnTo>
                  <a:pt x="74528" y="2791577"/>
                </a:lnTo>
                <a:cubicBezTo>
                  <a:pt x="79205" y="2792673"/>
                  <a:pt x="84053" y="2792902"/>
                  <a:pt x="88815" y="2792244"/>
                </a:cubicBezTo>
                <a:close/>
                <a:moveTo>
                  <a:pt x="563922" y="3441183"/>
                </a:moveTo>
                <a:lnTo>
                  <a:pt x="556969" y="3441183"/>
                </a:lnTo>
                <a:lnTo>
                  <a:pt x="551254" y="3437468"/>
                </a:lnTo>
                <a:cubicBezTo>
                  <a:pt x="537348" y="3435562"/>
                  <a:pt x="540110" y="3445087"/>
                  <a:pt x="549825" y="3448517"/>
                </a:cubicBezTo>
                <a:cubicBezTo>
                  <a:pt x="555255" y="3448993"/>
                  <a:pt x="574209" y="3448898"/>
                  <a:pt x="562875" y="3441087"/>
                </a:cubicBezTo>
                <a:close/>
                <a:moveTo>
                  <a:pt x="491247" y="3444897"/>
                </a:moveTo>
                <a:lnTo>
                  <a:pt x="478578" y="3444897"/>
                </a:lnTo>
                <a:cubicBezTo>
                  <a:pt x="470292" y="3449279"/>
                  <a:pt x="480578" y="3453470"/>
                  <a:pt x="484579" y="3455946"/>
                </a:cubicBezTo>
                <a:cubicBezTo>
                  <a:pt x="492104" y="3456804"/>
                  <a:pt x="494961" y="3454136"/>
                  <a:pt x="501629" y="3450327"/>
                </a:cubicBezTo>
                <a:cubicBezTo>
                  <a:pt x="496961" y="3448517"/>
                  <a:pt x="494390" y="3446326"/>
                  <a:pt x="490199" y="3444802"/>
                </a:cubicBezTo>
                <a:close/>
                <a:moveTo>
                  <a:pt x="186446" y="3376698"/>
                </a:moveTo>
                <a:lnTo>
                  <a:pt x="186446" y="3373079"/>
                </a:lnTo>
                <a:cubicBezTo>
                  <a:pt x="182455" y="3370469"/>
                  <a:pt x="177293" y="3370469"/>
                  <a:pt x="173302" y="3373079"/>
                </a:cubicBezTo>
                <a:lnTo>
                  <a:pt x="173302" y="3376889"/>
                </a:lnTo>
                <a:cubicBezTo>
                  <a:pt x="176988" y="3378994"/>
                  <a:pt x="181522" y="3378994"/>
                  <a:pt x="185208" y="3376889"/>
                </a:cubicBezTo>
                <a:close/>
                <a:moveTo>
                  <a:pt x="169682" y="3308499"/>
                </a:moveTo>
                <a:cubicBezTo>
                  <a:pt x="172826" y="3306499"/>
                  <a:pt x="177779" y="3305261"/>
                  <a:pt x="178541" y="3302975"/>
                </a:cubicBezTo>
                <a:lnTo>
                  <a:pt x="170444" y="3297450"/>
                </a:lnTo>
                <a:cubicBezTo>
                  <a:pt x="159205" y="3297450"/>
                  <a:pt x="150061" y="3295545"/>
                  <a:pt x="141203" y="3302499"/>
                </a:cubicBezTo>
                <a:cubicBezTo>
                  <a:pt x="140536" y="3306023"/>
                  <a:pt x="140536" y="3306023"/>
                  <a:pt x="144155" y="3308499"/>
                </a:cubicBezTo>
                <a:close/>
                <a:moveTo>
                  <a:pt x="188732" y="3263636"/>
                </a:moveTo>
                <a:cubicBezTo>
                  <a:pt x="197143" y="3265789"/>
                  <a:pt x="206087" y="3264008"/>
                  <a:pt x="213021" y="3258779"/>
                </a:cubicBezTo>
                <a:lnTo>
                  <a:pt x="213021" y="3254587"/>
                </a:lnTo>
                <a:cubicBezTo>
                  <a:pt x="205059" y="3248244"/>
                  <a:pt x="193705" y="3248444"/>
                  <a:pt x="185970" y="3255064"/>
                </a:cubicBezTo>
                <a:cubicBezTo>
                  <a:pt x="187018" y="3257826"/>
                  <a:pt x="182637" y="3261065"/>
                  <a:pt x="187113" y="3263541"/>
                </a:cubicBezTo>
                <a:close/>
                <a:moveTo>
                  <a:pt x="131582" y="3253254"/>
                </a:moveTo>
                <a:cubicBezTo>
                  <a:pt x="138402" y="3252064"/>
                  <a:pt x="145432" y="3253340"/>
                  <a:pt x="151394" y="3256874"/>
                </a:cubicBezTo>
                <a:cubicBezTo>
                  <a:pt x="154347" y="3256874"/>
                  <a:pt x="157967" y="3257636"/>
                  <a:pt x="160062" y="3255540"/>
                </a:cubicBezTo>
                <a:cubicBezTo>
                  <a:pt x="169016" y="3239634"/>
                  <a:pt x="121962" y="3244968"/>
                  <a:pt x="115199" y="3248397"/>
                </a:cubicBezTo>
                <a:cubicBezTo>
                  <a:pt x="116438" y="3251730"/>
                  <a:pt x="108818" y="3253445"/>
                  <a:pt x="109485" y="3255636"/>
                </a:cubicBezTo>
                <a:cubicBezTo>
                  <a:pt x="116219" y="3257664"/>
                  <a:pt x="123486" y="3256731"/>
                  <a:pt x="129487" y="3253064"/>
                </a:cubicBezTo>
                <a:close/>
                <a:moveTo>
                  <a:pt x="146251" y="3408036"/>
                </a:moveTo>
                <a:cubicBezTo>
                  <a:pt x="149118" y="3408388"/>
                  <a:pt x="152023" y="3407712"/>
                  <a:pt x="154442" y="3406131"/>
                </a:cubicBezTo>
                <a:lnTo>
                  <a:pt x="154442" y="3399082"/>
                </a:lnTo>
                <a:cubicBezTo>
                  <a:pt x="148156" y="3394510"/>
                  <a:pt x="140726" y="3404130"/>
                  <a:pt x="134440" y="3405845"/>
                </a:cubicBezTo>
                <a:cubicBezTo>
                  <a:pt x="137441" y="3407388"/>
                  <a:pt x="140793" y="3408112"/>
                  <a:pt x="144155" y="3407940"/>
                </a:cubicBezTo>
                <a:close/>
                <a:moveTo>
                  <a:pt x="147870" y="3542433"/>
                </a:moveTo>
                <a:cubicBezTo>
                  <a:pt x="155966" y="3546720"/>
                  <a:pt x="158729" y="3542433"/>
                  <a:pt x="166063" y="3540624"/>
                </a:cubicBezTo>
                <a:cubicBezTo>
                  <a:pt x="171016" y="3540624"/>
                  <a:pt x="176826" y="3541957"/>
                  <a:pt x="180732" y="3538814"/>
                </a:cubicBezTo>
                <a:lnTo>
                  <a:pt x="180732" y="3535194"/>
                </a:lnTo>
                <a:cubicBezTo>
                  <a:pt x="172635" y="3531003"/>
                  <a:pt x="169778" y="3534718"/>
                  <a:pt x="162538" y="3537004"/>
                </a:cubicBezTo>
                <a:cubicBezTo>
                  <a:pt x="157586" y="3537004"/>
                  <a:pt x="151776" y="3535670"/>
                  <a:pt x="147870" y="3538814"/>
                </a:cubicBezTo>
                <a:close/>
                <a:moveTo>
                  <a:pt x="233595" y="3807704"/>
                </a:moveTo>
                <a:cubicBezTo>
                  <a:pt x="243120" y="3816468"/>
                  <a:pt x="252645" y="3796370"/>
                  <a:pt x="262170" y="3806085"/>
                </a:cubicBezTo>
                <a:cubicBezTo>
                  <a:pt x="283125" y="3807609"/>
                  <a:pt x="303128" y="3797989"/>
                  <a:pt x="323130" y="3793703"/>
                </a:cubicBezTo>
                <a:cubicBezTo>
                  <a:pt x="300461" y="3784178"/>
                  <a:pt x="267313" y="3797322"/>
                  <a:pt x="242263" y="3798656"/>
                </a:cubicBezTo>
                <a:cubicBezTo>
                  <a:pt x="236262" y="3801704"/>
                  <a:pt x="237882" y="3805514"/>
                  <a:pt x="231881" y="3807609"/>
                </a:cubicBezTo>
                <a:close/>
                <a:moveTo>
                  <a:pt x="236262" y="3603203"/>
                </a:moveTo>
                <a:cubicBezTo>
                  <a:pt x="236262" y="3603203"/>
                  <a:pt x="237596" y="3602536"/>
                  <a:pt x="238358" y="3602060"/>
                </a:cubicBezTo>
                <a:cubicBezTo>
                  <a:pt x="238548" y="3597964"/>
                  <a:pt x="227023" y="3600726"/>
                  <a:pt x="234547" y="3603108"/>
                </a:cubicBezTo>
                <a:close/>
                <a:moveTo>
                  <a:pt x="361040" y="3772843"/>
                </a:moveTo>
                <a:lnTo>
                  <a:pt x="353706" y="3772843"/>
                </a:lnTo>
                <a:cubicBezTo>
                  <a:pt x="337418" y="3781320"/>
                  <a:pt x="351419" y="3780272"/>
                  <a:pt x="361230" y="3780178"/>
                </a:cubicBezTo>
                <a:cubicBezTo>
                  <a:pt x="363611" y="3777701"/>
                  <a:pt x="364088" y="3775224"/>
                  <a:pt x="359325" y="3772748"/>
                </a:cubicBezTo>
                <a:close/>
                <a:moveTo>
                  <a:pt x="361040" y="3794941"/>
                </a:moveTo>
                <a:cubicBezTo>
                  <a:pt x="356373" y="3798751"/>
                  <a:pt x="356373" y="3798751"/>
                  <a:pt x="361040" y="3802275"/>
                </a:cubicBezTo>
                <a:lnTo>
                  <a:pt x="373994" y="3802275"/>
                </a:lnTo>
                <a:cubicBezTo>
                  <a:pt x="378566" y="3798465"/>
                  <a:pt x="378566" y="3798465"/>
                  <a:pt x="373994" y="3794941"/>
                </a:cubicBezTo>
                <a:close/>
                <a:moveTo>
                  <a:pt x="337989" y="3793131"/>
                </a:moveTo>
                <a:cubicBezTo>
                  <a:pt x="341999" y="3795693"/>
                  <a:pt x="347124" y="3795693"/>
                  <a:pt x="351134" y="3793131"/>
                </a:cubicBezTo>
                <a:cubicBezTo>
                  <a:pt x="351134" y="3791226"/>
                  <a:pt x="353134" y="3788559"/>
                  <a:pt x="346943" y="3788083"/>
                </a:cubicBezTo>
                <a:close/>
                <a:moveTo>
                  <a:pt x="334370" y="3816849"/>
                </a:moveTo>
                <a:cubicBezTo>
                  <a:pt x="319434" y="3810486"/>
                  <a:pt x="302356" y="3811686"/>
                  <a:pt x="288459" y="3820087"/>
                </a:cubicBezTo>
                <a:cubicBezTo>
                  <a:pt x="303032" y="3819515"/>
                  <a:pt x="295222" y="3826087"/>
                  <a:pt x="301508" y="3827897"/>
                </a:cubicBezTo>
                <a:cubicBezTo>
                  <a:pt x="327321" y="3821516"/>
                  <a:pt x="354467" y="3824945"/>
                  <a:pt x="380757" y="3827897"/>
                </a:cubicBezTo>
                <a:cubicBezTo>
                  <a:pt x="389710" y="3823611"/>
                  <a:pt x="378756" y="3820944"/>
                  <a:pt x="377423" y="3817420"/>
                </a:cubicBezTo>
                <a:cubicBezTo>
                  <a:pt x="369231" y="3808753"/>
                  <a:pt x="341990" y="3812658"/>
                  <a:pt x="332465" y="3816753"/>
                </a:cubicBezTo>
                <a:close/>
                <a:moveTo>
                  <a:pt x="233024" y="4165273"/>
                </a:moveTo>
                <a:lnTo>
                  <a:pt x="233024" y="4168797"/>
                </a:lnTo>
                <a:cubicBezTo>
                  <a:pt x="240167" y="4171845"/>
                  <a:pt x="240263" y="4171845"/>
                  <a:pt x="248454" y="4167654"/>
                </a:cubicBezTo>
                <a:cubicBezTo>
                  <a:pt x="253312" y="4167654"/>
                  <a:pt x="255312" y="4172226"/>
                  <a:pt x="261885" y="4170797"/>
                </a:cubicBezTo>
                <a:cubicBezTo>
                  <a:pt x="272267" y="4177370"/>
                  <a:pt x="283125" y="4173465"/>
                  <a:pt x="296746" y="4174417"/>
                </a:cubicBezTo>
                <a:cubicBezTo>
                  <a:pt x="330274" y="4159939"/>
                  <a:pt x="236548" y="4155938"/>
                  <a:pt x="231309" y="4165178"/>
                </a:cubicBezTo>
                <a:close/>
                <a:moveTo>
                  <a:pt x="292174" y="4209564"/>
                </a:moveTo>
                <a:cubicBezTo>
                  <a:pt x="285887" y="4204992"/>
                  <a:pt x="278172" y="4209564"/>
                  <a:pt x="272362" y="4213184"/>
                </a:cubicBezTo>
                <a:cubicBezTo>
                  <a:pt x="280173" y="4214422"/>
                  <a:pt x="291412" y="4221851"/>
                  <a:pt x="298556" y="4216898"/>
                </a:cubicBezTo>
                <a:lnTo>
                  <a:pt x="298556" y="4212517"/>
                </a:lnTo>
                <a:cubicBezTo>
                  <a:pt x="295775" y="4211755"/>
                  <a:pt x="293069" y="4210707"/>
                  <a:pt x="290460" y="4209469"/>
                </a:cubicBezTo>
                <a:close/>
                <a:moveTo>
                  <a:pt x="229690" y="4207659"/>
                </a:moveTo>
                <a:cubicBezTo>
                  <a:pt x="210688" y="4198325"/>
                  <a:pt x="189409" y="4194515"/>
                  <a:pt x="168349" y="4196801"/>
                </a:cubicBezTo>
                <a:cubicBezTo>
                  <a:pt x="168349" y="4202516"/>
                  <a:pt x="157395" y="4198515"/>
                  <a:pt x="154062" y="4202135"/>
                </a:cubicBezTo>
                <a:lnTo>
                  <a:pt x="154062" y="4205945"/>
                </a:lnTo>
                <a:cubicBezTo>
                  <a:pt x="170064" y="4221661"/>
                  <a:pt x="201687" y="4195087"/>
                  <a:pt x="213688" y="4213470"/>
                </a:cubicBezTo>
                <a:cubicBezTo>
                  <a:pt x="224832" y="4222994"/>
                  <a:pt x="236834" y="4216232"/>
                  <a:pt x="249216" y="4215089"/>
                </a:cubicBezTo>
                <a:cubicBezTo>
                  <a:pt x="253979" y="4211279"/>
                  <a:pt x="254074" y="4211279"/>
                  <a:pt x="249216" y="4207659"/>
                </a:cubicBezTo>
                <a:close/>
                <a:moveTo>
                  <a:pt x="213116" y="4149271"/>
                </a:moveTo>
                <a:cubicBezTo>
                  <a:pt x="207116" y="4139746"/>
                  <a:pt x="187685" y="4147461"/>
                  <a:pt x="177017" y="4144985"/>
                </a:cubicBezTo>
                <a:cubicBezTo>
                  <a:pt x="172350" y="4148890"/>
                  <a:pt x="172350" y="4148890"/>
                  <a:pt x="177017" y="4152414"/>
                </a:cubicBezTo>
                <a:cubicBezTo>
                  <a:pt x="190066" y="4150414"/>
                  <a:pt x="201115" y="4161368"/>
                  <a:pt x="212259" y="4150890"/>
                </a:cubicBezTo>
                <a:cubicBezTo>
                  <a:pt x="212059" y="4150319"/>
                  <a:pt x="211764" y="4149747"/>
                  <a:pt x="211402" y="4149176"/>
                </a:cubicBezTo>
                <a:close/>
                <a:moveTo>
                  <a:pt x="170254" y="4233473"/>
                </a:moveTo>
                <a:cubicBezTo>
                  <a:pt x="176150" y="4236997"/>
                  <a:pt x="183103" y="4238329"/>
                  <a:pt x="189876" y="4237186"/>
                </a:cubicBezTo>
                <a:cubicBezTo>
                  <a:pt x="194828" y="4233662"/>
                  <a:pt x="194828" y="4233662"/>
                  <a:pt x="189876" y="4229758"/>
                </a:cubicBezTo>
                <a:cubicBezTo>
                  <a:pt x="179207" y="4227090"/>
                  <a:pt x="168206" y="4225852"/>
                  <a:pt x="157204" y="4226138"/>
                </a:cubicBezTo>
                <a:cubicBezTo>
                  <a:pt x="152252" y="4229662"/>
                  <a:pt x="152252" y="4229662"/>
                  <a:pt x="157204" y="4233473"/>
                </a:cubicBezTo>
                <a:close/>
                <a:moveTo>
                  <a:pt x="246454" y="4305386"/>
                </a:moveTo>
                <a:cubicBezTo>
                  <a:pt x="242463" y="4302814"/>
                  <a:pt x="237300" y="4302814"/>
                  <a:pt x="233310" y="4305386"/>
                </a:cubicBezTo>
                <a:lnTo>
                  <a:pt x="233310" y="4309005"/>
                </a:lnTo>
                <a:cubicBezTo>
                  <a:pt x="237300" y="4311577"/>
                  <a:pt x="242463" y="4311577"/>
                  <a:pt x="246454" y="4309005"/>
                </a:cubicBezTo>
                <a:close/>
                <a:moveTo>
                  <a:pt x="285887" y="4278430"/>
                </a:moveTo>
                <a:cubicBezTo>
                  <a:pt x="285887" y="4273954"/>
                  <a:pt x="279315" y="4272620"/>
                  <a:pt x="274839" y="4270334"/>
                </a:cubicBezTo>
                <a:cubicBezTo>
                  <a:pt x="239596" y="4270334"/>
                  <a:pt x="239596" y="4270334"/>
                  <a:pt x="232833" y="4268429"/>
                </a:cubicBezTo>
                <a:cubicBezTo>
                  <a:pt x="237082" y="4265667"/>
                  <a:pt x="241796" y="4263761"/>
                  <a:pt x="246740" y="4262714"/>
                </a:cubicBezTo>
                <a:cubicBezTo>
                  <a:pt x="265790" y="4246522"/>
                  <a:pt x="213974" y="4265190"/>
                  <a:pt x="208640" y="4255475"/>
                </a:cubicBezTo>
                <a:cubicBezTo>
                  <a:pt x="203620" y="4258333"/>
                  <a:pt x="198010" y="4259951"/>
                  <a:pt x="192257" y="4260237"/>
                </a:cubicBezTo>
                <a:cubicBezTo>
                  <a:pt x="195876" y="4279287"/>
                  <a:pt x="182732" y="4270810"/>
                  <a:pt x="172445" y="4275763"/>
                </a:cubicBezTo>
                <a:cubicBezTo>
                  <a:pt x="182922" y="4284431"/>
                  <a:pt x="196733" y="4283002"/>
                  <a:pt x="208640" y="4288431"/>
                </a:cubicBezTo>
                <a:lnTo>
                  <a:pt x="215307" y="4285002"/>
                </a:lnTo>
                <a:cubicBezTo>
                  <a:pt x="220461" y="4288051"/>
                  <a:pt x="226480" y="4289384"/>
                  <a:pt x="232452" y="4288717"/>
                </a:cubicBezTo>
                <a:cubicBezTo>
                  <a:pt x="244454" y="4292432"/>
                  <a:pt x="252931" y="4300528"/>
                  <a:pt x="264551" y="4293765"/>
                </a:cubicBezTo>
                <a:lnTo>
                  <a:pt x="264551" y="4290241"/>
                </a:lnTo>
                <a:cubicBezTo>
                  <a:pt x="270457" y="4286050"/>
                  <a:pt x="279125" y="4283764"/>
                  <a:pt x="283792" y="4278335"/>
                </a:cubicBezTo>
                <a:close/>
                <a:moveTo>
                  <a:pt x="305604" y="4290623"/>
                </a:moveTo>
                <a:cubicBezTo>
                  <a:pt x="301518" y="4287860"/>
                  <a:pt x="296165" y="4287860"/>
                  <a:pt x="292079" y="4290623"/>
                </a:cubicBezTo>
                <a:cubicBezTo>
                  <a:pt x="294365" y="4292909"/>
                  <a:pt x="304557" y="4299862"/>
                  <a:pt x="303890" y="4290527"/>
                </a:cubicBezTo>
                <a:close/>
                <a:moveTo>
                  <a:pt x="318177" y="4253761"/>
                </a:moveTo>
                <a:lnTo>
                  <a:pt x="309128" y="4248236"/>
                </a:lnTo>
                <a:cubicBezTo>
                  <a:pt x="299603" y="4246997"/>
                  <a:pt x="293603" y="4253761"/>
                  <a:pt x="285792" y="4257761"/>
                </a:cubicBezTo>
                <a:cubicBezTo>
                  <a:pt x="295994" y="4260999"/>
                  <a:pt x="307119" y="4259571"/>
                  <a:pt x="316082" y="4253666"/>
                </a:cubicBezTo>
                <a:close/>
                <a:moveTo>
                  <a:pt x="318939" y="3870665"/>
                </a:moveTo>
                <a:cubicBezTo>
                  <a:pt x="310110" y="3867045"/>
                  <a:pt x="300023" y="3868312"/>
                  <a:pt x="292364" y="3873999"/>
                </a:cubicBezTo>
                <a:lnTo>
                  <a:pt x="292364" y="3881714"/>
                </a:lnTo>
                <a:cubicBezTo>
                  <a:pt x="297508" y="3885047"/>
                  <a:pt x="303890" y="3883333"/>
                  <a:pt x="312081" y="3882857"/>
                </a:cubicBezTo>
                <a:lnTo>
                  <a:pt x="312081" y="3874189"/>
                </a:lnTo>
                <a:close/>
                <a:moveTo>
                  <a:pt x="350658" y="4303481"/>
                </a:moveTo>
                <a:cubicBezTo>
                  <a:pt x="342647" y="4302814"/>
                  <a:pt x="334589" y="4303195"/>
                  <a:pt x="326655" y="4304529"/>
                </a:cubicBezTo>
                <a:cubicBezTo>
                  <a:pt x="322083" y="4310911"/>
                  <a:pt x="327321" y="4315768"/>
                  <a:pt x="335036" y="4314625"/>
                </a:cubicBezTo>
                <a:cubicBezTo>
                  <a:pt x="337418" y="4310339"/>
                  <a:pt x="347133" y="4309482"/>
                  <a:pt x="348562" y="4303386"/>
                </a:cubicBezTo>
                <a:close/>
                <a:moveTo>
                  <a:pt x="363611" y="3947246"/>
                </a:moveTo>
                <a:cubicBezTo>
                  <a:pt x="362850" y="3947246"/>
                  <a:pt x="361707" y="3946008"/>
                  <a:pt x="361421" y="3946103"/>
                </a:cubicBezTo>
                <a:cubicBezTo>
                  <a:pt x="351515" y="3948389"/>
                  <a:pt x="363326" y="3951151"/>
                  <a:pt x="361516" y="3947150"/>
                </a:cubicBezTo>
                <a:close/>
                <a:moveTo>
                  <a:pt x="395997" y="3901811"/>
                </a:moveTo>
                <a:cubicBezTo>
                  <a:pt x="373517" y="3902535"/>
                  <a:pt x="351010" y="3901297"/>
                  <a:pt x="328750" y="3898096"/>
                </a:cubicBezTo>
                <a:cubicBezTo>
                  <a:pt x="323892" y="3901716"/>
                  <a:pt x="323892" y="3901811"/>
                  <a:pt x="328750" y="3905526"/>
                </a:cubicBezTo>
                <a:cubicBezTo>
                  <a:pt x="339323" y="3903716"/>
                  <a:pt x="403902" y="3925243"/>
                  <a:pt x="393901" y="3901716"/>
                </a:cubicBezTo>
                <a:close/>
                <a:moveTo>
                  <a:pt x="401140" y="3713979"/>
                </a:moveTo>
                <a:cubicBezTo>
                  <a:pt x="351039" y="3712931"/>
                  <a:pt x="374946" y="3701691"/>
                  <a:pt x="403902" y="3690738"/>
                </a:cubicBezTo>
                <a:lnTo>
                  <a:pt x="403902" y="3682451"/>
                </a:lnTo>
                <a:cubicBezTo>
                  <a:pt x="383957" y="3673888"/>
                  <a:pt x="362821" y="3668401"/>
                  <a:pt x="341228" y="3666163"/>
                </a:cubicBezTo>
                <a:cubicBezTo>
                  <a:pt x="334179" y="3670735"/>
                  <a:pt x="317415" y="3679498"/>
                  <a:pt x="312653" y="3669116"/>
                </a:cubicBezTo>
                <a:cubicBezTo>
                  <a:pt x="311796" y="3666639"/>
                  <a:pt x="306557" y="3666068"/>
                  <a:pt x="306747" y="3664449"/>
                </a:cubicBezTo>
                <a:lnTo>
                  <a:pt x="315415" y="3658448"/>
                </a:lnTo>
                <a:cubicBezTo>
                  <a:pt x="328178" y="3657686"/>
                  <a:pt x="335703" y="3652638"/>
                  <a:pt x="348943" y="3654637"/>
                </a:cubicBezTo>
                <a:cubicBezTo>
                  <a:pt x="357801" y="3648447"/>
                  <a:pt x="363421" y="3653400"/>
                  <a:pt x="371327" y="3649304"/>
                </a:cubicBezTo>
                <a:cubicBezTo>
                  <a:pt x="355610" y="3639017"/>
                  <a:pt x="332655" y="3647113"/>
                  <a:pt x="315606" y="3651019"/>
                </a:cubicBezTo>
                <a:lnTo>
                  <a:pt x="307890" y="3647208"/>
                </a:lnTo>
                <a:lnTo>
                  <a:pt x="299413" y="3648827"/>
                </a:lnTo>
                <a:lnTo>
                  <a:pt x="299413" y="3653114"/>
                </a:lnTo>
                <a:lnTo>
                  <a:pt x="292746" y="3657114"/>
                </a:lnTo>
                <a:lnTo>
                  <a:pt x="292746" y="3660638"/>
                </a:lnTo>
                <a:lnTo>
                  <a:pt x="299318" y="3664639"/>
                </a:lnTo>
                <a:cubicBezTo>
                  <a:pt x="294365" y="3675783"/>
                  <a:pt x="254360" y="3670449"/>
                  <a:pt x="241215" y="3674831"/>
                </a:cubicBezTo>
                <a:cubicBezTo>
                  <a:pt x="240072" y="3681784"/>
                  <a:pt x="240072" y="3681784"/>
                  <a:pt x="243596" y="3684356"/>
                </a:cubicBezTo>
                <a:cubicBezTo>
                  <a:pt x="271314" y="3677784"/>
                  <a:pt x="297603" y="3688166"/>
                  <a:pt x="325511" y="3690166"/>
                </a:cubicBezTo>
                <a:lnTo>
                  <a:pt x="325511" y="3693786"/>
                </a:lnTo>
                <a:cubicBezTo>
                  <a:pt x="322368" y="3696929"/>
                  <a:pt x="311320" y="3693786"/>
                  <a:pt x="312653" y="3699691"/>
                </a:cubicBezTo>
                <a:cubicBezTo>
                  <a:pt x="303318" y="3704930"/>
                  <a:pt x="293183" y="3708559"/>
                  <a:pt x="282649" y="3710454"/>
                </a:cubicBezTo>
                <a:cubicBezTo>
                  <a:pt x="201687" y="3733981"/>
                  <a:pt x="267123" y="3733981"/>
                  <a:pt x="303032" y="3721408"/>
                </a:cubicBezTo>
                <a:cubicBezTo>
                  <a:pt x="336560" y="3722646"/>
                  <a:pt x="372089" y="3730361"/>
                  <a:pt x="404664" y="3726456"/>
                </a:cubicBezTo>
                <a:cubicBezTo>
                  <a:pt x="400950" y="3722265"/>
                  <a:pt x="404950" y="3717788"/>
                  <a:pt x="399140" y="3713883"/>
                </a:cubicBezTo>
                <a:close/>
                <a:moveTo>
                  <a:pt x="262837" y="3610727"/>
                </a:moveTo>
                <a:lnTo>
                  <a:pt x="269219" y="3610727"/>
                </a:lnTo>
                <a:cubicBezTo>
                  <a:pt x="273981" y="3607108"/>
                  <a:pt x="273981" y="3607108"/>
                  <a:pt x="269219" y="3603298"/>
                </a:cubicBezTo>
                <a:lnTo>
                  <a:pt x="262837" y="3603298"/>
                </a:lnTo>
                <a:cubicBezTo>
                  <a:pt x="256265" y="3606822"/>
                  <a:pt x="256265" y="3606822"/>
                  <a:pt x="260741" y="3610632"/>
                </a:cubicBezTo>
                <a:close/>
                <a:moveTo>
                  <a:pt x="426762" y="3618062"/>
                </a:moveTo>
                <a:cubicBezTo>
                  <a:pt x="421809" y="3618729"/>
                  <a:pt x="416094" y="3616824"/>
                  <a:pt x="411713" y="3619300"/>
                </a:cubicBezTo>
                <a:cubicBezTo>
                  <a:pt x="411046" y="3622729"/>
                  <a:pt x="407998" y="3626253"/>
                  <a:pt x="414284" y="3628825"/>
                </a:cubicBezTo>
                <a:cubicBezTo>
                  <a:pt x="416380" y="3627491"/>
                  <a:pt x="418380" y="3626062"/>
                  <a:pt x="420285" y="3624920"/>
                </a:cubicBezTo>
                <a:lnTo>
                  <a:pt x="427143" y="3624920"/>
                </a:lnTo>
                <a:cubicBezTo>
                  <a:pt x="429620" y="3621491"/>
                  <a:pt x="429715" y="3621395"/>
                  <a:pt x="424667" y="3617966"/>
                </a:cubicBezTo>
                <a:close/>
                <a:moveTo>
                  <a:pt x="468577" y="3899335"/>
                </a:moveTo>
                <a:lnTo>
                  <a:pt x="459624" y="3894382"/>
                </a:lnTo>
                <a:cubicBezTo>
                  <a:pt x="453775" y="3894391"/>
                  <a:pt x="448108" y="3896373"/>
                  <a:pt x="443526" y="3900002"/>
                </a:cubicBezTo>
                <a:lnTo>
                  <a:pt x="443526" y="3903621"/>
                </a:lnTo>
                <a:cubicBezTo>
                  <a:pt x="448089" y="3907288"/>
                  <a:pt x="453775" y="3909270"/>
                  <a:pt x="459624" y="3909241"/>
                </a:cubicBezTo>
                <a:cubicBezTo>
                  <a:pt x="460481" y="3906765"/>
                  <a:pt x="471720" y="3904288"/>
                  <a:pt x="466482" y="3899240"/>
                </a:cubicBezTo>
                <a:close/>
                <a:moveTo>
                  <a:pt x="446765" y="3537385"/>
                </a:moveTo>
                <a:cubicBezTo>
                  <a:pt x="442098" y="3539861"/>
                  <a:pt x="442098" y="3542243"/>
                  <a:pt x="446765" y="3544719"/>
                </a:cubicBezTo>
                <a:cubicBezTo>
                  <a:pt x="449432" y="3541766"/>
                  <a:pt x="449432" y="3539385"/>
                  <a:pt x="444669" y="3536909"/>
                </a:cubicBezTo>
                <a:close/>
                <a:moveTo>
                  <a:pt x="492199" y="3504333"/>
                </a:moveTo>
                <a:cubicBezTo>
                  <a:pt x="499438" y="3500485"/>
                  <a:pt x="507744" y="3499142"/>
                  <a:pt x="515821" y="3500523"/>
                </a:cubicBezTo>
                <a:cubicBezTo>
                  <a:pt x="520298" y="3492141"/>
                  <a:pt x="541062" y="3501095"/>
                  <a:pt x="548016" y="3490998"/>
                </a:cubicBezTo>
                <a:lnTo>
                  <a:pt x="539062" y="3485379"/>
                </a:lnTo>
                <a:cubicBezTo>
                  <a:pt x="523250" y="3486998"/>
                  <a:pt x="532680" y="3479187"/>
                  <a:pt x="526680" y="3470996"/>
                </a:cubicBezTo>
                <a:cubicBezTo>
                  <a:pt x="522108" y="3469281"/>
                  <a:pt x="514297" y="3472425"/>
                  <a:pt x="509534" y="3468995"/>
                </a:cubicBezTo>
                <a:cubicBezTo>
                  <a:pt x="506201" y="3454518"/>
                  <a:pt x="488484" y="3473758"/>
                  <a:pt x="479912" y="3463376"/>
                </a:cubicBezTo>
                <a:cubicBezTo>
                  <a:pt x="466882" y="3470434"/>
                  <a:pt x="452499" y="3474625"/>
                  <a:pt x="437716" y="3475663"/>
                </a:cubicBezTo>
                <a:cubicBezTo>
                  <a:pt x="436954" y="3477759"/>
                  <a:pt x="436287" y="3479378"/>
                  <a:pt x="435811" y="3480806"/>
                </a:cubicBezTo>
                <a:cubicBezTo>
                  <a:pt x="420933" y="3482978"/>
                  <a:pt x="405798" y="3482626"/>
                  <a:pt x="391043" y="3479759"/>
                </a:cubicBezTo>
                <a:cubicBezTo>
                  <a:pt x="397520" y="3470710"/>
                  <a:pt x="420952" y="3479759"/>
                  <a:pt x="416761" y="3465566"/>
                </a:cubicBezTo>
                <a:lnTo>
                  <a:pt x="407712" y="3459566"/>
                </a:lnTo>
                <a:cubicBezTo>
                  <a:pt x="387024" y="3463681"/>
                  <a:pt x="365936" y="3465500"/>
                  <a:pt x="344847" y="3464995"/>
                </a:cubicBezTo>
                <a:cubicBezTo>
                  <a:pt x="337418" y="3460804"/>
                  <a:pt x="329322" y="3463947"/>
                  <a:pt x="331798" y="3472520"/>
                </a:cubicBezTo>
                <a:cubicBezTo>
                  <a:pt x="348276" y="3482521"/>
                  <a:pt x="312748" y="3474234"/>
                  <a:pt x="307795" y="3482045"/>
                </a:cubicBezTo>
                <a:cubicBezTo>
                  <a:pt x="276934" y="3480711"/>
                  <a:pt x="249883" y="3490617"/>
                  <a:pt x="216736" y="3488998"/>
                </a:cubicBezTo>
                <a:lnTo>
                  <a:pt x="200829" y="3498523"/>
                </a:lnTo>
                <a:cubicBezTo>
                  <a:pt x="200829" y="3499095"/>
                  <a:pt x="200829" y="3500333"/>
                  <a:pt x="200353" y="3501857"/>
                </a:cubicBezTo>
                <a:cubicBezTo>
                  <a:pt x="191304" y="3510143"/>
                  <a:pt x="175778" y="3504429"/>
                  <a:pt x="167206" y="3513763"/>
                </a:cubicBezTo>
                <a:lnTo>
                  <a:pt x="169873" y="3518430"/>
                </a:lnTo>
                <a:cubicBezTo>
                  <a:pt x="197114" y="3523288"/>
                  <a:pt x="222356" y="3517573"/>
                  <a:pt x="249978" y="3518430"/>
                </a:cubicBezTo>
                <a:cubicBezTo>
                  <a:pt x="256360" y="3522050"/>
                  <a:pt x="259503" y="3523479"/>
                  <a:pt x="266076" y="3520145"/>
                </a:cubicBezTo>
                <a:cubicBezTo>
                  <a:pt x="275029" y="3514715"/>
                  <a:pt x="279506" y="3522812"/>
                  <a:pt x="288555" y="3521954"/>
                </a:cubicBezTo>
                <a:cubicBezTo>
                  <a:pt x="304937" y="3513763"/>
                  <a:pt x="329417" y="3529384"/>
                  <a:pt x="344847" y="3534527"/>
                </a:cubicBezTo>
                <a:cubicBezTo>
                  <a:pt x="344847" y="3536433"/>
                  <a:pt x="344847" y="3537575"/>
                  <a:pt x="345419" y="3538814"/>
                </a:cubicBezTo>
                <a:cubicBezTo>
                  <a:pt x="349848" y="3542414"/>
                  <a:pt x="355430" y="3544281"/>
                  <a:pt x="361135" y="3544052"/>
                </a:cubicBezTo>
                <a:cubicBezTo>
                  <a:pt x="365993" y="3547863"/>
                  <a:pt x="365993" y="3547863"/>
                  <a:pt x="361135" y="3551387"/>
                </a:cubicBezTo>
                <a:cubicBezTo>
                  <a:pt x="353648" y="3552549"/>
                  <a:pt x="345990" y="3551025"/>
                  <a:pt x="339513" y="3547100"/>
                </a:cubicBezTo>
                <a:cubicBezTo>
                  <a:pt x="339513" y="3553673"/>
                  <a:pt x="328369" y="3549577"/>
                  <a:pt x="325226" y="3553482"/>
                </a:cubicBezTo>
                <a:lnTo>
                  <a:pt x="325226" y="3557006"/>
                </a:lnTo>
                <a:lnTo>
                  <a:pt x="315701" y="3562340"/>
                </a:lnTo>
                <a:cubicBezTo>
                  <a:pt x="308643" y="3557292"/>
                  <a:pt x="298965" y="3558092"/>
                  <a:pt x="292841" y="3564245"/>
                </a:cubicBezTo>
                <a:lnTo>
                  <a:pt x="292841" y="3571008"/>
                </a:lnTo>
                <a:cubicBezTo>
                  <a:pt x="283316" y="3581390"/>
                  <a:pt x="269219" y="3573961"/>
                  <a:pt x="259598" y="3579200"/>
                </a:cubicBezTo>
                <a:cubicBezTo>
                  <a:pt x="258265" y="3586629"/>
                  <a:pt x="269123" y="3583962"/>
                  <a:pt x="274934" y="3584344"/>
                </a:cubicBezTo>
                <a:cubicBezTo>
                  <a:pt x="290174" y="3595202"/>
                  <a:pt x="308366" y="3578724"/>
                  <a:pt x="324654" y="3586058"/>
                </a:cubicBezTo>
                <a:cubicBezTo>
                  <a:pt x="315986" y="3595106"/>
                  <a:pt x="302937" y="3593963"/>
                  <a:pt x="293222" y="3601488"/>
                </a:cubicBezTo>
                <a:lnTo>
                  <a:pt x="302175" y="3606727"/>
                </a:lnTo>
                <a:cubicBezTo>
                  <a:pt x="351800" y="3602536"/>
                  <a:pt x="400378" y="3616252"/>
                  <a:pt x="443622" y="3585391"/>
                </a:cubicBezTo>
                <a:cubicBezTo>
                  <a:pt x="450194" y="3569008"/>
                  <a:pt x="389996" y="3581962"/>
                  <a:pt x="381518" y="3584438"/>
                </a:cubicBezTo>
                <a:cubicBezTo>
                  <a:pt x="374375" y="3580629"/>
                  <a:pt x="380090" y="3575485"/>
                  <a:pt x="377137" y="3571294"/>
                </a:cubicBezTo>
                <a:cubicBezTo>
                  <a:pt x="365802" y="3567198"/>
                  <a:pt x="374470" y="3561769"/>
                  <a:pt x="381042" y="3558911"/>
                </a:cubicBezTo>
                <a:lnTo>
                  <a:pt x="388186" y="3562245"/>
                </a:lnTo>
                <a:cubicBezTo>
                  <a:pt x="398568" y="3554340"/>
                  <a:pt x="412951" y="3562245"/>
                  <a:pt x="423714" y="3556721"/>
                </a:cubicBezTo>
                <a:lnTo>
                  <a:pt x="423714" y="3549482"/>
                </a:lnTo>
                <a:lnTo>
                  <a:pt x="397901" y="3535004"/>
                </a:lnTo>
                <a:lnTo>
                  <a:pt x="397901" y="3531384"/>
                </a:lnTo>
                <a:lnTo>
                  <a:pt x="390377" y="3526717"/>
                </a:lnTo>
                <a:cubicBezTo>
                  <a:pt x="418475" y="3523859"/>
                  <a:pt x="439811" y="3517763"/>
                  <a:pt x="467910" y="3521859"/>
                </a:cubicBezTo>
                <a:cubicBezTo>
                  <a:pt x="468863" y="3520240"/>
                  <a:pt x="469815" y="3518621"/>
                  <a:pt x="470673" y="3517002"/>
                </a:cubicBezTo>
                <a:lnTo>
                  <a:pt x="463529" y="3512620"/>
                </a:lnTo>
                <a:cubicBezTo>
                  <a:pt x="471225" y="3506943"/>
                  <a:pt x="480540" y="3503866"/>
                  <a:pt x="490103" y="3503857"/>
                </a:cubicBezTo>
                <a:close/>
                <a:moveTo>
                  <a:pt x="275982" y="3541004"/>
                </a:moveTo>
                <a:lnTo>
                  <a:pt x="282363" y="3541004"/>
                </a:lnTo>
                <a:cubicBezTo>
                  <a:pt x="287792" y="3537480"/>
                  <a:pt x="287412" y="3537004"/>
                  <a:pt x="282363" y="3533670"/>
                </a:cubicBezTo>
                <a:lnTo>
                  <a:pt x="275982" y="3533670"/>
                </a:lnTo>
                <a:cubicBezTo>
                  <a:pt x="269219" y="3536813"/>
                  <a:pt x="269314" y="3536813"/>
                  <a:pt x="273886" y="3540528"/>
                </a:cubicBezTo>
                <a:close/>
                <a:moveTo>
                  <a:pt x="499343" y="3518811"/>
                </a:moveTo>
                <a:cubicBezTo>
                  <a:pt x="517726" y="3516525"/>
                  <a:pt x="535347" y="3529479"/>
                  <a:pt x="552111" y="3515287"/>
                </a:cubicBezTo>
                <a:lnTo>
                  <a:pt x="562112" y="3515287"/>
                </a:lnTo>
                <a:lnTo>
                  <a:pt x="571066" y="3522716"/>
                </a:lnTo>
                <a:cubicBezTo>
                  <a:pt x="577200" y="3522983"/>
                  <a:pt x="583220" y="3521021"/>
                  <a:pt x="588020" y="3517192"/>
                </a:cubicBezTo>
                <a:lnTo>
                  <a:pt x="588020" y="3513478"/>
                </a:lnTo>
                <a:lnTo>
                  <a:pt x="594498" y="3509572"/>
                </a:lnTo>
                <a:cubicBezTo>
                  <a:pt x="590687" y="3508181"/>
                  <a:pt x="586639" y="3507601"/>
                  <a:pt x="582591" y="3507858"/>
                </a:cubicBezTo>
                <a:cubicBezTo>
                  <a:pt x="567637" y="3507858"/>
                  <a:pt x="582591" y="3493570"/>
                  <a:pt x="562684" y="3496809"/>
                </a:cubicBezTo>
                <a:cubicBezTo>
                  <a:pt x="538109" y="3493665"/>
                  <a:pt x="558207" y="3509858"/>
                  <a:pt x="538014" y="3507953"/>
                </a:cubicBezTo>
                <a:lnTo>
                  <a:pt x="527156" y="3500523"/>
                </a:lnTo>
                <a:lnTo>
                  <a:pt x="513440" y="3500523"/>
                </a:lnTo>
                <a:cubicBezTo>
                  <a:pt x="514297" y="3503571"/>
                  <a:pt x="508487" y="3504143"/>
                  <a:pt x="506677" y="3506524"/>
                </a:cubicBezTo>
                <a:lnTo>
                  <a:pt x="506677" y="3509763"/>
                </a:lnTo>
                <a:cubicBezTo>
                  <a:pt x="503915" y="3511572"/>
                  <a:pt x="486198" y="3511477"/>
                  <a:pt x="497247" y="351833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4" name="Google Shape;214;p11"/>
          <p:cNvSpPr/>
          <p:nvPr/>
        </p:nvSpPr>
        <p:spPr>
          <a:xfrm rot="-5400000">
            <a:off x="1539566" y="1164091"/>
            <a:ext cx="469061" cy="3548190"/>
          </a:xfrm>
          <a:custGeom>
            <a:avLst/>
            <a:gdLst/>
            <a:ahLst/>
            <a:cxnLst/>
            <a:rect l="l" t="t" r="r" b="b"/>
            <a:pathLst>
              <a:path w="636427" h="4606956" extrusionOk="0">
                <a:moveTo>
                  <a:pt x="604180" y="4534557"/>
                </a:moveTo>
                <a:lnTo>
                  <a:pt x="604180" y="4606375"/>
                </a:lnTo>
                <a:lnTo>
                  <a:pt x="591035" y="4606375"/>
                </a:lnTo>
                <a:lnTo>
                  <a:pt x="591035" y="4596850"/>
                </a:lnTo>
                <a:lnTo>
                  <a:pt x="584654" y="4592945"/>
                </a:lnTo>
                <a:lnTo>
                  <a:pt x="584654" y="4582086"/>
                </a:lnTo>
                <a:lnTo>
                  <a:pt x="591131" y="4577896"/>
                </a:lnTo>
                <a:cubicBezTo>
                  <a:pt x="591131" y="4572847"/>
                  <a:pt x="585035" y="4571514"/>
                  <a:pt x="581606" y="4569132"/>
                </a:cubicBezTo>
                <a:cubicBezTo>
                  <a:pt x="555126" y="4567989"/>
                  <a:pt x="532076" y="4583611"/>
                  <a:pt x="505406" y="4574658"/>
                </a:cubicBezTo>
                <a:cubicBezTo>
                  <a:pt x="505882" y="4572943"/>
                  <a:pt x="504072" y="4570847"/>
                  <a:pt x="507882" y="4569609"/>
                </a:cubicBezTo>
                <a:cubicBezTo>
                  <a:pt x="532276" y="4568561"/>
                  <a:pt x="556584" y="4565894"/>
                  <a:pt x="580653" y="4561798"/>
                </a:cubicBezTo>
                <a:cubicBezTo>
                  <a:pt x="585606" y="4559132"/>
                  <a:pt x="584368" y="4554560"/>
                  <a:pt x="590178" y="4552750"/>
                </a:cubicBezTo>
                <a:lnTo>
                  <a:pt x="590178" y="4541700"/>
                </a:lnTo>
                <a:cubicBezTo>
                  <a:pt x="583035" y="4535033"/>
                  <a:pt x="569604" y="4535700"/>
                  <a:pt x="561603" y="4528937"/>
                </a:cubicBezTo>
                <a:cubicBezTo>
                  <a:pt x="556650" y="4529889"/>
                  <a:pt x="557603" y="4534176"/>
                  <a:pt x="557698" y="4537415"/>
                </a:cubicBezTo>
                <a:lnTo>
                  <a:pt x="548173" y="4543415"/>
                </a:lnTo>
                <a:cubicBezTo>
                  <a:pt x="538648" y="4544272"/>
                  <a:pt x="527980" y="4541510"/>
                  <a:pt x="519598" y="4544749"/>
                </a:cubicBezTo>
                <a:cubicBezTo>
                  <a:pt x="519598" y="4555988"/>
                  <a:pt x="511692" y="4556369"/>
                  <a:pt x="501596" y="4550654"/>
                </a:cubicBezTo>
                <a:cubicBezTo>
                  <a:pt x="482546" y="4553607"/>
                  <a:pt x="460638" y="4545892"/>
                  <a:pt x="446256" y="4549130"/>
                </a:cubicBezTo>
                <a:cubicBezTo>
                  <a:pt x="440969" y="4551511"/>
                  <a:pt x="434787" y="4550750"/>
                  <a:pt x="430254" y="4547130"/>
                </a:cubicBezTo>
                <a:cubicBezTo>
                  <a:pt x="407393" y="4555988"/>
                  <a:pt x="385105" y="4532366"/>
                  <a:pt x="359197" y="4539605"/>
                </a:cubicBezTo>
                <a:cubicBezTo>
                  <a:pt x="321126" y="4554750"/>
                  <a:pt x="279501" y="4558655"/>
                  <a:pt x="239277" y="4550845"/>
                </a:cubicBezTo>
                <a:lnTo>
                  <a:pt x="229752" y="4556083"/>
                </a:lnTo>
                <a:cubicBezTo>
                  <a:pt x="235658" y="4560465"/>
                  <a:pt x="244135" y="4563418"/>
                  <a:pt x="249279" y="4567894"/>
                </a:cubicBezTo>
                <a:cubicBezTo>
                  <a:pt x="249279" y="4573800"/>
                  <a:pt x="249279" y="4573800"/>
                  <a:pt x="245659" y="4576562"/>
                </a:cubicBezTo>
                <a:cubicBezTo>
                  <a:pt x="241087" y="4576085"/>
                  <a:pt x="236506" y="4577324"/>
                  <a:pt x="232705" y="4579896"/>
                </a:cubicBezTo>
                <a:cubicBezTo>
                  <a:pt x="224209" y="4575991"/>
                  <a:pt x="214674" y="4575038"/>
                  <a:pt x="205559" y="4577039"/>
                </a:cubicBezTo>
                <a:cubicBezTo>
                  <a:pt x="202511" y="4581801"/>
                  <a:pt x="190509" y="4578753"/>
                  <a:pt x="187175" y="4583897"/>
                </a:cubicBezTo>
                <a:cubicBezTo>
                  <a:pt x="179841" y="4585896"/>
                  <a:pt x="155648" y="4578373"/>
                  <a:pt x="158029" y="4589802"/>
                </a:cubicBezTo>
                <a:cubicBezTo>
                  <a:pt x="165554" y="4595517"/>
                  <a:pt x="179270" y="4598755"/>
                  <a:pt x="183556" y="4605994"/>
                </a:cubicBezTo>
                <a:lnTo>
                  <a:pt x="19250" y="4605994"/>
                </a:lnTo>
                <a:lnTo>
                  <a:pt x="19250" y="4571038"/>
                </a:lnTo>
                <a:lnTo>
                  <a:pt x="26013" y="4566942"/>
                </a:lnTo>
                <a:lnTo>
                  <a:pt x="26013" y="4501600"/>
                </a:lnTo>
                <a:cubicBezTo>
                  <a:pt x="37062" y="4498172"/>
                  <a:pt x="30965" y="4484455"/>
                  <a:pt x="32394" y="4475883"/>
                </a:cubicBezTo>
                <a:lnTo>
                  <a:pt x="26679" y="4472739"/>
                </a:lnTo>
                <a:cubicBezTo>
                  <a:pt x="23346" y="4440926"/>
                  <a:pt x="28394" y="4407589"/>
                  <a:pt x="24965" y="4375871"/>
                </a:cubicBezTo>
                <a:lnTo>
                  <a:pt x="19726" y="4372918"/>
                </a:lnTo>
                <a:lnTo>
                  <a:pt x="25536" y="4369107"/>
                </a:lnTo>
                <a:lnTo>
                  <a:pt x="19440" y="4365297"/>
                </a:lnTo>
                <a:lnTo>
                  <a:pt x="25631" y="4361583"/>
                </a:lnTo>
                <a:lnTo>
                  <a:pt x="25631" y="4354154"/>
                </a:lnTo>
                <a:cubicBezTo>
                  <a:pt x="9915" y="4337008"/>
                  <a:pt x="23917" y="4300528"/>
                  <a:pt x="19059" y="4276811"/>
                </a:cubicBezTo>
                <a:lnTo>
                  <a:pt x="13725" y="4273762"/>
                </a:lnTo>
                <a:cubicBezTo>
                  <a:pt x="11868" y="4268619"/>
                  <a:pt x="11868" y="4262903"/>
                  <a:pt x="13725" y="4257761"/>
                </a:cubicBezTo>
                <a:lnTo>
                  <a:pt x="18678" y="4254998"/>
                </a:lnTo>
                <a:lnTo>
                  <a:pt x="18678" y="4207373"/>
                </a:lnTo>
                <a:lnTo>
                  <a:pt x="25441" y="4203182"/>
                </a:lnTo>
                <a:lnTo>
                  <a:pt x="25441" y="4000776"/>
                </a:lnTo>
                <a:lnTo>
                  <a:pt x="32108" y="3996775"/>
                </a:lnTo>
                <a:lnTo>
                  <a:pt x="32108" y="3982107"/>
                </a:lnTo>
                <a:lnTo>
                  <a:pt x="25536" y="3978106"/>
                </a:lnTo>
                <a:cubicBezTo>
                  <a:pt x="25536" y="3976773"/>
                  <a:pt x="25536" y="3975630"/>
                  <a:pt x="26108" y="3974392"/>
                </a:cubicBezTo>
                <a:cubicBezTo>
                  <a:pt x="36204" y="3969439"/>
                  <a:pt x="31728" y="3964867"/>
                  <a:pt x="31251" y="3937339"/>
                </a:cubicBezTo>
                <a:cubicBezTo>
                  <a:pt x="23250" y="3932482"/>
                  <a:pt x="23250" y="3932196"/>
                  <a:pt x="31823" y="3926957"/>
                </a:cubicBezTo>
                <a:lnTo>
                  <a:pt x="31823" y="3901145"/>
                </a:lnTo>
                <a:lnTo>
                  <a:pt x="25917" y="3897430"/>
                </a:lnTo>
                <a:lnTo>
                  <a:pt x="32108" y="3893524"/>
                </a:lnTo>
                <a:lnTo>
                  <a:pt x="32108" y="3826849"/>
                </a:lnTo>
                <a:lnTo>
                  <a:pt x="25822" y="3823039"/>
                </a:lnTo>
                <a:lnTo>
                  <a:pt x="25822" y="3793512"/>
                </a:lnTo>
                <a:cubicBezTo>
                  <a:pt x="36585" y="3790083"/>
                  <a:pt x="31251" y="3776271"/>
                  <a:pt x="31632" y="3767604"/>
                </a:cubicBezTo>
                <a:lnTo>
                  <a:pt x="26298" y="3764556"/>
                </a:lnTo>
                <a:cubicBezTo>
                  <a:pt x="25460" y="3759717"/>
                  <a:pt x="25203" y="3754792"/>
                  <a:pt x="25536" y="3749887"/>
                </a:cubicBezTo>
                <a:lnTo>
                  <a:pt x="31823" y="3745696"/>
                </a:lnTo>
                <a:lnTo>
                  <a:pt x="31823" y="3709120"/>
                </a:lnTo>
                <a:lnTo>
                  <a:pt x="25822" y="3705405"/>
                </a:lnTo>
                <a:lnTo>
                  <a:pt x="32013" y="3701500"/>
                </a:lnTo>
                <a:lnTo>
                  <a:pt x="32013" y="3580057"/>
                </a:lnTo>
                <a:lnTo>
                  <a:pt x="25917" y="3576246"/>
                </a:lnTo>
                <a:lnTo>
                  <a:pt x="25917" y="3528621"/>
                </a:lnTo>
                <a:lnTo>
                  <a:pt x="31632" y="3524716"/>
                </a:lnTo>
                <a:lnTo>
                  <a:pt x="26489" y="3521764"/>
                </a:lnTo>
                <a:cubicBezTo>
                  <a:pt x="23917" y="3481949"/>
                  <a:pt x="26489" y="3440706"/>
                  <a:pt x="25536" y="3400034"/>
                </a:cubicBezTo>
                <a:lnTo>
                  <a:pt x="31918" y="3395938"/>
                </a:lnTo>
                <a:lnTo>
                  <a:pt x="31918" y="3384985"/>
                </a:lnTo>
                <a:lnTo>
                  <a:pt x="25631" y="3381175"/>
                </a:lnTo>
                <a:lnTo>
                  <a:pt x="25631" y="3373935"/>
                </a:lnTo>
                <a:lnTo>
                  <a:pt x="32013" y="3370030"/>
                </a:lnTo>
                <a:lnTo>
                  <a:pt x="32013" y="3318595"/>
                </a:lnTo>
                <a:lnTo>
                  <a:pt x="25917" y="3314786"/>
                </a:lnTo>
                <a:lnTo>
                  <a:pt x="25917" y="3307356"/>
                </a:lnTo>
                <a:cubicBezTo>
                  <a:pt x="33156" y="3305070"/>
                  <a:pt x="32299" y="3299545"/>
                  <a:pt x="32204" y="3293354"/>
                </a:cubicBezTo>
                <a:lnTo>
                  <a:pt x="26298" y="3289258"/>
                </a:lnTo>
                <a:cubicBezTo>
                  <a:pt x="25498" y="3285696"/>
                  <a:pt x="25241" y="3282038"/>
                  <a:pt x="25536" y="3278400"/>
                </a:cubicBezTo>
                <a:lnTo>
                  <a:pt x="31918" y="3274304"/>
                </a:lnTo>
                <a:lnTo>
                  <a:pt x="31918" y="3259540"/>
                </a:lnTo>
                <a:lnTo>
                  <a:pt x="25631" y="3255635"/>
                </a:lnTo>
                <a:lnTo>
                  <a:pt x="25631" y="3248491"/>
                </a:lnTo>
                <a:lnTo>
                  <a:pt x="19155" y="3244586"/>
                </a:lnTo>
                <a:lnTo>
                  <a:pt x="19155" y="3233537"/>
                </a:lnTo>
                <a:lnTo>
                  <a:pt x="24012" y="3230870"/>
                </a:lnTo>
                <a:cubicBezTo>
                  <a:pt x="26356" y="3212096"/>
                  <a:pt x="26641" y="3193123"/>
                  <a:pt x="24870" y="3174292"/>
                </a:cubicBezTo>
                <a:lnTo>
                  <a:pt x="12868" y="3167529"/>
                </a:lnTo>
                <a:lnTo>
                  <a:pt x="12868" y="3160004"/>
                </a:lnTo>
                <a:lnTo>
                  <a:pt x="18678" y="3156289"/>
                </a:lnTo>
                <a:cubicBezTo>
                  <a:pt x="18678" y="3155242"/>
                  <a:pt x="18678" y="3154099"/>
                  <a:pt x="18678" y="3152765"/>
                </a:cubicBezTo>
                <a:lnTo>
                  <a:pt x="12106" y="3148764"/>
                </a:lnTo>
                <a:lnTo>
                  <a:pt x="12106" y="3141526"/>
                </a:lnTo>
                <a:lnTo>
                  <a:pt x="18392" y="3137716"/>
                </a:lnTo>
                <a:lnTo>
                  <a:pt x="18392" y="2913116"/>
                </a:lnTo>
                <a:lnTo>
                  <a:pt x="12487" y="2909116"/>
                </a:lnTo>
                <a:cubicBezTo>
                  <a:pt x="19726" y="2906830"/>
                  <a:pt x="18773" y="2901400"/>
                  <a:pt x="18678" y="2895114"/>
                </a:cubicBezTo>
                <a:lnTo>
                  <a:pt x="12392" y="2890828"/>
                </a:lnTo>
                <a:lnTo>
                  <a:pt x="12392" y="2876254"/>
                </a:lnTo>
                <a:lnTo>
                  <a:pt x="18488" y="2872445"/>
                </a:lnTo>
                <a:lnTo>
                  <a:pt x="18488" y="2843107"/>
                </a:lnTo>
                <a:lnTo>
                  <a:pt x="12106" y="2839202"/>
                </a:lnTo>
                <a:lnTo>
                  <a:pt x="12106" y="2828344"/>
                </a:lnTo>
                <a:lnTo>
                  <a:pt x="18869" y="2824248"/>
                </a:lnTo>
                <a:lnTo>
                  <a:pt x="18869" y="2739475"/>
                </a:lnTo>
                <a:cubicBezTo>
                  <a:pt x="31632" y="2733570"/>
                  <a:pt x="22774" y="2714139"/>
                  <a:pt x="25155" y="2702804"/>
                </a:cubicBezTo>
                <a:cubicBezTo>
                  <a:pt x="9725" y="2695946"/>
                  <a:pt x="25822" y="2695565"/>
                  <a:pt x="25155" y="2688231"/>
                </a:cubicBezTo>
                <a:lnTo>
                  <a:pt x="18964" y="2684326"/>
                </a:lnTo>
                <a:lnTo>
                  <a:pt x="18964" y="2629176"/>
                </a:lnTo>
                <a:lnTo>
                  <a:pt x="25346" y="2625366"/>
                </a:lnTo>
                <a:lnTo>
                  <a:pt x="25346" y="2614412"/>
                </a:lnTo>
                <a:lnTo>
                  <a:pt x="18583" y="2610221"/>
                </a:lnTo>
                <a:lnTo>
                  <a:pt x="18583" y="2592124"/>
                </a:lnTo>
                <a:cubicBezTo>
                  <a:pt x="9915" y="2586789"/>
                  <a:pt x="9915" y="2586504"/>
                  <a:pt x="17821" y="2581741"/>
                </a:cubicBezTo>
                <a:cubicBezTo>
                  <a:pt x="11820" y="2576312"/>
                  <a:pt x="9153" y="2574693"/>
                  <a:pt x="18678" y="2570026"/>
                </a:cubicBezTo>
                <a:lnTo>
                  <a:pt x="18678" y="2566502"/>
                </a:lnTo>
                <a:lnTo>
                  <a:pt x="12487" y="2562691"/>
                </a:lnTo>
                <a:lnTo>
                  <a:pt x="18488" y="2558976"/>
                </a:lnTo>
                <a:lnTo>
                  <a:pt x="18488" y="2522210"/>
                </a:lnTo>
                <a:lnTo>
                  <a:pt x="12678" y="2518210"/>
                </a:lnTo>
                <a:cubicBezTo>
                  <a:pt x="22203" y="2515162"/>
                  <a:pt x="17726" y="2504970"/>
                  <a:pt x="18773" y="2496874"/>
                </a:cubicBezTo>
                <a:lnTo>
                  <a:pt x="25155" y="2492683"/>
                </a:lnTo>
                <a:lnTo>
                  <a:pt x="25155" y="2485444"/>
                </a:lnTo>
                <a:lnTo>
                  <a:pt x="18869" y="2481634"/>
                </a:lnTo>
                <a:lnTo>
                  <a:pt x="18869" y="2474394"/>
                </a:lnTo>
                <a:lnTo>
                  <a:pt x="25250" y="2470489"/>
                </a:lnTo>
                <a:lnTo>
                  <a:pt x="25250" y="2408005"/>
                </a:lnTo>
                <a:cubicBezTo>
                  <a:pt x="22393" y="2404671"/>
                  <a:pt x="11439" y="2408005"/>
                  <a:pt x="12201" y="2401909"/>
                </a:cubicBezTo>
                <a:cubicBezTo>
                  <a:pt x="11058" y="2397718"/>
                  <a:pt x="26394" y="2399337"/>
                  <a:pt x="25346" y="2396099"/>
                </a:cubicBezTo>
                <a:cubicBezTo>
                  <a:pt x="23631" y="2386574"/>
                  <a:pt x="30394" y="2372001"/>
                  <a:pt x="19726" y="2367524"/>
                </a:cubicBezTo>
                <a:cubicBezTo>
                  <a:pt x="18583" y="2358942"/>
                  <a:pt x="18269" y="2350265"/>
                  <a:pt x="18773" y="2341616"/>
                </a:cubicBezTo>
                <a:lnTo>
                  <a:pt x="12678" y="2337616"/>
                </a:lnTo>
                <a:lnTo>
                  <a:pt x="18773" y="2333805"/>
                </a:lnTo>
                <a:lnTo>
                  <a:pt x="18773" y="2241794"/>
                </a:lnTo>
                <a:lnTo>
                  <a:pt x="12392" y="2237984"/>
                </a:lnTo>
                <a:lnTo>
                  <a:pt x="12392" y="2230745"/>
                </a:lnTo>
                <a:lnTo>
                  <a:pt x="18583" y="2226840"/>
                </a:lnTo>
                <a:cubicBezTo>
                  <a:pt x="19821" y="2223602"/>
                  <a:pt x="16869" y="2221887"/>
                  <a:pt x="13535" y="2220363"/>
                </a:cubicBezTo>
                <a:cubicBezTo>
                  <a:pt x="10296" y="2212648"/>
                  <a:pt x="13535" y="2201980"/>
                  <a:pt x="12297" y="2193788"/>
                </a:cubicBezTo>
                <a:lnTo>
                  <a:pt x="18392" y="2190359"/>
                </a:lnTo>
                <a:lnTo>
                  <a:pt x="12487" y="2186359"/>
                </a:lnTo>
                <a:lnTo>
                  <a:pt x="12487" y="2120255"/>
                </a:lnTo>
                <a:lnTo>
                  <a:pt x="18773" y="2116350"/>
                </a:lnTo>
                <a:lnTo>
                  <a:pt x="18773" y="2109206"/>
                </a:lnTo>
                <a:lnTo>
                  <a:pt x="12487" y="2105301"/>
                </a:lnTo>
                <a:cubicBezTo>
                  <a:pt x="23441" y="2101872"/>
                  <a:pt x="17345" y="2088156"/>
                  <a:pt x="18773" y="2079583"/>
                </a:cubicBezTo>
                <a:cubicBezTo>
                  <a:pt x="9915" y="2074154"/>
                  <a:pt x="9915" y="2073964"/>
                  <a:pt x="18773" y="2068725"/>
                </a:cubicBezTo>
                <a:lnTo>
                  <a:pt x="18773" y="2036530"/>
                </a:lnTo>
                <a:lnTo>
                  <a:pt x="25631" y="2032244"/>
                </a:lnTo>
                <a:lnTo>
                  <a:pt x="25631" y="2025100"/>
                </a:lnTo>
                <a:lnTo>
                  <a:pt x="32299" y="2021005"/>
                </a:lnTo>
                <a:lnTo>
                  <a:pt x="32299" y="2017480"/>
                </a:lnTo>
                <a:lnTo>
                  <a:pt x="25536" y="2013385"/>
                </a:lnTo>
                <a:lnTo>
                  <a:pt x="25536" y="1899656"/>
                </a:lnTo>
                <a:lnTo>
                  <a:pt x="19440" y="1895655"/>
                </a:lnTo>
                <a:cubicBezTo>
                  <a:pt x="18107" y="1892417"/>
                  <a:pt x="21345" y="1890798"/>
                  <a:pt x="24679" y="1889178"/>
                </a:cubicBezTo>
                <a:cubicBezTo>
                  <a:pt x="25155" y="1887083"/>
                  <a:pt x="21440" y="1886607"/>
                  <a:pt x="19536" y="1884893"/>
                </a:cubicBezTo>
                <a:lnTo>
                  <a:pt x="19536" y="1844887"/>
                </a:lnTo>
                <a:lnTo>
                  <a:pt x="12773" y="1840601"/>
                </a:lnTo>
                <a:lnTo>
                  <a:pt x="12773" y="1833362"/>
                </a:lnTo>
                <a:lnTo>
                  <a:pt x="19250" y="1829457"/>
                </a:lnTo>
                <a:lnTo>
                  <a:pt x="19250" y="1825933"/>
                </a:lnTo>
                <a:lnTo>
                  <a:pt x="25536" y="1822123"/>
                </a:lnTo>
                <a:lnTo>
                  <a:pt x="25536" y="1814693"/>
                </a:lnTo>
                <a:cubicBezTo>
                  <a:pt x="18583" y="1811931"/>
                  <a:pt x="16869" y="1807549"/>
                  <a:pt x="24965" y="1804215"/>
                </a:cubicBezTo>
                <a:cubicBezTo>
                  <a:pt x="25927" y="1799386"/>
                  <a:pt x="26213" y="1794452"/>
                  <a:pt x="25822" y="1789547"/>
                </a:cubicBezTo>
                <a:lnTo>
                  <a:pt x="19536" y="1785356"/>
                </a:lnTo>
                <a:lnTo>
                  <a:pt x="19536" y="1763353"/>
                </a:lnTo>
                <a:lnTo>
                  <a:pt x="25441" y="1759639"/>
                </a:lnTo>
                <a:lnTo>
                  <a:pt x="19155" y="1755733"/>
                </a:lnTo>
                <a:lnTo>
                  <a:pt x="19155" y="1722682"/>
                </a:lnTo>
                <a:cubicBezTo>
                  <a:pt x="16297" y="1719443"/>
                  <a:pt x="-6563" y="1722682"/>
                  <a:pt x="3057" y="1717157"/>
                </a:cubicBezTo>
                <a:cubicBezTo>
                  <a:pt x="10772" y="1717157"/>
                  <a:pt x="22774" y="1718586"/>
                  <a:pt x="18678" y="1707632"/>
                </a:cubicBezTo>
                <a:cubicBezTo>
                  <a:pt x="10963" y="1705537"/>
                  <a:pt x="13439" y="1699821"/>
                  <a:pt x="12011" y="1694011"/>
                </a:cubicBezTo>
                <a:lnTo>
                  <a:pt x="18773" y="1689630"/>
                </a:lnTo>
                <a:lnTo>
                  <a:pt x="12773" y="1685820"/>
                </a:lnTo>
                <a:lnTo>
                  <a:pt x="12773" y="1590570"/>
                </a:lnTo>
                <a:lnTo>
                  <a:pt x="19345" y="1586569"/>
                </a:lnTo>
                <a:lnTo>
                  <a:pt x="19345" y="1549993"/>
                </a:lnTo>
                <a:lnTo>
                  <a:pt x="25441" y="1546183"/>
                </a:lnTo>
                <a:lnTo>
                  <a:pt x="25441" y="1535325"/>
                </a:lnTo>
                <a:cubicBezTo>
                  <a:pt x="23250" y="1533705"/>
                  <a:pt x="21440" y="1532468"/>
                  <a:pt x="19631" y="1531324"/>
                </a:cubicBezTo>
                <a:lnTo>
                  <a:pt x="25346" y="1528086"/>
                </a:lnTo>
                <a:lnTo>
                  <a:pt x="25346" y="1520275"/>
                </a:lnTo>
                <a:lnTo>
                  <a:pt x="19440" y="1516370"/>
                </a:lnTo>
                <a:lnTo>
                  <a:pt x="19440" y="1501797"/>
                </a:lnTo>
                <a:lnTo>
                  <a:pt x="25727" y="1497987"/>
                </a:lnTo>
                <a:lnTo>
                  <a:pt x="25727" y="1483414"/>
                </a:lnTo>
                <a:lnTo>
                  <a:pt x="32013" y="1479508"/>
                </a:lnTo>
                <a:lnTo>
                  <a:pt x="25727" y="1475603"/>
                </a:lnTo>
                <a:cubicBezTo>
                  <a:pt x="25727" y="1474174"/>
                  <a:pt x="25727" y="1473031"/>
                  <a:pt x="26394" y="1471793"/>
                </a:cubicBezTo>
                <a:cubicBezTo>
                  <a:pt x="37538" y="1467792"/>
                  <a:pt x="30489" y="1451695"/>
                  <a:pt x="32299" y="1443218"/>
                </a:cubicBezTo>
                <a:cubicBezTo>
                  <a:pt x="23441" y="1437884"/>
                  <a:pt x="23441" y="1437503"/>
                  <a:pt x="32299" y="1432264"/>
                </a:cubicBezTo>
                <a:lnTo>
                  <a:pt x="32299" y="1405975"/>
                </a:lnTo>
                <a:lnTo>
                  <a:pt x="39062" y="1401880"/>
                </a:lnTo>
                <a:lnTo>
                  <a:pt x="39062" y="1379972"/>
                </a:lnTo>
                <a:lnTo>
                  <a:pt x="45348" y="1376067"/>
                </a:lnTo>
                <a:lnTo>
                  <a:pt x="39443" y="1372352"/>
                </a:lnTo>
                <a:lnTo>
                  <a:pt x="39443" y="1364827"/>
                </a:lnTo>
                <a:lnTo>
                  <a:pt x="45253" y="1361589"/>
                </a:lnTo>
                <a:cubicBezTo>
                  <a:pt x="45253" y="1359684"/>
                  <a:pt x="45253" y="1357303"/>
                  <a:pt x="45824" y="1354635"/>
                </a:cubicBezTo>
                <a:lnTo>
                  <a:pt x="39538" y="1350254"/>
                </a:lnTo>
                <a:lnTo>
                  <a:pt x="39538" y="1317774"/>
                </a:lnTo>
                <a:lnTo>
                  <a:pt x="32871" y="1313583"/>
                </a:lnTo>
                <a:cubicBezTo>
                  <a:pt x="32871" y="1312535"/>
                  <a:pt x="32871" y="1311297"/>
                  <a:pt x="32871" y="1309963"/>
                </a:cubicBezTo>
                <a:lnTo>
                  <a:pt x="26489" y="1306058"/>
                </a:lnTo>
                <a:lnTo>
                  <a:pt x="33061" y="1302058"/>
                </a:lnTo>
                <a:lnTo>
                  <a:pt x="33061" y="1228811"/>
                </a:lnTo>
                <a:lnTo>
                  <a:pt x="45634" y="1221762"/>
                </a:lnTo>
                <a:cubicBezTo>
                  <a:pt x="45634" y="1219857"/>
                  <a:pt x="45634" y="1217476"/>
                  <a:pt x="46205" y="1214523"/>
                </a:cubicBezTo>
                <a:lnTo>
                  <a:pt x="52206" y="1210427"/>
                </a:lnTo>
                <a:lnTo>
                  <a:pt x="52206" y="1203188"/>
                </a:lnTo>
                <a:lnTo>
                  <a:pt x="46205" y="1199378"/>
                </a:lnTo>
                <a:lnTo>
                  <a:pt x="46205" y="1192330"/>
                </a:lnTo>
                <a:lnTo>
                  <a:pt x="39538" y="1188329"/>
                </a:lnTo>
                <a:lnTo>
                  <a:pt x="39538" y="1184710"/>
                </a:lnTo>
                <a:lnTo>
                  <a:pt x="45824" y="1180899"/>
                </a:lnTo>
                <a:lnTo>
                  <a:pt x="45824" y="1162421"/>
                </a:lnTo>
                <a:cubicBezTo>
                  <a:pt x="43824" y="1160993"/>
                  <a:pt x="40967" y="1160611"/>
                  <a:pt x="40300" y="1158421"/>
                </a:cubicBezTo>
                <a:cubicBezTo>
                  <a:pt x="45824" y="1155182"/>
                  <a:pt x="45824" y="1155182"/>
                  <a:pt x="39824" y="1151658"/>
                </a:cubicBezTo>
                <a:lnTo>
                  <a:pt x="39824" y="1104033"/>
                </a:lnTo>
                <a:lnTo>
                  <a:pt x="33061" y="1099746"/>
                </a:lnTo>
                <a:lnTo>
                  <a:pt x="33061" y="1082125"/>
                </a:lnTo>
                <a:lnTo>
                  <a:pt x="26394" y="1078125"/>
                </a:lnTo>
                <a:lnTo>
                  <a:pt x="26394" y="1030500"/>
                </a:lnTo>
                <a:lnTo>
                  <a:pt x="33156" y="1026404"/>
                </a:lnTo>
                <a:lnTo>
                  <a:pt x="33156" y="1004496"/>
                </a:lnTo>
                <a:cubicBezTo>
                  <a:pt x="38490" y="1002592"/>
                  <a:pt x="41348" y="998305"/>
                  <a:pt x="38586" y="993161"/>
                </a:cubicBezTo>
                <a:lnTo>
                  <a:pt x="33823" y="990399"/>
                </a:lnTo>
                <a:cubicBezTo>
                  <a:pt x="30965" y="984018"/>
                  <a:pt x="34966" y="977255"/>
                  <a:pt x="31918" y="971349"/>
                </a:cubicBezTo>
                <a:lnTo>
                  <a:pt x="26870" y="967825"/>
                </a:lnTo>
                <a:lnTo>
                  <a:pt x="26870" y="946013"/>
                </a:lnTo>
                <a:lnTo>
                  <a:pt x="20107" y="941822"/>
                </a:lnTo>
                <a:lnTo>
                  <a:pt x="20107" y="916105"/>
                </a:lnTo>
                <a:lnTo>
                  <a:pt x="26584" y="912199"/>
                </a:lnTo>
                <a:lnTo>
                  <a:pt x="26584" y="882958"/>
                </a:lnTo>
                <a:lnTo>
                  <a:pt x="33347" y="878767"/>
                </a:lnTo>
                <a:lnTo>
                  <a:pt x="33347" y="868003"/>
                </a:lnTo>
                <a:cubicBezTo>
                  <a:pt x="46015" y="860478"/>
                  <a:pt x="38205" y="836761"/>
                  <a:pt x="38681" y="823331"/>
                </a:cubicBezTo>
                <a:lnTo>
                  <a:pt x="34014" y="820759"/>
                </a:lnTo>
                <a:cubicBezTo>
                  <a:pt x="32394" y="815711"/>
                  <a:pt x="31442" y="811806"/>
                  <a:pt x="39824" y="809615"/>
                </a:cubicBezTo>
                <a:lnTo>
                  <a:pt x="33347" y="805519"/>
                </a:lnTo>
                <a:lnTo>
                  <a:pt x="39443" y="801709"/>
                </a:lnTo>
                <a:cubicBezTo>
                  <a:pt x="27822" y="797614"/>
                  <a:pt x="34871" y="781802"/>
                  <a:pt x="33061" y="772277"/>
                </a:cubicBezTo>
                <a:cubicBezTo>
                  <a:pt x="52111" y="764371"/>
                  <a:pt x="20964" y="761990"/>
                  <a:pt x="39443" y="753989"/>
                </a:cubicBezTo>
                <a:lnTo>
                  <a:pt x="39443" y="687314"/>
                </a:lnTo>
                <a:lnTo>
                  <a:pt x="33252" y="683599"/>
                </a:lnTo>
                <a:lnTo>
                  <a:pt x="39538" y="679789"/>
                </a:lnTo>
                <a:lnTo>
                  <a:pt x="39538" y="643023"/>
                </a:lnTo>
                <a:lnTo>
                  <a:pt x="33442" y="639022"/>
                </a:lnTo>
                <a:lnTo>
                  <a:pt x="38490" y="636260"/>
                </a:lnTo>
                <a:cubicBezTo>
                  <a:pt x="42967" y="530723"/>
                  <a:pt x="39443" y="467096"/>
                  <a:pt x="38490" y="446998"/>
                </a:cubicBezTo>
                <a:cubicBezTo>
                  <a:pt x="30680" y="442331"/>
                  <a:pt x="30680" y="441950"/>
                  <a:pt x="39347" y="436711"/>
                </a:cubicBezTo>
                <a:lnTo>
                  <a:pt x="39347" y="421947"/>
                </a:lnTo>
                <a:lnTo>
                  <a:pt x="33061" y="418137"/>
                </a:lnTo>
                <a:lnTo>
                  <a:pt x="33061" y="370512"/>
                </a:lnTo>
                <a:lnTo>
                  <a:pt x="26394" y="366607"/>
                </a:lnTo>
                <a:cubicBezTo>
                  <a:pt x="26394" y="365274"/>
                  <a:pt x="26394" y="364035"/>
                  <a:pt x="26394" y="362988"/>
                </a:cubicBezTo>
                <a:lnTo>
                  <a:pt x="32204" y="359177"/>
                </a:lnTo>
                <a:cubicBezTo>
                  <a:pt x="20107" y="357082"/>
                  <a:pt x="27060" y="299837"/>
                  <a:pt x="27155" y="274024"/>
                </a:cubicBezTo>
                <a:lnTo>
                  <a:pt x="32204" y="271167"/>
                </a:lnTo>
                <a:lnTo>
                  <a:pt x="32204" y="160772"/>
                </a:lnTo>
                <a:lnTo>
                  <a:pt x="38966" y="156486"/>
                </a:lnTo>
                <a:lnTo>
                  <a:pt x="38966" y="64474"/>
                </a:lnTo>
                <a:lnTo>
                  <a:pt x="32585" y="60664"/>
                </a:lnTo>
                <a:lnTo>
                  <a:pt x="32585" y="-105"/>
                </a:lnTo>
                <a:lnTo>
                  <a:pt x="190319" y="-105"/>
                </a:lnTo>
                <a:lnTo>
                  <a:pt x="190319" y="9420"/>
                </a:lnTo>
                <a:cubicBezTo>
                  <a:pt x="180880" y="10172"/>
                  <a:pt x="171983" y="14173"/>
                  <a:pt x="165173" y="20755"/>
                </a:cubicBezTo>
                <a:cubicBezTo>
                  <a:pt x="170202" y="24117"/>
                  <a:pt x="175641" y="26803"/>
                  <a:pt x="181365" y="28755"/>
                </a:cubicBezTo>
                <a:cubicBezTo>
                  <a:pt x="190033" y="24279"/>
                  <a:pt x="190890" y="24279"/>
                  <a:pt x="199844" y="28755"/>
                </a:cubicBezTo>
                <a:cubicBezTo>
                  <a:pt x="208607" y="28755"/>
                  <a:pt x="218894" y="26851"/>
                  <a:pt x="226323" y="32375"/>
                </a:cubicBezTo>
                <a:cubicBezTo>
                  <a:pt x="237944" y="27708"/>
                  <a:pt x="251469" y="21326"/>
                  <a:pt x="262518" y="30756"/>
                </a:cubicBezTo>
                <a:lnTo>
                  <a:pt x="262518" y="41043"/>
                </a:lnTo>
                <a:cubicBezTo>
                  <a:pt x="257280" y="46091"/>
                  <a:pt x="247945" y="48472"/>
                  <a:pt x="243468" y="53330"/>
                </a:cubicBezTo>
                <a:cubicBezTo>
                  <a:pt x="282521" y="56187"/>
                  <a:pt x="323669" y="53806"/>
                  <a:pt x="360816" y="63902"/>
                </a:cubicBezTo>
                <a:lnTo>
                  <a:pt x="360816" y="67427"/>
                </a:lnTo>
                <a:cubicBezTo>
                  <a:pt x="375485" y="71046"/>
                  <a:pt x="393963" y="63426"/>
                  <a:pt x="409870" y="62093"/>
                </a:cubicBezTo>
                <a:cubicBezTo>
                  <a:pt x="427206" y="51806"/>
                  <a:pt x="445970" y="57045"/>
                  <a:pt x="463877" y="61426"/>
                </a:cubicBezTo>
                <a:cubicBezTo>
                  <a:pt x="478260" y="52758"/>
                  <a:pt x="499786" y="64093"/>
                  <a:pt x="514931" y="54949"/>
                </a:cubicBezTo>
                <a:cubicBezTo>
                  <a:pt x="524456" y="53997"/>
                  <a:pt x="524456" y="56283"/>
                  <a:pt x="525313" y="59426"/>
                </a:cubicBezTo>
                <a:lnTo>
                  <a:pt x="534838" y="65808"/>
                </a:lnTo>
                <a:cubicBezTo>
                  <a:pt x="539867" y="66179"/>
                  <a:pt x="544868" y="64836"/>
                  <a:pt x="549030" y="61998"/>
                </a:cubicBezTo>
                <a:cubicBezTo>
                  <a:pt x="554736" y="62036"/>
                  <a:pt x="560279" y="63902"/>
                  <a:pt x="564842" y="67332"/>
                </a:cubicBezTo>
                <a:lnTo>
                  <a:pt x="564842" y="75428"/>
                </a:lnTo>
                <a:lnTo>
                  <a:pt x="574367" y="77238"/>
                </a:lnTo>
                <a:lnTo>
                  <a:pt x="597798" y="64093"/>
                </a:lnTo>
                <a:lnTo>
                  <a:pt x="597798" y="53711"/>
                </a:lnTo>
                <a:cubicBezTo>
                  <a:pt x="583606" y="41805"/>
                  <a:pt x="566747" y="43710"/>
                  <a:pt x="547887" y="43138"/>
                </a:cubicBezTo>
                <a:cubicBezTo>
                  <a:pt x="539410" y="37709"/>
                  <a:pt x="531219" y="32946"/>
                  <a:pt x="522360" y="39805"/>
                </a:cubicBezTo>
                <a:cubicBezTo>
                  <a:pt x="509692" y="26565"/>
                  <a:pt x="555126" y="34661"/>
                  <a:pt x="561984" y="32565"/>
                </a:cubicBezTo>
                <a:cubicBezTo>
                  <a:pt x="572147" y="41633"/>
                  <a:pt x="587292" y="42271"/>
                  <a:pt x="598179" y="34089"/>
                </a:cubicBezTo>
                <a:cubicBezTo>
                  <a:pt x="598179" y="32661"/>
                  <a:pt x="597608" y="31422"/>
                  <a:pt x="597322" y="30280"/>
                </a:cubicBezTo>
                <a:lnTo>
                  <a:pt x="585321" y="23612"/>
                </a:lnTo>
                <a:lnTo>
                  <a:pt x="591226" y="19707"/>
                </a:lnTo>
                <a:cubicBezTo>
                  <a:pt x="591226" y="18659"/>
                  <a:pt x="591226" y="17516"/>
                  <a:pt x="591226" y="16183"/>
                </a:cubicBezTo>
                <a:lnTo>
                  <a:pt x="597798" y="12277"/>
                </a:lnTo>
                <a:lnTo>
                  <a:pt x="597798" y="-581"/>
                </a:lnTo>
                <a:lnTo>
                  <a:pt x="610943" y="-581"/>
                </a:lnTo>
                <a:lnTo>
                  <a:pt x="610943" y="12277"/>
                </a:lnTo>
                <a:lnTo>
                  <a:pt x="617420" y="16087"/>
                </a:lnTo>
                <a:lnTo>
                  <a:pt x="617420" y="38185"/>
                </a:lnTo>
                <a:cubicBezTo>
                  <a:pt x="606371" y="41614"/>
                  <a:pt x="612372" y="55235"/>
                  <a:pt x="610943" y="63902"/>
                </a:cubicBezTo>
                <a:lnTo>
                  <a:pt x="616277" y="66855"/>
                </a:lnTo>
                <a:cubicBezTo>
                  <a:pt x="617896" y="81714"/>
                  <a:pt x="618182" y="142579"/>
                  <a:pt x="616277" y="167535"/>
                </a:cubicBezTo>
                <a:lnTo>
                  <a:pt x="611705" y="170106"/>
                </a:lnTo>
                <a:cubicBezTo>
                  <a:pt x="612752" y="173917"/>
                  <a:pt x="619896" y="175155"/>
                  <a:pt x="623421" y="178012"/>
                </a:cubicBezTo>
                <a:lnTo>
                  <a:pt x="617039" y="181917"/>
                </a:lnTo>
                <a:lnTo>
                  <a:pt x="617039" y="189156"/>
                </a:lnTo>
                <a:lnTo>
                  <a:pt x="623516" y="192967"/>
                </a:lnTo>
                <a:lnTo>
                  <a:pt x="623516" y="237162"/>
                </a:lnTo>
                <a:cubicBezTo>
                  <a:pt x="618839" y="240944"/>
                  <a:pt x="612953" y="242906"/>
                  <a:pt x="606942" y="242687"/>
                </a:cubicBezTo>
                <a:lnTo>
                  <a:pt x="591512" y="233162"/>
                </a:lnTo>
                <a:lnTo>
                  <a:pt x="597322" y="229542"/>
                </a:lnTo>
                <a:lnTo>
                  <a:pt x="597322" y="222303"/>
                </a:lnTo>
                <a:cubicBezTo>
                  <a:pt x="587797" y="215731"/>
                  <a:pt x="578272" y="229828"/>
                  <a:pt x="567890" y="220589"/>
                </a:cubicBezTo>
                <a:lnTo>
                  <a:pt x="561698" y="220589"/>
                </a:lnTo>
                <a:cubicBezTo>
                  <a:pt x="555602" y="219255"/>
                  <a:pt x="560175" y="214779"/>
                  <a:pt x="554650" y="213255"/>
                </a:cubicBezTo>
                <a:lnTo>
                  <a:pt x="538172" y="213255"/>
                </a:lnTo>
                <a:lnTo>
                  <a:pt x="538172" y="207635"/>
                </a:lnTo>
                <a:cubicBezTo>
                  <a:pt x="509597" y="193728"/>
                  <a:pt x="477688" y="203253"/>
                  <a:pt x="446256" y="198110"/>
                </a:cubicBezTo>
                <a:cubicBezTo>
                  <a:pt x="444065" y="190680"/>
                  <a:pt x="425872" y="198110"/>
                  <a:pt x="420538" y="188585"/>
                </a:cubicBezTo>
                <a:cubicBezTo>
                  <a:pt x="450447" y="180394"/>
                  <a:pt x="479688" y="190014"/>
                  <a:pt x="509501" y="183442"/>
                </a:cubicBezTo>
                <a:cubicBezTo>
                  <a:pt x="511626" y="189061"/>
                  <a:pt x="516617" y="193100"/>
                  <a:pt x="522551" y="194014"/>
                </a:cubicBezTo>
                <a:cubicBezTo>
                  <a:pt x="531590" y="188033"/>
                  <a:pt x="542458" y="185470"/>
                  <a:pt x="553221" y="186775"/>
                </a:cubicBezTo>
                <a:lnTo>
                  <a:pt x="561032" y="190490"/>
                </a:lnTo>
                <a:cubicBezTo>
                  <a:pt x="573414" y="181727"/>
                  <a:pt x="586749" y="192681"/>
                  <a:pt x="600465" y="190490"/>
                </a:cubicBezTo>
                <a:cubicBezTo>
                  <a:pt x="615039" y="174583"/>
                  <a:pt x="559984" y="183442"/>
                  <a:pt x="557889" y="168392"/>
                </a:cubicBezTo>
                <a:cubicBezTo>
                  <a:pt x="571795" y="168392"/>
                  <a:pt x="584749" y="177917"/>
                  <a:pt x="597131" y="166678"/>
                </a:cubicBezTo>
                <a:lnTo>
                  <a:pt x="597131" y="151914"/>
                </a:lnTo>
                <a:lnTo>
                  <a:pt x="591035" y="148104"/>
                </a:lnTo>
                <a:lnTo>
                  <a:pt x="603704" y="140579"/>
                </a:lnTo>
                <a:cubicBezTo>
                  <a:pt x="595227" y="138293"/>
                  <a:pt x="598370" y="131054"/>
                  <a:pt x="596560" y="125530"/>
                </a:cubicBezTo>
                <a:cubicBezTo>
                  <a:pt x="592274" y="124453"/>
                  <a:pt x="589674" y="120110"/>
                  <a:pt x="590750" y="115824"/>
                </a:cubicBezTo>
                <a:cubicBezTo>
                  <a:pt x="590845" y="115433"/>
                  <a:pt x="590978" y="115042"/>
                  <a:pt x="591131" y="114671"/>
                </a:cubicBezTo>
                <a:lnTo>
                  <a:pt x="596846" y="111527"/>
                </a:lnTo>
                <a:lnTo>
                  <a:pt x="596846" y="104003"/>
                </a:lnTo>
                <a:lnTo>
                  <a:pt x="591321" y="100288"/>
                </a:lnTo>
                <a:lnTo>
                  <a:pt x="597227" y="96478"/>
                </a:lnTo>
                <a:lnTo>
                  <a:pt x="597227" y="88858"/>
                </a:lnTo>
                <a:lnTo>
                  <a:pt x="585702" y="83619"/>
                </a:lnTo>
                <a:cubicBezTo>
                  <a:pt x="587226" y="83619"/>
                  <a:pt x="586654" y="83619"/>
                  <a:pt x="585702" y="83619"/>
                </a:cubicBezTo>
                <a:lnTo>
                  <a:pt x="585702" y="83619"/>
                </a:lnTo>
                <a:cubicBezTo>
                  <a:pt x="557127" y="82000"/>
                  <a:pt x="531314" y="92287"/>
                  <a:pt x="502453" y="83619"/>
                </a:cubicBezTo>
                <a:cubicBezTo>
                  <a:pt x="496929" y="81429"/>
                  <a:pt x="491976" y="75904"/>
                  <a:pt x="485689" y="76095"/>
                </a:cubicBezTo>
                <a:lnTo>
                  <a:pt x="485689" y="70570"/>
                </a:lnTo>
                <a:cubicBezTo>
                  <a:pt x="451304" y="59426"/>
                  <a:pt x="408060" y="80762"/>
                  <a:pt x="370437" y="76285"/>
                </a:cubicBezTo>
                <a:cubicBezTo>
                  <a:pt x="356054" y="87144"/>
                  <a:pt x="344624" y="72094"/>
                  <a:pt x="330146" y="72380"/>
                </a:cubicBezTo>
                <a:lnTo>
                  <a:pt x="320621" y="65141"/>
                </a:lnTo>
                <a:cubicBezTo>
                  <a:pt x="286997" y="68856"/>
                  <a:pt x="253946" y="55616"/>
                  <a:pt x="217560" y="62379"/>
                </a:cubicBezTo>
                <a:cubicBezTo>
                  <a:pt x="216989" y="63712"/>
                  <a:pt x="216417" y="65331"/>
                  <a:pt x="215655" y="67332"/>
                </a:cubicBezTo>
                <a:lnTo>
                  <a:pt x="204511" y="73618"/>
                </a:lnTo>
                <a:cubicBezTo>
                  <a:pt x="211369" y="79047"/>
                  <a:pt x="231276" y="77047"/>
                  <a:pt x="239658" y="72571"/>
                </a:cubicBezTo>
                <a:cubicBezTo>
                  <a:pt x="247278" y="77524"/>
                  <a:pt x="257946" y="83619"/>
                  <a:pt x="264995" y="76285"/>
                </a:cubicBezTo>
                <a:lnTo>
                  <a:pt x="279758" y="76285"/>
                </a:lnTo>
                <a:lnTo>
                  <a:pt x="294617" y="85810"/>
                </a:lnTo>
                <a:cubicBezTo>
                  <a:pt x="294617" y="94002"/>
                  <a:pt x="314811" y="94192"/>
                  <a:pt x="321573" y="99526"/>
                </a:cubicBezTo>
                <a:cubicBezTo>
                  <a:pt x="321573" y="101146"/>
                  <a:pt x="321573" y="102384"/>
                  <a:pt x="321573" y="103527"/>
                </a:cubicBezTo>
                <a:cubicBezTo>
                  <a:pt x="301095" y="100193"/>
                  <a:pt x="275663" y="107432"/>
                  <a:pt x="252707" y="105241"/>
                </a:cubicBezTo>
                <a:cubicBezTo>
                  <a:pt x="245754" y="101622"/>
                  <a:pt x="252707" y="96955"/>
                  <a:pt x="248993" y="93049"/>
                </a:cubicBezTo>
                <a:cubicBezTo>
                  <a:pt x="240897" y="81429"/>
                  <a:pt x="224895" y="90192"/>
                  <a:pt x="216989" y="96192"/>
                </a:cubicBezTo>
                <a:cubicBezTo>
                  <a:pt x="221370" y="100288"/>
                  <a:pt x="234610" y="94669"/>
                  <a:pt x="235372" y="100288"/>
                </a:cubicBezTo>
                <a:cubicBezTo>
                  <a:pt x="232324" y="102002"/>
                  <a:pt x="229657" y="103527"/>
                  <a:pt x="229657" y="106384"/>
                </a:cubicBezTo>
                <a:cubicBezTo>
                  <a:pt x="227752" y="110385"/>
                  <a:pt x="216894" y="108670"/>
                  <a:pt x="212703" y="112194"/>
                </a:cubicBezTo>
                <a:cubicBezTo>
                  <a:pt x="206292" y="108622"/>
                  <a:pt x="198720" y="107737"/>
                  <a:pt x="191652" y="109718"/>
                </a:cubicBezTo>
                <a:cubicBezTo>
                  <a:pt x="191652" y="111242"/>
                  <a:pt x="190509" y="112861"/>
                  <a:pt x="189842" y="114671"/>
                </a:cubicBezTo>
                <a:lnTo>
                  <a:pt x="184413" y="118290"/>
                </a:lnTo>
                <a:cubicBezTo>
                  <a:pt x="186318" y="121529"/>
                  <a:pt x="200987" y="117814"/>
                  <a:pt x="193938" y="123720"/>
                </a:cubicBezTo>
                <a:cubicBezTo>
                  <a:pt x="156791" y="124291"/>
                  <a:pt x="203463" y="127720"/>
                  <a:pt x="212988" y="138007"/>
                </a:cubicBezTo>
                <a:cubicBezTo>
                  <a:pt x="217865" y="137626"/>
                  <a:pt x="222713" y="139055"/>
                  <a:pt x="226609" y="142008"/>
                </a:cubicBezTo>
                <a:cubicBezTo>
                  <a:pt x="261661" y="148961"/>
                  <a:pt x="301475" y="139150"/>
                  <a:pt x="334908" y="151533"/>
                </a:cubicBezTo>
                <a:lnTo>
                  <a:pt x="328717" y="155438"/>
                </a:lnTo>
                <a:lnTo>
                  <a:pt x="328717" y="162582"/>
                </a:lnTo>
                <a:cubicBezTo>
                  <a:pt x="309667" y="173535"/>
                  <a:pt x="264899" y="149342"/>
                  <a:pt x="256137" y="169440"/>
                </a:cubicBezTo>
                <a:lnTo>
                  <a:pt x="246612" y="175631"/>
                </a:lnTo>
                <a:cubicBezTo>
                  <a:pt x="242421" y="175631"/>
                  <a:pt x="238991" y="175631"/>
                  <a:pt x="237087" y="177346"/>
                </a:cubicBezTo>
                <a:lnTo>
                  <a:pt x="243182" y="181251"/>
                </a:lnTo>
                <a:lnTo>
                  <a:pt x="243182" y="188299"/>
                </a:lnTo>
                <a:cubicBezTo>
                  <a:pt x="257851" y="191633"/>
                  <a:pt x="277568" y="184870"/>
                  <a:pt x="292522" y="179345"/>
                </a:cubicBezTo>
                <a:cubicBezTo>
                  <a:pt x="318144" y="185728"/>
                  <a:pt x="344147" y="185156"/>
                  <a:pt x="370151" y="190490"/>
                </a:cubicBezTo>
                <a:cubicBezTo>
                  <a:pt x="374913" y="187347"/>
                  <a:pt x="395868" y="182013"/>
                  <a:pt x="393773" y="192490"/>
                </a:cubicBezTo>
                <a:cubicBezTo>
                  <a:pt x="361864" y="202015"/>
                  <a:pt x="318811" y="199824"/>
                  <a:pt x="285950" y="194300"/>
                </a:cubicBezTo>
                <a:lnTo>
                  <a:pt x="269567" y="203158"/>
                </a:lnTo>
                <a:lnTo>
                  <a:pt x="269567" y="206968"/>
                </a:lnTo>
                <a:cubicBezTo>
                  <a:pt x="279092" y="210683"/>
                  <a:pt x="281568" y="209064"/>
                  <a:pt x="283188" y="203063"/>
                </a:cubicBezTo>
                <a:cubicBezTo>
                  <a:pt x="286140" y="200396"/>
                  <a:pt x="290998" y="201730"/>
                  <a:pt x="295094" y="201444"/>
                </a:cubicBezTo>
                <a:cubicBezTo>
                  <a:pt x="301952" y="200396"/>
                  <a:pt x="300809" y="205635"/>
                  <a:pt x="305571" y="208778"/>
                </a:cubicBezTo>
                <a:lnTo>
                  <a:pt x="312334" y="208778"/>
                </a:lnTo>
                <a:lnTo>
                  <a:pt x="321288" y="214112"/>
                </a:lnTo>
                <a:cubicBezTo>
                  <a:pt x="317858" y="218684"/>
                  <a:pt x="309953" y="214779"/>
                  <a:pt x="305000" y="216589"/>
                </a:cubicBezTo>
                <a:cubicBezTo>
                  <a:pt x="301095" y="220589"/>
                  <a:pt x="294141" y="219732"/>
                  <a:pt x="287760" y="219827"/>
                </a:cubicBezTo>
                <a:cubicBezTo>
                  <a:pt x="276139" y="212207"/>
                  <a:pt x="264709" y="214588"/>
                  <a:pt x="252898" y="208778"/>
                </a:cubicBezTo>
                <a:lnTo>
                  <a:pt x="244040" y="214112"/>
                </a:lnTo>
                <a:cubicBezTo>
                  <a:pt x="249393" y="218598"/>
                  <a:pt x="256108" y="221151"/>
                  <a:pt x="263090" y="221351"/>
                </a:cubicBezTo>
                <a:lnTo>
                  <a:pt x="263090" y="225447"/>
                </a:lnTo>
                <a:cubicBezTo>
                  <a:pt x="268900" y="227256"/>
                  <a:pt x="268900" y="227256"/>
                  <a:pt x="337289" y="227256"/>
                </a:cubicBezTo>
                <a:cubicBezTo>
                  <a:pt x="349672" y="235258"/>
                  <a:pt x="365864" y="226018"/>
                  <a:pt x="378152" y="234591"/>
                </a:cubicBezTo>
                <a:cubicBezTo>
                  <a:pt x="406727" y="236686"/>
                  <a:pt x="437397" y="220875"/>
                  <a:pt x="462924" y="241735"/>
                </a:cubicBezTo>
                <a:cubicBezTo>
                  <a:pt x="471116" y="236019"/>
                  <a:pt x="481974" y="241068"/>
                  <a:pt x="490166" y="234496"/>
                </a:cubicBezTo>
                <a:lnTo>
                  <a:pt x="493309" y="238782"/>
                </a:lnTo>
                <a:cubicBezTo>
                  <a:pt x="490547" y="242782"/>
                  <a:pt x="483784" y="244211"/>
                  <a:pt x="480069" y="248307"/>
                </a:cubicBezTo>
                <a:cubicBezTo>
                  <a:pt x="480069" y="248307"/>
                  <a:pt x="480069" y="249735"/>
                  <a:pt x="480069" y="250974"/>
                </a:cubicBezTo>
                <a:cubicBezTo>
                  <a:pt x="486241" y="254079"/>
                  <a:pt x="493519" y="254079"/>
                  <a:pt x="499691" y="250974"/>
                </a:cubicBezTo>
                <a:cubicBezTo>
                  <a:pt x="509787" y="246687"/>
                  <a:pt x="520169" y="254593"/>
                  <a:pt x="531219" y="253641"/>
                </a:cubicBezTo>
                <a:cubicBezTo>
                  <a:pt x="534648" y="259070"/>
                  <a:pt x="531219" y="264594"/>
                  <a:pt x="533409" y="269833"/>
                </a:cubicBezTo>
                <a:cubicBezTo>
                  <a:pt x="540582" y="271519"/>
                  <a:pt x="547983" y="271996"/>
                  <a:pt x="555317" y="271262"/>
                </a:cubicBezTo>
                <a:cubicBezTo>
                  <a:pt x="559432" y="268252"/>
                  <a:pt x="564547" y="266928"/>
                  <a:pt x="569604" y="267547"/>
                </a:cubicBezTo>
                <a:cubicBezTo>
                  <a:pt x="578177" y="249069"/>
                  <a:pt x="603799" y="257260"/>
                  <a:pt x="617991" y="262308"/>
                </a:cubicBezTo>
                <a:cubicBezTo>
                  <a:pt x="617991" y="270786"/>
                  <a:pt x="617991" y="279453"/>
                  <a:pt x="617991" y="287835"/>
                </a:cubicBezTo>
                <a:lnTo>
                  <a:pt x="612086" y="291741"/>
                </a:lnTo>
                <a:cubicBezTo>
                  <a:pt x="619896" y="293836"/>
                  <a:pt x="617896" y="301266"/>
                  <a:pt x="618468" y="306219"/>
                </a:cubicBezTo>
                <a:lnTo>
                  <a:pt x="612562" y="309457"/>
                </a:lnTo>
                <a:cubicBezTo>
                  <a:pt x="611505" y="318049"/>
                  <a:pt x="611219" y="326717"/>
                  <a:pt x="611705" y="335365"/>
                </a:cubicBezTo>
                <a:lnTo>
                  <a:pt x="605609" y="339366"/>
                </a:lnTo>
                <a:cubicBezTo>
                  <a:pt x="605609" y="340318"/>
                  <a:pt x="605609" y="341556"/>
                  <a:pt x="605609" y="342890"/>
                </a:cubicBezTo>
                <a:lnTo>
                  <a:pt x="612181" y="346890"/>
                </a:lnTo>
                <a:lnTo>
                  <a:pt x="612181" y="354034"/>
                </a:lnTo>
                <a:lnTo>
                  <a:pt x="618563" y="357939"/>
                </a:lnTo>
                <a:cubicBezTo>
                  <a:pt x="606752" y="362892"/>
                  <a:pt x="617706" y="373942"/>
                  <a:pt x="602465" y="378133"/>
                </a:cubicBezTo>
                <a:cubicBezTo>
                  <a:pt x="597417" y="374513"/>
                  <a:pt x="599227" y="371465"/>
                  <a:pt x="592464" y="368608"/>
                </a:cubicBezTo>
                <a:cubicBezTo>
                  <a:pt x="591798" y="365178"/>
                  <a:pt x="595131" y="355653"/>
                  <a:pt x="588369" y="356511"/>
                </a:cubicBezTo>
                <a:cubicBezTo>
                  <a:pt x="585416" y="356511"/>
                  <a:pt x="585892" y="359273"/>
                  <a:pt x="585987" y="361273"/>
                </a:cubicBezTo>
                <a:cubicBezTo>
                  <a:pt x="579987" y="364235"/>
                  <a:pt x="572938" y="364235"/>
                  <a:pt x="566937" y="361273"/>
                </a:cubicBezTo>
                <a:cubicBezTo>
                  <a:pt x="572367" y="351748"/>
                  <a:pt x="608943" y="353844"/>
                  <a:pt x="593131" y="346795"/>
                </a:cubicBezTo>
                <a:lnTo>
                  <a:pt x="599418" y="342890"/>
                </a:lnTo>
                <a:lnTo>
                  <a:pt x="599418" y="324602"/>
                </a:lnTo>
                <a:lnTo>
                  <a:pt x="593036" y="320697"/>
                </a:lnTo>
                <a:cubicBezTo>
                  <a:pt x="597608" y="317172"/>
                  <a:pt x="609038" y="320697"/>
                  <a:pt x="605418" y="313172"/>
                </a:cubicBezTo>
                <a:lnTo>
                  <a:pt x="595893" y="307933"/>
                </a:lnTo>
                <a:cubicBezTo>
                  <a:pt x="566461" y="305362"/>
                  <a:pt x="534171" y="320506"/>
                  <a:pt x="507215" y="306124"/>
                </a:cubicBezTo>
                <a:lnTo>
                  <a:pt x="507215" y="298789"/>
                </a:lnTo>
                <a:cubicBezTo>
                  <a:pt x="514455" y="295741"/>
                  <a:pt x="514550" y="295741"/>
                  <a:pt x="523122" y="300313"/>
                </a:cubicBezTo>
                <a:cubicBezTo>
                  <a:pt x="570747" y="290788"/>
                  <a:pt x="549602" y="298503"/>
                  <a:pt x="520074" y="279930"/>
                </a:cubicBezTo>
                <a:lnTo>
                  <a:pt x="520074" y="269167"/>
                </a:lnTo>
                <a:cubicBezTo>
                  <a:pt x="498643" y="250117"/>
                  <a:pt x="476164" y="265356"/>
                  <a:pt x="454638" y="273072"/>
                </a:cubicBezTo>
                <a:lnTo>
                  <a:pt x="454638" y="276691"/>
                </a:lnTo>
                <a:cubicBezTo>
                  <a:pt x="465020" y="281358"/>
                  <a:pt x="479498" y="274501"/>
                  <a:pt x="487785" y="285073"/>
                </a:cubicBezTo>
                <a:lnTo>
                  <a:pt x="484832" y="289455"/>
                </a:lnTo>
                <a:lnTo>
                  <a:pt x="467496" y="289455"/>
                </a:lnTo>
                <a:cubicBezTo>
                  <a:pt x="469211" y="287074"/>
                  <a:pt x="463210" y="284787"/>
                  <a:pt x="461781" y="287359"/>
                </a:cubicBezTo>
                <a:cubicBezTo>
                  <a:pt x="461781" y="288978"/>
                  <a:pt x="465020" y="289550"/>
                  <a:pt x="467496" y="289455"/>
                </a:cubicBezTo>
                <a:cubicBezTo>
                  <a:pt x="467496" y="289455"/>
                  <a:pt x="466544" y="289455"/>
                  <a:pt x="466258" y="289455"/>
                </a:cubicBezTo>
                <a:cubicBezTo>
                  <a:pt x="467487" y="292474"/>
                  <a:pt x="467972" y="295741"/>
                  <a:pt x="467687" y="298980"/>
                </a:cubicBezTo>
                <a:cubicBezTo>
                  <a:pt x="445684" y="309171"/>
                  <a:pt x="413204" y="305457"/>
                  <a:pt x="389487" y="302314"/>
                </a:cubicBezTo>
                <a:cubicBezTo>
                  <a:pt x="393135" y="301390"/>
                  <a:pt x="395897" y="298399"/>
                  <a:pt x="396535" y="294694"/>
                </a:cubicBezTo>
                <a:lnTo>
                  <a:pt x="408156" y="288121"/>
                </a:lnTo>
                <a:cubicBezTo>
                  <a:pt x="398631" y="284120"/>
                  <a:pt x="336908" y="283549"/>
                  <a:pt x="342814" y="298980"/>
                </a:cubicBezTo>
                <a:cubicBezTo>
                  <a:pt x="323002" y="300789"/>
                  <a:pt x="304714" y="304599"/>
                  <a:pt x="283949" y="304504"/>
                </a:cubicBezTo>
                <a:cubicBezTo>
                  <a:pt x="263090" y="309933"/>
                  <a:pt x="295284" y="315934"/>
                  <a:pt x="300714" y="308219"/>
                </a:cubicBezTo>
                <a:cubicBezTo>
                  <a:pt x="315858" y="310600"/>
                  <a:pt x="330146" y="322220"/>
                  <a:pt x="345957" y="312124"/>
                </a:cubicBezTo>
                <a:cubicBezTo>
                  <a:pt x="371103" y="324983"/>
                  <a:pt x="403107" y="312124"/>
                  <a:pt x="428158" y="324697"/>
                </a:cubicBezTo>
                <a:lnTo>
                  <a:pt x="428158" y="332031"/>
                </a:lnTo>
                <a:lnTo>
                  <a:pt x="421586" y="336032"/>
                </a:lnTo>
                <a:lnTo>
                  <a:pt x="421586" y="343271"/>
                </a:lnTo>
                <a:cubicBezTo>
                  <a:pt x="412823" y="346510"/>
                  <a:pt x="401107" y="344319"/>
                  <a:pt x="392154" y="352796"/>
                </a:cubicBezTo>
                <a:cubicBezTo>
                  <a:pt x="384153" y="352796"/>
                  <a:pt x="371675" y="351558"/>
                  <a:pt x="369103" y="361559"/>
                </a:cubicBezTo>
                <a:cubicBezTo>
                  <a:pt x="377485" y="367369"/>
                  <a:pt x="381581" y="370322"/>
                  <a:pt x="391772" y="364131"/>
                </a:cubicBezTo>
                <a:cubicBezTo>
                  <a:pt x="406917" y="374227"/>
                  <a:pt x="419871" y="353177"/>
                  <a:pt x="432063" y="371274"/>
                </a:cubicBezTo>
                <a:cubicBezTo>
                  <a:pt x="449685" y="366512"/>
                  <a:pt x="468068" y="357368"/>
                  <a:pt x="484451" y="371274"/>
                </a:cubicBezTo>
                <a:lnTo>
                  <a:pt x="494928" y="363464"/>
                </a:lnTo>
                <a:cubicBezTo>
                  <a:pt x="493976" y="358416"/>
                  <a:pt x="492261" y="355844"/>
                  <a:pt x="483593" y="356130"/>
                </a:cubicBezTo>
                <a:cubicBezTo>
                  <a:pt x="472259" y="346605"/>
                  <a:pt x="455018" y="350034"/>
                  <a:pt x="442160" y="343271"/>
                </a:cubicBezTo>
                <a:lnTo>
                  <a:pt x="451018" y="338032"/>
                </a:lnTo>
                <a:cubicBezTo>
                  <a:pt x="470068" y="339175"/>
                  <a:pt x="485118" y="352796"/>
                  <a:pt x="505692" y="349081"/>
                </a:cubicBezTo>
                <a:cubicBezTo>
                  <a:pt x="511597" y="350224"/>
                  <a:pt x="528361" y="345176"/>
                  <a:pt x="526456" y="354701"/>
                </a:cubicBezTo>
                <a:lnTo>
                  <a:pt x="507406" y="365178"/>
                </a:lnTo>
                <a:cubicBezTo>
                  <a:pt x="507406" y="366321"/>
                  <a:pt x="506835" y="367464"/>
                  <a:pt x="506549" y="368893"/>
                </a:cubicBezTo>
                <a:lnTo>
                  <a:pt x="512740" y="372894"/>
                </a:lnTo>
                <a:cubicBezTo>
                  <a:pt x="472068" y="385562"/>
                  <a:pt x="428730" y="373656"/>
                  <a:pt x="385867" y="374989"/>
                </a:cubicBezTo>
                <a:cubicBezTo>
                  <a:pt x="376342" y="367464"/>
                  <a:pt x="354435" y="373942"/>
                  <a:pt x="348815" y="362512"/>
                </a:cubicBezTo>
                <a:cubicBezTo>
                  <a:pt x="348243" y="360702"/>
                  <a:pt x="345386" y="359844"/>
                  <a:pt x="341481" y="360035"/>
                </a:cubicBezTo>
                <a:cubicBezTo>
                  <a:pt x="337575" y="360226"/>
                  <a:pt x="336623" y="360702"/>
                  <a:pt x="335861" y="363464"/>
                </a:cubicBezTo>
                <a:cubicBezTo>
                  <a:pt x="329289" y="377847"/>
                  <a:pt x="301190" y="351939"/>
                  <a:pt x="295951" y="369560"/>
                </a:cubicBezTo>
                <a:cubicBezTo>
                  <a:pt x="265662" y="382514"/>
                  <a:pt x="300904" y="386610"/>
                  <a:pt x="313287" y="379085"/>
                </a:cubicBezTo>
                <a:cubicBezTo>
                  <a:pt x="316525" y="384133"/>
                  <a:pt x="328527" y="381085"/>
                  <a:pt x="331670" y="385848"/>
                </a:cubicBezTo>
                <a:cubicBezTo>
                  <a:pt x="358721" y="383657"/>
                  <a:pt x="386915" y="394706"/>
                  <a:pt x="411394" y="382800"/>
                </a:cubicBezTo>
                <a:cubicBezTo>
                  <a:pt x="441398" y="396611"/>
                  <a:pt x="469687" y="389658"/>
                  <a:pt x="503120" y="390134"/>
                </a:cubicBezTo>
                <a:cubicBezTo>
                  <a:pt x="531695" y="392896"/>
                  <a:pt x="564556" y="392134"/>
                  <a:pt x="595417" y="393753"/>
                </a:cubicBezTo>
                <a:cubicBezTo>
                  <a:pt x="600846" y="390801"/>
                  <a:pt x="597608" y="387562"/>
                  <a:pt x="598656" y="384705"/>
                </a:cubicBezTo>
                <a:cubicBezTo>
                  <a:pt x="602656" y="380514"/>
                  <a:pt x="608181" y="386896"/>
                  <a:pt x="611990" y="388515"/>
                </a:cubicBezTo>
                <a:lnTo>
                  <a:pt x="611990" y="399373"/>
                </a:lnTo>
                <a:cubicBezTo>
                  <a:pt x="617325" y="401374"/>
                  <a:pt x="620182" y="405660"/>
                  <a:pt x="617325" y="410803"/>
                </a:cubicBezTo>
                <a:lnTo>
                  <a:pt x="612181" y="413756"/>
                </a:lnTo>
                <a:lnTo>
                  <a:pt x="617801" y="417566"/>
                </a:lnTo>
                <a:lnTo>
                  <a:pt x="611800" y="421471"/>
                </a:lnTo>
                <a:lnTo>
                  <a:pt x="611800" y="439664"/>
                </a:lnTo>
                <a:lnTo>
                  <a:pt x="618182" y="443569"/>
                </a:lnTo>
                <a:lnTo>
                  <a:pt x="618182" y="454523"/>
                </a:lnTo>
                <a:lnTo>
                  <a:pt x="611990" y="458333"/>
                </a:lnTo>
                <a:lnTo>
                  <a:pt x="611990" y="495195"/>
                </a:lnTo>
                <a:cubicBezTo>
                  <a:pt x="627326" y="506434"/>
                  <a:pt x="613038" y="533962"/>
                  <a:pt x="619230" y="550916"/>
                </a:cubicBezTo>
                <a:lnTo>
                  <a:pt x="623897" y="553488"/>
                </a:lnTo>
                <a:cubicBezTo>
                  <a:pt x="624983" y="557098"/>
                  <a:pt x="625307" y="560888"/>
                  <a:pt x="624849" y="564632"/>
                </a:cubicBezTo>
                <a:lnTo>
                  <a:pt x="618563" y="568823"/>
                </a:lnTo>
                <a:lnTo>
                  <a:pt x="618563" y="576062"/>
                </a:lnTo>
                <a:lnTo>
                  <a:pt x="624754" y="579872"/>
                </a:lnTo>
                <a:lnTo>
                  <a:pt x="624754" y="583396"/>
                </a:lnTo>
                <a:lnTo>
                  <a:pt x="618372" y="587301"/>
                </a:lnTo>
                <a:lnTo>
                  <a:pt x="618372" y="590826"/>
                </a:lnTo>
                <a:lnTo>
                  <a:pt x="624564" y="594636"/>
                </a:lnTo>
                <a:lnTo>
                  <a:pt x="624564" y="609495"/>
                </a:lnTo>
                <a:cubicBezTo>
                  <a:pt x="617134" y="612543"/>
                  <a:pt x="619420" y="616734"/>
                  <a:pt x="612562" y="620353"/>
                </a:cubicBezTo>
                <a:cubicBezTo>
                  <a:pt x="613991" y="621306"/>
                  <a:pt x="615801" y="622639"/>
                  <a:pt x="618087" y="624068"/>
                </a:cubicBezTo>
                <a:lnTo>
                  <a:pt x="618087" y="638737"/>
                </a:lnTo>
                <a:lnTo>
                  <a:pt x="611800" y="642546"/>
                </a:lnTo>
                <a:lnTo>
                  <a:pt x="611800" y="657120"/>
                </a:lnTo>
                <a:lnTo>
                  <a:pt x="618182" y="661025"/>
                </a:lnTo>
                <a:lnTo>
                  <a:pt x="618182" y="679408"/>
                </a:lnTo>
                <a:cubicBezTo>
                  <a:pt x="604275" y="687695"/>
                  <a:pt x="614848" y="712841"/>
                  <a:pt x="611705" y="727033"/>
                </a:cubicBezTo>
                <a:lnTo>
                  <a:pt x="617039" y="729986"/>
                </a:lnTo>
                <a:cubicBezTo>
                  <a:pt x="618182" y="732272"/>
                  <a:pt x="613514" y="732462"/>
                  <a:pt x="612752" y="733987"/>
                </a:cubicBezTo>
                <a:cubicBezTo>
                  <a:pt x="611686" y="738825"/>
                  <a:pt x="611324" y="743807"/>
                  <a:pt x="611705" y="748750"/>
                </a:cubicBezTo>
                <a:lnTo>
                  <a:pt x="617896" y="752751"/>
                </a:lnTo>
                <a:lnTo>
                  <a:pt x="611800" y="756656"/>
                </a:lnTo>
                <a:lnTo>
                  <a:pt x="611800" y="870956"/>
                </a:lnTo>
                <a:lnTo>
                  <a:pt x="618182" y="874861"/>
                </a:lnTo>
                <a:lnTo>
                  <a:pt x="618182" y="882100"/>
                </a:lnTo>
                <a:lnTo>
                  <a:pt x="612086" y="885910"/>
                </a:lnTo>
                <a:lnTo>
                  <a:pt x="612086" y="911818"/>
                </a:lnTo>
                <a:lnTo>
                  <a:pt x="617896" y="915057"/>
                </a:lnTo>
                <a:cubicBezTo>
                  <a:pt x="617896" y="916961"/>
                  <a:pt x="617896" y="919248"/>
                  <a:pt x="618468" y="922010"/>
                </a:cubicBezTo>
                <a:cubicBezTo>
                  <a:pt x="612657" y="925153"/>
                  <a:pt x="607323" y="929916"/>
                  <a:pt x="618468" y="933345"/>
                </a:cubicBezTo>
                <a:lnTo>
                  <a:pt x="618468" y="948775"/>
                </a:lnTo>
                <a:lnTo>
                  <a:pt x="612086" y="952585"/>
                </a:lnTo>
                <a:lnTo>
                  <a:pt x="612086" y="1132989"/>
                </a:lnTo>
                <a:lnTo>
                  <a:pt x="605704" y="1136894"/>
                </a:lnTo>
                <a:cubicBezTo>
                  <a:pt x="612848" y="1139085"/>
                  <a:pt x="613324" y="1146419"/>
                  <a:pt x="611419" y="1151848"/>
                </a:cubicBezTo>
                <a:lnTo>
                  <a:pt x="598370" y="1158325"/>
                </a:lnTo>
                <a:cubicBezTo>
                  <a:pt x="595227" y="1169469"/>
                  <a:pt x="602751" y="1165755"/>
                  <a:pt x="610848" y="1169565"/>
                </a:cubicBezTo>
                <a:lnTo>
                  <a:pt x="610848" y="1198997"/>
                </a:lnTo>
                <a:lnTo>
                  <a:pt x="604466" y="1202902"/>
                </a:lnTo>
                <a:lnTo>
                  <a:pt x="604466" y="1217476"/>
                </a:lnTo>
                <a:lnTo>
                  <a:pt x="611229" y="1221476"/>
                </a:lnTo>
                <a:lnTo>
                  <a:pt x="611229" y="1232239"/>
                </a:lnTo>
                <a:lnTo>
                  <a:pt x="617229" y="1236049"/>
                </a:lnTo>
                <a:lnTo>
                  <a:pt x="617229" y="1291675"/>
                </a:lnTo>
                <a:cubicBezTo>
                  <a:pt x="608657" y="1296819"/>
                  <a:pt x="608657" y="1297105"/>
                  <a:pt x="617229" y="1302248"/>
                </a:cubicBezTo>
                <a:lnTo>
                  <a:pt x="611419" y="1306153"/>
                </a:lnTo>
                <a:lnTo>
                  <a:pt x="617610" y="1309963"/>
                </a:lnTo>
                <a:lnTo>
                  <a:pt x="617610" y="1313487"/>
                </a:lnTo>
                <a:lnTo>
                  <a:pt x="611229" y="1317298"/>
                </a:lnTo>
                <a:lnTo>
                  <a:pt x="611229" y="1361589"/>
                </a:lnTo>
                <a:cubicBezTo>
                  <a:pt x="627707" y="1379877"/>
                  <a:pt x="611895" y="1418262"/>
                  <a:pt x="618372" y="1442932"/>
                </a:cubicBezTo>
                <a:lnTo>
                  <a:pt x="623325" y="1445694"/>
                </a:lnTo>
                <a:cubicBezTo>
                  <a:pt x="626659" y="1468840"/>
                  <a:pt x="621706" y="1493319"/>
                  <a:pt x="625040" y="1516751"/>
                </a:cubicBezTo>
                <a:lnTo>
                  <a:pt x="630374" y="1519704"/>
                </a:lnTo>
                <a:lnTo>
                  <a:pt x="630374" y="1545135"/>
                </a:lnTo>
                <a:lnTo>
                  <a:pt x="637137" y="1549422"/>
                </a:lnTo>
                <a:lnTo>
                  <a:pt x="637137" y="1571424"/>
                </a:lnTo>
                <a:lnTo>
                  <a:pt x="630755" y="1575235"/>
                </a:lnTo>
                <a:lnTo>
                  <a:pt x="630755" y="1608286"/>
                </a:lnTo>
                <a:lnTo>
                  <a:pt x="623992" y="1612382"/>
                </a:lnTo>
                <a:lnTo>
                  <a:pt x="623992" y="1637909"/>
                </a:lnTo>
                <a:cubicBezTo>
                  <a:pt x="613800" y="1640862"/>
                  <a:pt x="618563" y="1652196"/>
                  <a:pt x="617610" y="1660007"/>
                </a:cubicBezTo>
                <a:lnTo>
                  <a:pt x="623325" y="1663150"/>
                </a:lnTo>
                <a:cubicBezTo>
                  <a:pt x="624468" y="1671865"/>
                  <a:pt x="624754" y="1680667"/>
                  <a:pt x="624183" y="1689439"/>
                </a:cubicBezTo>
                <a:lnTo>
                  <a:pt x="630374" y="1692868"/>
                </a:lnTo>
                <a:lnTo>
                  <a:pt x="630374" y="1729825"/>
                </a:lnTo>
                <a:lnTo>
                  <a:pt x="624373" y="1733730"/>
                </a:lnTo>
                <a:lnTo>
                  <a:pt x="624373" y="1810692"/>
                </a:lnTo>
                <a:lnTo>
                  <a:pt x="617610" y="1814788"/>
                </a:lnTo>
                <a:lnTo>
                  <a:pt x="617610" y="1818312"/>
                </a:lnTo>
                <a:lnTo>
                  <a:pt x="624183" y="1822313"/>
                </a:lnTo>
                <a:cubicBezTo>
                  <a:pt x="624249" y="1823485"/>
                  <a:pt x="624249" y="1824665"/>
                  <a:pt x="624183" y="1825837"/>
                </a:cubicBezTo>
                <a:lnTo>
                  <a:pt x="618372" y="1829647"/>
                </a:lnTo>
                <a:lnTo>
                  <a:pt x="618372" y="1921849"/>
                </a:lnTo>
                <a:cubicBezTo>
                  <a:pt x="627897" y="1923659"/>
                  <a:pt x="627897" y="1959949"/>
                  <a:pt x="618372" y="1961949"/>
                </a:cubicBezTo>
                <a:lnTo>
                  <a:pt x="618372" y="1987858"/>
                </a:lnTo>
                <a:lnTo>
                  <a:pt x="624373" y="1991667"/>
                </a:lnTo>
                <a:lnTo>
                  <a:pt x="624373" y="2031863"/>
                </a:lnTo>
                <a:lnTo>
                  <a:pt x="631136" y="2035959"/>
                </a:lnTo>
                <a:lnTo>
                  <a:pt x="631136" y="2068915"/>
                </a:lnTo>
                <a:lnTo>
                  <a:pt x="624754" y="2072821"/>
                </a:lnTo>
                <a:cubicBezTo>
                  <a:pt x="636470" y="2076916"/>
                  <a:pt x="629326" y="2092823"/>
                  <a:pt x="631136" y="2102158"/>
                </a:cubicBezTo>
                <a:cubicBezTo>
                  <a:pt x="617039" y="2106063"/>
                  <a:pt x="632088" y="2123875"/>
                  <a:pt x="618372" y="2127780"/>
                </a:cubicBezTo>
                <a:lnTo>
                  <a:pt x="618372" y="2149497"/>
                </a:lnTo>
                <a:lnTo>
                  <a:pt x="611800" y="2153688"/>
                </a:lnTo>
                <a:cubicBezTo>
                  <a:pt x="611800" y="2154735"/>
                  <a:pt x="611800" y="2155974"/>
                  <a:pt x="611800" y="2157212"/>
                </a:cubicBezTo>
                <a:lnTo>
                  <a:pt x="624754" y="2164927"/>
                </a:lnTo>
                <a:cubicBezTo>
                  <a:pt x="614658" y="2167785"/>
                  <a:pt x="619325" y="2179310"/>
                  <a:pt x="618372" y="2186930"/>
                </a:cubicBezTo>
                <a:cubicBezTo>
                  <a:pt x="624754" y="2190645"/>
                  <a:pt x="624754" y="2190645"/>
                  <a:pt x="618372" y="2194074"/>
                </a:cubicBezTo>
                <a:lnTo>
                  <a:pt x="618372" y="2201122"/>
                </a:lnTo>
                <a:lnTo>
                  <a:pt x="611705" y="2205313"/>
                </a:lnTo>
                <a:lnTo>
                  <a:pt x="617991" y="2209123"/>
                </a:lnTo>
                <a:lnTo>
                  <a:pt x="617991" y="2220077"/>
                </a:lnTo>
                <a:lnTo>
                  <a:pt x="611419" y="2223982"/>
                </a:lnTo>
                <a:cubicBezTo>
                  <a:pt x="610276" y="2227602"/>
                  <a:pt x="614943" y="2229221"/>
                  <a:pt x="617229" y="2231602"/>
                </a:cubicBezTo>
                <a:cubicBezTo>
                  <a:pt x="605418" y="2237318"/>
                  <a:pt x="613800" y="2255986"/>
                  <a:pt x="611419" y="2267130"/>
                </a:cubicBezTo>
                <a:cubicBezTo>
                  <a:pt x="607476" y="2270341"/>
                  <a:pt x="603161" y="2273055"/>
                  <a:pt x="598560" y="2275227"/>
                </a:cubicBezTo>
                <a:cubicBezTo>
                  <a:pt x="603894" y="2280561"/>
                  <a:pt x="628183" y="2286180"/>
                  <a:pt x="612467" y="2293229"/>
                </a:cubicBezTo>
                <a:cubicBezTo>
                  <a:pt x="610562" y="2296849"/>
                  <a:pt x="611800" y="2300468"/>
                  <a:pt x="611419" y="2304087"/>
                </a:cubicBezTo>
                <a:cubicBezTo>
                  <a:pt x="618087" y="2309041"/>
                  <a:pt x="621611" y="2311136"/>
                  <a:pt x="611419" y="2315804"/>
                </a:cubicBezTo>
                <a:lnTo>
                  <a:pt x="617420" y="2319613"/>
                </a:lnTo>
                <a:lnTo>
                  <a:pt x="611133" y="2323614"/>
                </a:lnTo>
                <a:cubicBezTo>
                  <a:pt x="611133" y="2324947"/>
                  <a:pt x="611133" y="2326948"/>
                  <a:pt x="611800" y="2327138"/>
                </a:cubicBezTo>
                <a:cubicBezTo>
                  <a:pt x="619610" y="2329329"/>
                  <a:pt x="615610" y="2335520"/>
                  <a:pt x="623325" y="2337520"/>
                </a:cubicBezTo>
                <a:cubicBezTo>
                  <a:pt x="626659" y="2341426"/>
                  <a:pt x="621230" y="2343521"/>
                  <a:pt x="617991" y="2345235"/>
                </a:cubicBezTo>
                <a:lnTo>
                  <a:pt x="617991" y="2396575"/>
                </a:lnTo>
                <a:lnTo>
                  <a:pt x="624183" y="2400480"/>
                </a:lnTo>
                <a:lnTo>
                  <a:pt x="624183" y="2426103"/>
                </a:lnTo>
                <a:lnTo>
                  <a:pt x="617801" y="2430008"/>
                </a:lnTo>
                <a:lnTo>
                  <a:pt x="617801" y="2433532"/>
                </a:lnTo>
                <a:lnTo>
                  <a:pt x="623992" y="2437343"/>
                </a:lnTo>
                <a:lnTo>
                  <a:pt x="623992" y="2444772"/>
                </a:lnTo>
                <a:cubicBezTo>
                  <a:pt x="616753" y="2447058"/>
                  <a:pt x="617515" y="2452487"/>
                  <a:pt x="617706" y="2458774"/>
                </a:cubicBezTo>
                <a:lnTo>
                  <a:pt x="623611" y="2462964"/>
                </a:lnTo>
                <a:lnTo>
                  <a:pt x="617991" y="2466775"/>
                </a:lnTo>
                <a:lnTo>
                  <a:pt x="617991" y="2529925"/>
                </a:lnTo>
                <a:lnTo>
                  <a:pt x="624087" y="2533640"/>
                </a:lnTo>
                <a:lnTo>
                  <a:pt x="617610" y="2537641"/>
                </a:lnTo>
                <a:lnTo>
                  <a:pt x="617610" y="2574217"/>
                </a:lnTo>
                <a:lnTo>
                  <a:pt x="611419" y="2578026"/>
                </a:lnTo>
                <a:lnTo>
                  <a:pt x="611419" y="2585456"/>
                </a:lnTo>
                <a:lnTo>
                  <a:pt x="616753" y="2588504"/>
                </a:lnTo>
                <a:cubicBezTo>
                  <a:pt x="618753" y="2622603"/>
                  <a:pt x="618277" y="2658322"/>
                  <a:pt x="616753" y="2692612"/>
                </a:cubicBezTo>
                <a:cubicBezTo>
                  <a:pt x="609323" y="2695184"/>
                  <a:pt x="612467" y="2700328"/>
                  <a:pt x="604656" y="2703090"/>
                </a:cubicBezTo>
                <a:lnTo>
                  <a:pt x="610848" y="2706995"/>
                </a:lnTo>
                <a:lnTo>
                  <a:pt x="610848" y="2725283"/>
                </a:lnTo>
                <a:lnTo>
                  <a:pt x="604561" y="2729188"/>
                </a:lnTo>
                <a:lnTo>
                  <a:pt x="604561" y="2736332"/>
                </a:lnTo>
                <a:lnTo>
                  <a:pt x="610657" y="2740237"/>
                </a:lnTo>
                <a:lnTo>
                  <a:pt x="610657" y="2747667"/>
                </a:lnTo>
                <a:cubicBezTo>
                  <a:pt x="596941" y="2753954"/>
                  <a:pt x="608657" y="2773384"/>
                  <a:pt x="603418" y="2784910"/>
                </a:cubicBezTo>
                <a:lnTo>
                  <a:pt x="598656" y="2787481"/>
                </a:lnTo>
                <a:cubicBezTo>
                  <a:pt x="597760" y="2791025"/>
                  <a:pt x="597465" y="2794701"/>
                  <a:pt x="597798" y="2798340"/>
                </a:cubicBezTo>
                <a:cubicBezTo>
                  <a:pt x="600846" y="2801674"/>
                  <a:pt x="607323" y="2803388"/>
                  <a:pt x="610562" y="2806531"/>
                </a:cubicBezTo>
                <a:lnTo>
                  <a:pt x="604371" y="2810341"/>
                </a:lnTo>
                <a:lnTo>
                  <a:pt x="604371" y="2813961"/>
                </a:lnTo>
                <a:lnTo>
                  <a:pt x="594846" y="2819486"/>
                </a:lnTo>
                <a:lnTo>
                  <a:pt x="585321" y="2813294"/>
                </a:lnTo>
                <a:lnTo>
                  <a:pt x="585321" y="2806150"/>
                </a:lnTo>
                <a:lnTo>
                  <a:pt x="591226" y="2802340"/>
                </a:lnTo>
                <a:lnTo>
                  <a:pt x="591226" y="2787672"/>
                </a:lnTo>
                <a:lnTo>
                  <a:pt x="578463" y="2780147"/>
                </a:lnTo>
                <a:cubicBezTo>
                  <a:pt x="583120" y="2778004"/>
                  <a:pt x="587483" y="2775242"/>
                  <a:pt x="591417" y="2771955"/>
                </a:cubicBezTo>
                <a:cubicBezTo>
                  <a:pt x="590750" y="2766241"/>
                  <a:pt x="582939" y="2765288"/>
                  <a:pt x="578653" y="2762430"/>
                </a:cubicBezTo>
                <a:cubicBezTo>
                  <a:pt x="581320" y="2759478"/>
                  <a:pt x="588178" y="2761002"/>
                  <a:pt x="591417" y="2758525"/>
                </a:cubicBezTo>
                <a:lnTo>
                  <a:pt x="591417" y="2739475"/>
                </a:lnTo>
                <a:lnTo>
                  <a:pt x="597989" y="2735570"/>
                </a:lnTo>
                <a:cubicBezTo>
                  <a:pt x="597989" y="2734237"/>
                  <a:pt x="597989" y="2732998"/>
                  <a:pt x="597989" y="2731855"/>
                </a:cubicBezTo>
                <a:cubicBezTo>
                  <a:pt x="590464" y="2730331"/>
                  <a:pt x="594084" y="2725188"/>
                  <a:pt x="588464" y="2722902"/>
                </a:cubicBezTo>
                <a:cubicBezTo>
                  <a:pt x="577510" y="2723569"/>
                  <a:pt x="551126" y="2720806"/>
                  <a:pt x="552269" y="2735189"/>
                </a:cubicBezTo>
                <a:cubicBezTo>
                  <a:pt x="541696" y="2742333"/>
                  <a:pt x="534457" y="2741571"/>
                  <a:pt x="526075" y="2746524"/>
                </a:cubicBezTo>
                <a:cubicBezTo>
                  <a:pt x="527123" y="2750810"/>
                  <a:pt x="522741" y="2751953"/>
                  <a:pt x="520265" y="2754620"/>
                </a:cubicBezTo>
                <a:cubicBezTo>
                  <a:pt x="525789" y="2757859"/>
                  <a:pt x="525789" y="2757859"/>
                  <a:pt x="520265" y="2761383"/>
                </a:cubicBezTo>
                <a:lnTo>
                  <a:pt x="520265" y="2769098"/>
                </a:lnTo>
                <a:lnTo>
                  <a:pt x="539315" y="2779957"/>
                </a:lnTo>
                <a:cubicBezTo>
                  <a:pt x="513121" y="2789482"/>
                  <a:pt x="484165" y="2787291"/>
                  <a:pt x="460543" y="2805770"/>
                </a:cubicBezTo>
                <a:lnTo>
                  <a:pt x="473402" y="2813008"/>
                </a:lnTo>
                <a:lnTo>
                  <a:pt x="473402" y="2823771"/>
                </a:lnTo>
                <a:lnTo>
                  <a:pt x="479974" y="2827868"/>
                </a:lnTo>
                <a:lnTo>
                  <a:pt x="473973" y="2831677"/>
                </a:lnTo>
                <a:lnTo>
                  <a:pt x="479879" y="2835392"/>
                </a:lnTo>
                <a:lnTo>
                  <a:pt x="479879" y="2846441"/>
                </a:lnTo>
                <a:lnTo>
                  <a:pt x="474926" y="2849299"/>
                </a:lnTo>
                <a:cubicBezTo>
                  <a:pt x="477307" y="2854442"/>
                  <a:pt x="487975" y="2856823"/>
                  <a:pt x="493309" y="2861014"/>
                </a:cubicBezTo>
                <a:cubicBezTo>
                  <a:pt x="479498" y="2867015"/>
                  <a:pt x="459495" y="2857109"/>
                  <a:pt x="447684" y="2868634"/>
                </a:cubicBezTo>
                <a:lnTo>
                  <a:pt x="447684" y="2875969"/>
                </a:lnTo>
                <a:cubicBezTo>
                  <a:pt x="458733" y="2879683"/>
                  <a:pt x="471401" y="2875969"/>
                  <a:pt x="484356" y="2877492"/>
                </a:cubicBezTo>
                <a:cubicBezTo>
                  <a:pt x="501501" y="2887017"/>
                  <a:pt x="489975" y="2889970"/>
                  <a:pt x="476735" y="2888637"/>
                </a:cubicBezTo>
                <a:cubicBezTo>
                  <a:pt x="467210" y="2897495"/>
                  <a:pt x="482831" y="2894828"/>
                  <a:pt x="486737" y="2898162"/>
                </a:cubicBezTo>
                <a:lnTo>
                  <a:pt x="486737" y="2905687"/>
                </a:lnTo>
                <a:cubicBezTo>
                  <a:pt x="476545" y="2915212"/>
                  <a:pt x="468258" y="2907592"/>
                  <a:pt x="456162" y="2907496"/>
                </a:cubicBezTo>
                <a:cubicBezTo>
                  <a:pt x="453494" y="2909592"/>
                  <a:pt x="446637" y="2911306"/>
                  <a:pt x="447398" y="2915974"/>
                </a:cubicBezTo>
                <a:cubicBezTo>
                  <a:pt x="452113" y="2920346"/>
                  <a:pt x="458305" y="2922765"/>
                  <a:pt x="464734" y="2922736"/>
                </a:cubicBezTo>
                <a:cubicBezTo>
                  <a:pt x="466106" y="2922755"/>
                  <a:pt x="467201" y="2923870"/>
                  <a:pt x="467182" y="2925241"/>
                </a:cubicBezTo>
                <a:cubicBezTo>
                  <a:pt x="467182" y="2925422"/>
                  <a:pt x="467153" y="2925604"/>
                  <a:pt x="467115" y="2925784"/>
                </a:cubicBezTo>
                <a:cubicBezTo>
                  <a:pt x="452351" y="2925213"/>
                  <a:pt x="438540" y="2936643"/>
                  <a:pt x="425110" y="2940358"/>
                </a:cubicBezTo>
                <a:cubicBezTo>
                  <a:pt x="412347" y="2937977"/>
                  <a:pt x="409775" y="2945501"/>
                  <a:pt x="396535" y="2943215"/>
                </a:cubicBezTo>
                <a:cubicBezTo>
                  <a:pt x="388820" y="2936033"/>
                  <a:pt x="376999" y="2935633"/>
                  <a:pt x="368817" y="2942262"/>
                </a:cubicBezTo>
                <a:lnTo>
                  <a:pt x="375199" y="2946168"/>
                </a:lnTo>
                <a:lnTo>
                  <a:pt x="375199" y="2949787"/>
                </a:lnTo>
                <a:cubicBezTo>
                  <a:pt x="386343" y="2959312"/>
                  <a:pt x="401964" y="2950740"/>
                  <a:pt x="413299" y="2960169"/>
                </a:cubicBezTo>
                <a:cubicBezTo>
                  <a:pt x="397392" y="2974267"/>
                  <a:pt x="370437" y="2960169"/>
                  <a:pt x="352434" y="2973409"/>
                </a:cubicBezTo>
                <a:cubicBezTo>
                  <a:pt x="345386" y="2969599"/>
                  <a:pt x="318621" y="2964456"/>
                  <a:pt x="322335" y="2979219"/>
                </a:cubicBezTo>
                <a:cubicBezTo>
                  <a:pt x="351930" y="2982810"/>
                  <a:pt x="381876" y="2982201"/>
                  <a:pt x="411299" y="2977410"/>
                </a:cubicBezTo>
                <a:lnTo>
                  <a:pt x="420157" y="2982744"/>
                </a:lnTo>
                <a:cubicBezTo>
                  <a:pt x="399145" y="2993126"/>
                  <a:pt x="374980" y="2995174"/>
                  <a:pt x="352530" y="2988459"/>
                </a:cubicBezTo>
                <a:lnTo>
                  <a:pt x="345481" y="2991983"/>
                </a:lnTo>
                <a:cubicBezTo>
                  <a:pt x="294998" y="2977696"/>
                  <a:pt x="349196" y="3011985"/>
                  <a:pt x="371103" y="2999508"/>
                </a:cubicBezTo>
                <a:cubicBezTo>
                  <a:pt x="377866" y="3002270"/>
                  <a:pt x="372246" y="3010176"/>
                  <a:pt x="380628" y="3012081"/>
                </a:cubicBezTo>
                <a:cubicBezTo>
                  <a:pt x="381533" y="3017186"/>
                  <a:pt x="381533" y="3022406"/>
                  <a:pt x="380628" y="3027511"/>
                </a:cubicBezTo>
                <a:cubicBezTo>
                  <a:pt x="361569" y="3033293"/>
                  <a:pt x="341919" y="3036903"/>
                  <a:pt x="322049" y="3038275"/>
                </a:cubicBezTo>
                <a:cubicBezTo>
                  <a:pt x="307286" y="3044085"/>
                  <a:pt x="292046" y="3058277"/>
                  <a:pt x="319382" y="3047800"/>
                </a:cubicBezTo>
                <a:cubicBezTo>
                  <a:pt x="325955" y="3049324"/>
                  <a:pt x="327955" y="3045133"/>
                  <a:pt x="332908" y="3044751"/>
                </a:cubicBezTo>
                <a:cubicBezTo>
                  <a:pt x="339956" y="3049990"/>
                  <a:pt x="350624" y="3047228"/>
                  <a:pt x="358911" y="3048180"/>
                </a:cubicBezTo>
                <a:cubicBezTo>
                  <a:pt x="363769" y="3051324"/>
                  <a:pt x="360054" y="3054467"/>
                  <a:pt x="361673" y="3056944"/>
                </a:cubicBezTo>
                <a:cubicBezTo>
                  <a:pt x="352815" y="3064087"/>
                  <a:pt x="343100" y="3062563"/>
                  <a:pt x="332432" y="3062563"/>
                </a:cubicBezTo>
                <a:cubicBezTo>
                  <a:pt x="326240" y="3065326"/>
                  <a:pt x="328527" y="3073993"/>
                  <a:pt x="329384" y="3079613"/>
                </a:cubicBezTo>
                <a:cubicBezTo>
                  <a:pt x="349196" y="3092281"/>
                  <a:pt x="317763" y="3084566"/>
                  <a:pt x="315382" y="3091614"/>
                </a:cubicBezTo>
                <a:cubicBezTo>
                  <a:pt x="310429" y="3101139"/>
                  <a:pt x="290427" y="3091614"/>
                  <a:pt x="282616" y="3101139"/>
                </a:cubicBezTo>
                <a:lnTo>
                  <a:pt x="282616" y="3104950"/>
                </a:lnTo>
                <a:cubicBezTo>
                  <a:pt x="275948" y="3114475"/>
                  <a:pt x="234991" y="3104950"/>
                  <a:pt x="246897" y="3121523"/>
                </a:cubicBezTo>
                <a:cubicBezTo>
                  <a:pt x="258518" y="3118952"/>
                  <a:pt x="255660" y="3129620"/>
                  <a:pt x="256422" y="3137906"/>
                </a:cubicBezTo>
                <a:lnTo>
                  <a:pt x="262232" y="3141716"/>
                </a:lnTo>
                <a:cubicBezTo>
                  <a:pt x="262232" y="3142764"/>
                  <a:pt x="262232" y="3143907"/>
                  <a:pt x="262709" y="3145335"/>
                </a:cubicBezTo>
                <a:cubicBezTo>
                  <a:pt x="257565" y="3150384"/>
                  <a:pt x="248707" y="3150193"/>
                  <a:pt x="243087" y="3153051"/>
                </a:cubicBezTo>
                <a:lnTo>
                  <a:pt x="243087" y="3160290"/>
                </a:lnTo>
                <a:cubicBezTo>
                  <a:pt x="257946" y="3159147"/>
                  <a:pt x="279568" y="3155623"/>
                  <a:pt x="295475" y="3162004"/>
                </a:cubicBezTo>
                <a:cubicBezTo>
                  <a:pt x="295475" y="3168005"/>
                  <a:pt x="284616" y="3164576"/>
                  <a:pt x="279187" y="3166005"/>
                </a:cubicBezTo>
                <a:cubicBezTo>
                  <a:pt x="256232" y="3172767"/>
                  <a:pt x="258518" y="3173054"/>
                  <a:pt x="279187" y="3184007"/>
                </a:cubicBezTo>
                <a:cubicBezTo>
                  <a:pt x="294332" y="3188293"/>
                  <a:pt x="305952" y="3169910"/>
                  <a:pt x="318621" y="3180293"/>
                </a:cubicBezTo>
                <a:cubicBezTo>
                  <a:pt x="332432" y="3179435"/>
                  <a:pt x="343766" y="3186293"/>
                  <a:pt x="358435" y="3184102"/>
                </a:cubicBezTo>
                <a:lnTo>
                  <a:pt x="374056" y="3193627"/>
                </a:lnTo>
                <a:cubicBezTo>
                  <a:pt x="357482" y="3202009"/>
                  <a:pt x="340528" y="3187055"/>
                  <a:pt x="326431" y="3195152"/>
                </a:cubicBezTo>
                <a:cubicBezTo>
                  <a:pt x="319459" y="3196695"/>
                  <a:pt x="312163" y="3195504"/>
                  <a:pt x="306047" y="3191817"/>
                </a:cubicBezTo>
                <a:cubicBezTo>
                  <a:pt x="284140" y="3192675"/>
                  <a:pt x="263280" y="3202867"/>
                  <a:pt x="240420" y="3199343"/>
                </a:cubicBezTo>
                <a:cubicBezTo>
                  <a:pt x="236420" y="3200676"/>
                  <a:pt x="237277" y="3202676"/>
                  <a:pt x="237087" y="3204486"/>
                </a:cubicBezTo>
                <a:lnTo>
                  <a:pt x="250040" y="3212106"/>
                </a:lnTo>
                <a:lnTo>
                  <a:pt x="250040" y="3219536"/>
                </a:lnTo>
                <a:cubicBezTo>
                  <a:pt x="244897" y="3222869"/>
                  <a:pt x="236229" y="3219536"/>
                  <a:pt x="236324" y="3227251"/>
                </a:cubicBezTo>
                <a:lnTo>
                  <a:pt x="224704" y="3233823"/>
                </a:lnTo>
                <a:cubicBezTo>
                  <a:pt x="229276" y="3239347"/>
                  <a:pt x="244706" y="3231727"/>
                  <a:pt x="243754" y="3241252"/>
                </a:cubicBezTo>
                <a:cubicBezTo>
                  <a:pt x="233372" y="3246110"/>
                  <a:pt x="220227" y="3245443"/>
                  <a:pt x="210893" y="3252778"/>
                </a:cubicBezTo>
                <a:cubicBezTo>
                  <a:pt x="210893" y="3258874"/>
                  <a:pt x="210893" y="3258874"/>
                  <a:pt x="214036" y="3261731"/>
                </a:cubicBezTo>
                <a:cubicBezTo>
                  <a:pt x="218179" y="3258855"/>
                  <a:pt x="223228" y="3257606"/>
                  <a:pt x="228228" y="3258207"/>
                </a:cubicBezTo>
                <a:lnTo>
                  <a:pt x="231086" y="3262970"/>
                </a:lnTo>
                <a:lnTo>
                  <a:pt x="224323" y="3267351"/>
                </a:lnTo>
                <a:lnTo>
                  <a:pt x="230610" y="3271161"/>
                </a:lnTo>
                <a:cubicBezTo>
                  <a:pt x="228895" y="3277733"/>
                  <a:pt x="236610" y="3276209"/>
                  <a:pt x="240135" y="3273066"/>
                </a:cubicBezTo>
                <a:cubicBezTo>
                  <a:pt x="247088" y="3277638"/>
                  <a:pt x="252327" y="3276495"/>
                  <a:pt x="261852" y="3276495"/>
                </a:cubicBezTo>
                <a:lnTo>
                  <a:pt x="272424" y="3284115"/>
                </a:lnTo>
                <a:cubicBezTo>
                  <a:pt x="280787" y="3282686"/>
                  <a:pt x="289369" y="3284601"/>
                  <a:pt x="296332" y="3289449"/>
                </a:cubicBezTo>
                <a:cubicBezTo>
                  <a:pt x="281664" y="3294878"/>
                  <a:pt x="268900" y="3289449"/>
                  <a:pt x="254136" y="3287639"/>
                </a:cubicBezTo>
                <a:cubicBezTo>
                  <a:pt x="250098" y="3284772"/>
                  <a:pt x="245154" y="3283486"/>
                  <a:pt x="240230" y="3284019"/>
                </a:cubicBezTo>
                <a:lnTo>
                  <a:pt x="231181" y="3289353"/>
                </a:lnTo>
                <a:cubicBezTo>
                  <a:pt x="224514" y="3306022"/>
                  <a:pt x="183556" y="3284115"/>
                  <a:pt x="178031" y="3300307"/>
                </a:cubicBezTo>
                <a:lnTo>
                  <a:pt x="184604" y="3304308"/>
                </a:lnTo>
                <a:lnTo>
                  <a:pt x="184604" y="3307927"/>
                </a:lnTo>
                <a:cubicBezTo>
                  <a:pt x="170697" y="3312785"/>
                  <a:pt x="154695" y="3307927"/>
                  <a:pt x="140313" y="3310595"/>
                </a:cubicBezTo>
                <a:cubicBezTo>
                  <a:pt x="136788" y="3314500"/>
                  <a:pt x="139741" y="3318786"/>
                  <a:pt x="138217" y="3322882"/>
                </a:cubicBezTo>
                <a:cubicBezTo>
                  <a:pt x="132026" y="3327263"/>
                  <a:pt x="115929" y="3320024"/>
                  <a:pt x="119167" y="3332407"/>
                </a:cubicBezTo>
                <a:cubicBezTo>
                  <a:pt x="118119" y="3336407"/>
                  <a:pt x="113071" y="3335169"/>
                  <a:pt x="109642" y="3335455"/>
                </a:cubicBezTo>
                <a:cubicBezTo>
                  <a:pt x="98621" y="3340284"/>
                  <a:pt x="87220" y="3344170"/>
                  <a:pt x="75542" y="3347075"/>
                </a:cubicBezTo>
                <a:cubicBezTo>
                  <a:pt x="62493" y="3354981"/>
                  <a:pt x="50015" y="3342408"/>
                  <a:pt x="53540" y="3366696"/>
                </a:cubicBezTo>
                <a:cubicBezTo>
                  <a:pt x="58207" y="3369935"/>
                  <a:pt x="64113" y="3368030"/>
                  <a:pt x="69447" y="3368601"/>
                </a:cubicBezTo>
                <a:cubicBezTo>
                  <a:pt x="77257" y="3362315"/>
                  <a:pt x="88497" y="3367554"/>
                  <a:pt x="96402" y="3361362"/>
                </a:cubicBezTo>
                <a:cubicBezTo>
                  <a:pt x="100117" y="3367363"/>
                  <a:pt x="120786" y="3362220"/>
                  <a:pt x="117357" y="3367839"/>
                </a:cubicBezTo>
                <a:cubicBezTo>
                  <a:pt x="107823" y="3369268"/>
                  <a:pt x="98536" y="3371993"/>
                  <a:pt x="89735" y="3375936"/>
                </a:cubicBezTo>
                <a:cubicBezTo>
                  <a:pt x="84877" y="3376507"/>
                  <a:pt x="78019" y="3374221"/>
                  <a:pt x="73923" y="3378222"/>
                </a:cubicBezTo>
                <a:cubicBezTo>
                  <a:pt x="78305" y="3381555"/>
                  <a:pt x="86591" y="3382317"/>
                  <a:pt x="86496" y="3388509"/>
                </a:cubicBezTo>
                <a:lnTo>
                  <a:pt x="80019" y="3392605"/>
                </a:lnTo>
                <a:lnTo>
                  <a:pt x="80019" y="3403177"/>
                </a:lnTo>
                <a:cubicBezTo>
                  <a:pt x="74209" y="3407559"/>
                  <a:pt x="65827" y="3410416"/>
                  <a:pt x="60969" y="3414703"/>
                </a:cubicBezTo>
                <a:lnTo>
                  <a:pt x="69542" y="3420132"/>
                </a:lnTo>
                <a:cubicBezTo>
                  <a:pt x="88592" y="3420894"/>
                  <a:pt x="110785" y="3408702"/>
                  <a:pt x="123930" y="3423846"/>
                </a:cubicBezTo>
                <a:cubicBezTo>
                  <a:pt x="135169" y="3422513"/>
                  <a:pt x="141360" y="3424704"/>
                  <a:pt x="138979" y="3436705"/>
                </a:cubicBezTo>
                <a:lnTo>
                  <a:pt x="145551" y="3440610"/>
                </a:lnTo>
                <a:cubicBezTo>
                  <a:pt x="145551" y="3441944"/>
                  <a:pt x="145551" y="3443182"/>
                  <a:pt x="145551" y="3444421"/>
                </a:cubicBezTo>
                <a:cubicBezTo>
                  <a:pt x="161363" y="3449659"/>
                  <a:pt x="131740" y="3451088"/>
                  <a:pt x="125739" y="3458994"/>
                </a:cubicBezTo>
                <a:cubicBezTo>
                  <a:pt x="125739" y="3459946"/>
                  <a:pt x="125739" y="3461089"/>
                  <a:pt x="125739" y="3462328"/>
                </a:cubicBezTo>
                <a:cubicBezTo>
                  <a:pt x="133264" y="3468805"/>
                  <a:pt x="151838" y="3458232"/>
                  <a:pt x="152123" y="3469852"/>
                </a:cubicBezTo>
                <a:cubicBezTo>
                  <a:pt x="138227" y="3472462"/>
                  <a:pt x="124206" y="3474339"/>
                  <a:pt x="110118" y="3475472"/>
                </a:cubicBezTo>
                <a:cubicBezTo>
                  <a:pt x="106499" y="3475472"/>
                  <a:pt x="104689" y="3479473"/>
                  <a:pt x="106880" y="3481378"/>
                </a:cubicBezTo>
                <a:cubicBezTo>
                  <a:pt x="114405" y="3484426"/>
                  <a:pt x="111547" y="3489855"/>
                  <a:pt x="118786" y="3491855"/>
                </a:cubicBezTo>
                <a:lnTo>
                  <a:pt x="118786" y="3499666"/>
                </a:lnTo>
                <a:cubicBezTo>
                  <a:pt x="131454" y="3507371"/>
                  <a:pt x="146370" y="3510524"/>
                  <a:pt x="161077" y="3508619"/>
                </a:cubicBezTo>
                <a:cubicBezTo>
                  <a:pt x="189652" y="3497570"/>
                  <a:pt x="175936" y="3515477"/>
                  <a:pt x="158791" y="3521478"/>
                </a:cubicBezTo>
                <a:lnTo>
                  <a:pt x="158791" y="3528717"/>
                </a:lnTo>
                <a:cubicBezTo>
                  <a:pt x="178794" y="3534146"/>
                  <a:pt x="199653" y="3527478"/>
                  <a:pt x="219846" y="3534337"/>
                </a:cubicBezTo>
                <a:cubicBezTo>
                  <a:pt x="227819" y="3528936"/>
                  <a:pt x="237391" y="3526383"/>
                  <a:pt x="246992" y="3527098"/>
                </a:cubicBezTo>
                <a:cubicBezTo>
                  <a:pt x="251850" y="3528336"/>
                  <a:pt x="249279" y="3531479"/>
                  <a:pt x="251850" y="3533194"/>
                </a:cubicBezTo>
                <a:cubicBezTo>
                  <a:pt x="254708" y="3535013"/>
                  <a:pt x="257670" y="3536660"/>
                  <a:pt x="260708" y="3538146"/>
                </a:cubicBezTo>
                <a:cubicBezTo>
                  <a:pt x="264766" y="3538423"/>
                  <a:pt x="268805" y="3537385"/>
                  <a:pt x="272234" y="3535194"/>
                </a:cubicBezTo>
                <a:cubicBezTo>
                  <a:pt x="279187" y="3531860"/>
                  <a:pt x="295761" y="3539480"/>
                  <a:pt x="296618" y="3528907"/>
                </a:cubicBezTo>
                <a:cubicBezTo>
                  <a:pt x="305666" y="3524716"/>
                  <a:pt x="316525" y="3530146"/>
                  <a:pt x="326336" y="3523478"/>
                </a:cubicBezTo>
                <a:cubicBezTo>
                  <a:pt x="348910" y="3545671"/>
                  <a:pt x="401774" y="3525859"/>
                  <a:pt x="421586" y="3533003"/>
                </a:cubicBezTo>
                <a:lnTo>
                  <a:pt x="421586" y="3536623"/>
                </a:lnTo>
                <a:cubicBezTo>
                  <a:pt x="403317" y="3541804"/>
                  <a:pt x="384533" y="3544995"/>
                  <a:pt x="365579" y="3546148"/>
                </a:cubicBezTo>
                <a:lnTo>
                  <a:pt x="356054" y="3551672"/>
                </a:lnTo>
                <a:cubicBezTo>
                  <a:pt x="386343" y="3568817"/>
                  <a:pt x="424348" y="3545862"/>
                  <a:pt x="453971" y="3552339"/>
                </a:cubicBezTo>
                <a:cubicBezTo>
                  <a:pt x="453971" y="3558339"/>
                  <a:pt x="459210" y="3557102"/>
                  <a:pt x="464543" y="3557196"/>
                </a:cubicBezTo>
                <a:cubicBezTo>
                  <a:pt x="467592" y="3559578"/>
                  <a:pt x="474068" y="3560816"/>
                  <a:pt x="474068" y="3565864"/>
                </a:cubicBezTo>
                <a:cubicBezTo>
                  <a:pt x="463972" y="3578437"/>
                  <a:pt x="452256" y="3564435"/>
                  <a:pt x="440826" y="3570436"/>
                </a:cubicBezTo>
                <a:cubicBezTo>
                  <a:pt x="437588" y="3573008"/>
                  <a:pt x="429587" y="3570436"/>
                  <a:pt x="428158" y="3574437"/>
                </a:cubicBezTo>
                <a:cubicBezTo>
                  <a:pt x="437112" y="3586534"/>
                  <a:pt x="467592" y="3575866"/>
                  <a:pt x="483689" y="3579294"/>
                </a:cubicBezTo>
                <a:cubicBezTo>
                  <a:pt x="489309" y="3577771"/>
                  <a:pt x="485213" y="3573389"/>
                  <a:pt x="490642" y="3571865"/>
                </a:cubicBezTo>
                <a:cubicBezTo>
                  <a:pt x="496071" y="3570341"/>
                  <a:pt x="491214" y="3565674"/>
                  <a:pt x="499214" y="3564435"/>
                </a:cubicBezTo>
                <a:cubicBezTo>
                  <a:pt x="504358" y="3563102"/>
                  <a:pt x="520836" y="3568341"/>
                  <a:pt x="520074" y="3559292"/>
                </a:cubicBezTo>
                <a:cubicBezTo>
                  <a:pt x="517979" y="3557387"/>
                  <a:pt x="512645" y="3556720"/>
                  <a:pt x="513502" y="3553482"/>
                </a:cubicBezTo>
                <a:lnTo>
                  <a:pt x="523027" y="3553482"/>
                </a:lnTo>
                <a:cubicBezTo>
                  <a:pt x="528361" y="3551862"/>
                  <a:pt x="524837" y="3547767"/>
                  <a:pt x="529980" y="3545862"/>
                </a:cubicBezTo>
                <a:cubicBezTo>
                  <a:pt x="535124" y="3543957"/>
                  <a:pt x="546649" y="3533194"/>
                  <a:pt x="546363" y="3544433"/>
                </a:cubicBezTo>
                <a:cubicBezTo>
                  <a:pt x="552078" y="3548814"/>
                  <a:pt x="618468" y="3546338"/>
                  <a:pt x="599132" y="3536813"/>
                </a:cubicBezTo>
                <a:lnTo>
                  <a:pt x="599132" y="3529670"/>
                </a:lnTo>
                <a:lnTo>
                  <a:pt x="604847" y="3525955"/>
                </a:lnTo>
                <a:lnTo>
                  <a:pt x="598751" y="3522144"/>
                </a:lnTo>
                <a:lnTo>
                  <a:pt x="598751" y="3511286"/>
                </a:lnTo>
                <a:lnTo>
                  <a:pt x="592369" y="3507381"/>
                </a:lnTo>
                <a:lnTo>
                  <a:pt x="598560" y="3503571"/>
                </a:lnTo>
                <a:cubicBezTo>
                  <a:pt x="599418" y="3500523"/>
                  <a:pt x="597322" y="3498523"/>
                  <a:pt x="593512" y="3497475"/>
                </a:cubicBezTo>
                <a:cubicBezTo>
                  <a:pt x="591702" y="3492998"/>
                  <a:pt x="589512" y="3488712"/>
                  <a:pt x="597989" y="3485759"/>
                </a:cubicBezTo>
                <a:cubicBezTo>
                  <a:pt x="598732" y="3480873"/>
                  <a:pt x="598979" y="3475929"/>
                  <a:pt x="598751" y="3470995"/>
                </a:cubicBezTo>
                <a:lnTo>
                  <a:pt x="592560" y="3466995"/>
                </a:lnTo>
                <a:cubicBezTo>
                  <a:pt x="592560" y="3465947"/>
                  <a:pt x="592560" y="3464804"/>
                  <a:pt x="592083" y="3463471"/>
                </a:cubicBezTo>
                <a:lnTo>
                  <a:pt x="585702" y="3459565"/>
                </a:lnTo>
                <a:lnTo>
                  <a:pt x="592083" y="3455660"/>
                </a:lnTo>
                <a:cubicBezTo>
                  <a:pt x="592083" y="3454422"/>
                  <a:pt x="592083" y="3453184"/>
                  <a:pt x="592083" y="3452136"/>
                </a:cubicBezTo>
                <a:lnTo>
                  <a:pt x="585797" y="3448136"/>
                </a:lnTo>
                <a:cubicBezTo>
                  <a:pt x="585797" y="3442896"/>
                  <a:pt x="591798" y="3441753"/>
                  <a:pt x="595322" y="3439277"/>
                </a:cubicBezTo>
                <a:lnTo>
                  <a:pt x="603418" y="3439277"/>
                </a:lnTo>
                <a:lnTo>
                  <a:pt x="606847" y="3433753"/>
                </a:lnTo>
                <a:lnTo>
                  <a:pt x="592655" y="3427466"/>
                </a:lnTo>
                <a:lnTo>
                  <a:pt x="592655" y="3419084"/>
                </a:lnTo>
                <a:lnTo>
                  <a:pt x="598370" y="3415655"/>
                </a:lnTo>
                <a:lnTo>
                  <a:pt x="601323" y="3409845"/>
                </a:lnTo>
                <a:cubicBezTo>
                  <a:pt x="612752" y="3408702"/>
                  <a:pt x="621992" y="3409845"/>
                  <a:pt x="618944" y="3422703"/>
                </a:cubicBezTo>
                <a:lnTo>
                  <a:pt x="613134" y="3425942"/>
                </a:lnTo>
                <a:cubicBezTo>
                  <a:pt x="611133" y="3431085"/>
                  <a:pt x="613134" y="3436419"/>
                  <a:pt x="612276" y="3441087"/>
                </a:cubicBezTo>
                <a:lnTo>
                  <a:pt x="618563" y="3444611"/>
                </a:lnTo>
                <a:lnTo>
                  <a:pt x="618563" y="3466804"/>
                </a:lnTo>
                <a:lnTo>
                  <a:pt x="612657" y="3470614"/>
                </a:lnTo>
                <a:cubicBezTo>
                  <a:pt x="611895" y="3493760"/>
                  <a:pt x="612657" y="3517096"/>
                  <a:pt x="612657" y="3540433"/>
                </a:cubicBezTo>
                <a:lnTo>
                  <a:pt x="619134" y="3544338"/>
                </a:lnTo>
                <a:lnTo>
                  <a:pt x="612943" y="3548053"/>
                </a:lnTo>
                <a:lnTo>
                  <a:pt x="612943" y="3559197"/>
                </a:lnTo>
                <a:cubicBezTo>
                  <a:pt x="621611" y="3564435"/>
                  <a:pt x="621611" y="3564817"/>
                  <a:pt x="613705" y="3569484"/>
                </a:cubicBezTo>
                <a:cubicBezTo>
                  <a:pt x="610752" y="3598059"/>
                  <a:pt x="613705" y="3628539"/>
                  <a:pt x="612657" y="3658066"/>
                </a:cubicBezTo>
                <a:lnTo>
                  <a:pt x="606466" y="3662257"/>
                </a:lnTo>
                <a:lnTo>
                  <a:pt x="606466" y="3669496"/>
                </a:lnTo>
                <a:lnTo>
                  <a:pt x="612372" y="3673211"/>
                </a:lnTo>
                <a:lnTo>
                  <a:pt x="606180" y="3677021"/>
                </a:lnTo>
                <a:lnTo>
                  <a:pt x="606180" y="3680641"/>
                </a:lnTo>
                <a:lnTo>
                  <a:pt x="612467" y="3684451"/>
                </a:lnTo>
                <a:lnTo>
                  <a:pt x="612467" y="3703501"/>
                </a:lnTo>
                <a:lnTo>
                  <a:pt x="603704" y="3704929"/>
                </a:lnTo>
                <a:cubicBezTo>
                  <a:pt x="587321" y="3697595"/>
                  <a:pt x="565604" y="3692833"/>
                  <a:pt x="549030" y="3701214"/>
                </a:cubicBezTo>
                <a:lnTo>
                  <a:pt x="540553" y="3699595"/>
                </a:lnTo>
                <a:lnTo>
                  <a:pt x="540553" y="3695214"/>
                </a:lnTo>
                <a:cubicBezTo>
                  <a:pt x="555031" y="3682926"/>
                  <a:pt x="573890" y="3687880"/>
                  <a:pt x="591702" y="3685022"/>
                </a:cubicBezTo>
                <a:cubicBezTo>
                  <a:pt x="594941" y="3679878"/>
                  <a:pt x="591702" y="3674354"/>
                  <a:pt x="593893" y="3669115"/>
                </a:cubicBezTo>
                <a:cubicBezTo>
                  <a:pt x="618563" y="3644922"/>
                  <a:pt x="538743" y="3662829"/>
                  <a:pt x="527885" y="3655209"/>
                </a:cubicBezTo>
                <a:cubicBezTo>
                  <a:pt x="525313" y="3644064"/>
                  <a:pt x="550459" y="3651303"/>
                  <a:pt x="555793" y="3649304"/>
                </a:cubicBezTo>
                <a:cubicBezTo>
                  <a:pt x="563508" y="3642160"/>
                  <a:pt x="597227" y="3644922"/>
                  <a:pt x="592369" y="3636064"/>
                </a:cubicBezTo>
                <a:cubicBezTo>
                  <a:pt x="578081" y="3629777"/>
                  <a:pt x="548173" y="3641969"/>
                  <a:pt x="540267" y="3629967"/>
                </a:cubicBezTo>
                <a:lnTo>
                  <a:pt x="530742" y="3623586"/>
                </a:lnTo>
                <a:cubicBezTo>
                  <a:pt x="498672" y="3608460"/>
                  <a:pt x="461248" y="3609803"/>
                  <a:pt x="430349" y="3627205"/>
                </a:cubicBezTo>
                <a:cubicBezTo>
                  <a:pt x="409108" y="3635206"/>
                  <a:pt x="385010" y="3624443"/>
                  <a:pt x="366055" y="3638254"/>
                </a:cubicBezTo>
                <a:cubicBezTo>
                  <a:pt x="361388" y="3638826"/>
                  <a:pt x="348624" y="3635778"/>
                  <a:pt x="349672" y="3642827"/>
                </a:cubicBezTo>
                <a:cubicBezTo>
                  <a:pt x="363102" y="3649875"/>
                  <a:pt x="383295" y="3643684"/>
                  <a:pt x="399012" y="3645684"/>
                </a:cubicBezTo>
                <a:cubicBezTo>
                  <a:pt x="407775" y="3642064"/>
                  <a:pt x="420633" y="3634730"/>
                  <a:pt x="430635" y="3641398"/>
                </a:cubicBezTo>
                <a:cubicBezTo>
                  <a:pt x="446351" y="3641398"/>
                  <a:pt x="449685" y="3641398"/>
                  <a:pt x="448065" y="3658733"/>
                </a:cubicBezTo>
                <a:cubicBezTo>
                  <a:pt x="455876" y="3660257"/>
                  <a:pt x="452447" y="3665401"/>
                  <a:pt x="457590" y="3667687"/>
                </a:cubicBezTo>
                <a:cubicBezTo>
                  <a:pt x="465972" y="3661971"/>
                  <a:pt x="475116" y="3664734"/>
                  <a:pt x="485022" y="3664162"/>
                </a:cubicBezTo>
                <a:lnTo>
                  <a:pt x="487975" y="3669020"/>
                </a:lnTo>
                <a:cubicBezTo>
                  <a:pt x="484070" y="3670830"/>
                  <a:pt x="480641" y="3674735"/>
                  <a:pt x="476545" y="3674544"/>
                </a:cubicBezTo>
                <a:cubicBezTo>
                  <a:pt x="458543" y="3665019"/>
                  <a:pt x="436826" y="3687499"/>
                  <a:pt x="418157" y="3675211"/>
                </a:cubicBezTo>
                <a:cubicBezTo>
                  <a:pt x="393678" y="3695023"/>
                  <a:pt x="359388" y="3670353"/>
                  <a:pt x="335670" y="3684736"/>
                </a:cubicBezTo>
                <a:lnTo>
                  <a:pt x="338814" y="3689499"/>
                </a:lnTo>
                <a:cubicBezTo>
                  <a:pt x="411775" y="3696547"/>
                  <a:pt x="329289" y="3712264"/>
                  <a:pt x="307095" y="3700738"/>
                </a:cubicBezTo>
                <a:cubicBezTo>
                  <a:pt x="268995" y="3701596"/>
                  <a:pt x="225275" y="3706644"/>
                  <a:pt x="190128" y="3710930"/>
                </a:cubicBezTo>
                <a:cubicBezTo>
                  <a:pt x="181041" y="3711511"/>
                  <a:pt x="172050" y="3713007"/>
                  <a:pt x="163268" y="3715407"/>
                </a:cubicBezTo>
                <a:cubicBezTo>
                  <a:pt x="159839" y="3715407"/>
                  <a:pt x="158505" y="3717312"/>
                  <a:pt x="158886" y="3719503"/>
                </a:cubicBezTo>
                <a:cubicBezTo>
                  <a:pt x="179174" y="3733504"/>
                  <a:pt x="209655" y="3718360"/>
                  <a:pt x="234420" y="3722551"/>
                </a:cubicBezTo>
                <a:cubicBezTo>
                  <a:pt x="238230" y="3721217"/>
                  <a:pt x="237372" y="3719312"/>
                  <a:pt x="237848" y="3717598"/>
                </a:cubicBezTo>
                <a:cubicBezTo>
                  <a:pt x="252993" y="3717598"/>
                  <a:pt x="274520" y="3720264"/>
                  <a:pt x="292046" y="3718931"/>
                </a:cubicBezTo>
                <a:cubicBezTo>
                  <a:pt x="320621" y="3711978"/>
                  <a:pt x="357673" y="3717312"/>
                  <a:pt x="385962" y="3726360"/>
                </a:cubicBezTo>
                <a:cubicBezTo>
                  <a:pt x="398821" y="3726360"/>
                  <a:pt x="412251" y="3740839"/>
                  <a:pt x="424062" y="3730171"/>
                </a:cubicBezTo>
                <a:cubicBezTo>
                  <a:pt x="431777" y="3735505"/>
                  <a:pt x="441207" y="3733219"/>
                  <a:pt x="450351" y="3733695"/>
                </a:cubicBezTo>
                <a:cubicBezTo>
                  <a:pt x="455590" y="3737314"/>
                  <a:pt x="455590" y="3737410"/>
                  <a:pt x="450351" y="3741124"/>
                </a:cubicBezTo>
                <a:cubicBezTo>
                  <a:pt x="439588" y="3739981"/>
                  <a:pt x="427682" y="3754555"/>
                  <a:pt x="418823" y="3745315"/>
                </a:cubicBezTo>
                <a:cubicBezTo>
                  <a:pt x="413871" y="3745315"/>
                  <a:pt x="411775" y="3749887"/>
                  <a:pt x="405298" y="3748363"/>
                </a:cubicBezTo>
                <a:cubicBezTo>
                  <a:pt x="391868" y="3757888"/>
                  <a:pt x="331194" y="3744554"/>
                  <a:pt x="381295" y="3764842"/>
                </a:cubicBezTo>
                <a:cubicBezTo>
                  <a:pt x="376628" y="3767889"/>
                  <a:pt x="370532" y="3766652"/>
                  <a:pt x="364722" y="3770271"/>
                </a:cubicBezTo>
                <a:cubicBezTo>
                  <a:pt x="349672" y="3772747"/>
                  <a:pt x="293379" y="3765413"/>
                  <a:pt x="290617" y="3780272"/>
                </a:cubicBezTo>
                <a:cubicBezTo>
                  <a:pt x="333670" y="3784939"/>
                  <a:pt x="378914" y="3781891"/>
                  <a:pt x="420824" y="3783320"/>
                </a:cubicBezTo>
                <a:cubicBezTo>
                  <a:pt x="405755" y="3785454"/>
                  <a:pt x="391429" y="3791245"/>
                  <a:pt x="379104" y="3800179"/>
                </a:cubicBezTo>
                <a:lnTo>
                  <a:pt x="358530" y="3800179"/>
                </a:lnTo>
                <a:cubicBezTo>
                  <a:pt x="355673" y="3801799"/>
                  <a:pt x="355673" y="3801799"/>
                  <a:pt x="361864" y="3805513"/>
                </a:cubicBezTo>
                <a:lnTo>
                  <a:pt x="361864" y="3815800"/>
                </a:lnTo>
                <a:cubicBezTo>
                  <a:pt x="343576" y="3825325"/>
                  <a:pt x="331956" y="3816372"/>
                  <a:pt x="312048" y="3817801"/>
                </a:cubicBezTo>
                <a:lnTo>
                  <a:pt x="304142" y="3823230"/>
                </a:lnTo>
                <a:cubicBezTo>
                  <a:pt x="316620" y="3834564"/>
                  <a:pt x="342242" y="3830469"/>
                  <a:pt x="364912" y="3835993"/>
                </a:cubicBezTo>
                <a:cubicBezTo>
                  <a:pt x="384276" y="3830040"/>
                  <a:pt x="404984" y="3830040"/>
                  <a:pt x="424348" y="3835993"/>
                </a:cubicBezTo>
                <a:lnTo>
                  <a:pt x="431111" y="3832564"/>
                </a:lnTo>
                <a:cubicBezTo>
                  <a:pt x="439817" y="3837289"/>
                  <a:pt x="450313" y="3837289"/>
                  <a:pt x="459019" y="3832564"/>
                </a:cubicBezTo>
                <a:cubicBezTo>
                  <a:pt x="474354" y="3830945"/>
                  <a:pt x="494071" y="3837327"/>
                  <a:pt x="506644" y="3826468"/>
                </a:cubicBezTo>
                <a:cubicBezTo>
                  <a:pt x="506644" y="3821420"/>
                  <a:pt x="500453" y="3820277"/>
                  <a:pt x="497119" y="3817801"/>
                </a:cubicBezTo>
                <a:cubicBezTo>
                  <a:pt x="480022" y="3818677"/>
                  <a:pt x="462962" y="3815410"/>
                  <a:pt x="447398" y="3808276"/>
                </a:cubicBezTo>
                <a:cubicBezTo>
                  <a:pt x="464258" y="3796179"/>
                  <a:pt x="483498" y="3810180"/>
                  <a:pt x="503596" y="3806371"/>
                </a:cubicBezTo>
                <a:lnTo>
                  <a:pt x="519693" y="3796846"/>
                </a:lnTo>
                <a:cubicBezTo>
                  <a:pt x="510121" y="3792169"/>
                  <a:pt x="500300" y="3788035"/>
                  <a:pt x="490261" y="3784463"/>
                </a:cubicBezTo>
                <a:lnTo>
                  <a:pt x="483403" y="3787892"/>
                </a:lnTo>
                <a:cubicBezTo>
                  <a:pt x="471401" y="3778367"/>
                  <a:pt x="498643" y="3780844"/>
                  <a:pt x="502453" y="3780653"/>
                </a:cubicBezTo>
                <a:cubicBezTo>
                  <a:pt x="514169" y="3784273"/>
                  <a:pt x="525027" y="3792274"/>
                  <a:pt x="535790" y="3784558"/>
                </a:cubicBezTo>
                <a:cubicBezTo>
                  <a:pt x="554840" y="3794083"/>
                  <a:pt x="581034" y="3778462"/>
                  <a:pt x="598465" y="3771033"/>
                </a:cubicBezTo>
                <a:cubicBezTo>
                  <a:pt x="598465" y="3769890"/>
                  <a:pt x="598465" y="3768651"/>
                  <a:pt x="598465" y="3767509"/>
                </a:cubicBezTo>
                <a:cubicBezTo>
                  <a:pt x="587702" y="3758841"/>
                  <a:pt x="568747" y="3765032"/>
                  <a:pt x="592274" y="3753126"/>
                </a:cubicBezTo>
                <a:lnTo>
                  <a:pt x="592274" y="3738362"/>
                </a:lnTo>
                <a:cubicBezTo>
                  <a:pt x="589988" y="3735219"/>
                  <a:pt x="581892" y="3737791"/>
                  <a:pt x="579415" y="3734552"/>
                </a:cubicBezTo>
                <a:cubicBezTo>
                  <a:pt x="587702" y="3730933"/>
                  <a:pt x="595608" y="3733600"/>
                  <a:pt x="591798" y="3723218"/>
                </a:cubicBezTo>
                <a:cubicBezTo>
                  <a:pt x="588273" y="3718741"/>
                  <a:pt x="561794" y="3725789"/>
                  <a:pt x="569319" y="3717978"/>
                </a:cubicBezTo>
                <a:cubicBezTo>
                  <a:pt x="578682" y="3717045"/>
                  <a:pt x="587816" y="3714569"/>
                  <a:pt x="596369" y="3710645"/>
                </a:cubicBezTo>
                <a:cubicBezTo>
                  <a:pt x="601951" y="3710692"/>
                  <a:pt x="607399" y="3712416"/>
                  <a:pt x="611990" y="3715597"/>
                </a:cubicBezTo>
                <a:lnTo>
                  <a:pt x="611990" y="3768175"/>
                </a:lnTo>
                <a:lnTo>
                  <a:pt x="605514" y="3772271"/>
                </a:lnTo>
                <a:cubicBezTo>
                  <a:pt x="605514" y="3779796"/>
                  <a:pt x="620277" y="3779701"/>
                  <a:pt x="606466" y="3786178"/>
                </a:cubicBezTo>
                <a:cubicBezTo>
                  <a:pt x="605285" y="3795912"/>
                  <a:pt x="604961" y="3805723"/>
                  <a:pt x="605514" y="3815514"/>
                </a:cubicBezTo>
                <a:cubicBezTo>
                  <a:pt x="595103" y="3824002"/>
                  <a:pt x="580063" y="3823639"/>
                  <a:pt x="570081" y="3814657"/>
                </a:cubicBezTo>
                <a:cubicBezTo>
                  <a:pt x="565213" y="3815067"/>
                  <a:pt x="560365" y="3813676"/>
                  <a:pt x="556460" y="3810752"/>
                </a:cubicBezTo>
                <a:lnTo>
                  <a:pt x="549506" y="3810752"/>
                </a:lnTo>
                <a:lnTo>
                  <a:pt x="527218" y="3823706"/>
                </a:lnTo>
                <a:cubicBezTo>
                  <a:pt x="536743" y="3827993"/>
                  <a:pt x="551602" y="3821706"/>
                  <a:pt x="558841" y="3831326"/>
                </a:cubicBezTo>
                <a:cubicBezTo>
                  <a:pt x="546839" y="3833136"/>
                  <a:pt x="535029" y="3833803"/>
                  <a:pt x="523408" y="3836469"/>
                </a:cubicBezTo>
                <a:cubicBezTo>
                  <a:pt x="518264" y="3838470"/>
                  <a:pt x="521693" y="3843232"/>
                  <a:pt x="515979" y="3843709"/>
                </a:cubicBezTo>
                <a:cubicBezTo>
                  <a:pt x="495785" y="3845614"/>
                  <a:pt x="477212" y="3838470"/>
                  <a:pt x="457876" y="3839994"/>
                </a:cubicBezTo>
                <a:cubicBezTo>
                  <a:pt x="436540" y="3851138"/>
                  <a:pt x="414537" y="3834946"/>
                  <a:pt x="392154" y="3843804"/>
                </a:cubicBezTo>
                <a:cubicBezTo>
                  <a:pt x="382629" y="3837232"/>
                  <a:pt x="364531" y="3837803"/>
                  <a:pt x="368913" y="3852757"/>
                </a:cubicBezTo>
                <a:cubicBezTo>
                  <a:pt x="381105" y="3862282"/>
                  <a:pt x="400345" y="3859710"/>
                  <a:pt x="413775" y="3854853"/>
                </a:cubicBezTo>
                <a:cubicBezTo>
                  <a:pt x="445208" y="3851424"/>
                  <a:pt x="482069" y="3863139"/>
                  <a:pt x="510168" y="3847519"/>
                </a:cubicBezTo>
                <a:cubicBezTo>
                  <a:pt x="518388" y="3852529"/>
                  <a:pt x="528713" y="3852529"/>
                  <a:pt x="536934" y="3847519"/>
                </a:cubicBezTo>
                <a:cubicBezTo>
                  <a:pt x="551031" y="3854567"/>
                  <a:pt x="568176" y="3854758"/>
                  <a:pt x="582654" y="3861996"/>
                </a:cubicBezTo>
                <a:lnTo>
                  <a:pt x="598656" y="3852471"/>
                </a:lnTo>
                <a:lnTo>
                  <a:pt x="592560" y="3848757"/>
                </a:lnTo>
                <a:cubicBezTo>
                  <a:pt x="594084" y="3841232"/>
                  <a:pt x="589035" y="3829707"/>
                  <a:pt x="595417" y="3824945"/>
                </a:cubicBezTo>
                <a:cubicBezTo>
                  <a:pt x="611229" y="3831231"/>
                  <a:pt x="604942" y="3836851"/>
                  <a:pt x="604942" y="3867712"/>
                </a:cubicBezTo>
                <a:cubicBezTo>
                  <a:pt x="602751" y="3869807"/>
                  <a:pt x="599037" y="3868759"/>
                  <a:pt x="596179" y="3869045"/>
                </a:cubicBezTo>
                <a:cubicBezTo>
                  <a:pt x="580177" y="3860663"/>
                  <a:pt x="562270" y="3869045"/>
                  <a:pt x="545601" y="3861616"/>
                </a:cubicBezTo>
                <a:cubicBezTo>
                  <a:pt x="526551" y="3854662"/>
                  <a:pt x="503787" y="3859710"/>
                  <a:pt x="484260" y="3865235"/>
                </a:cubicBezTo>
                <a:cubicBezTo>
                  <a:pt x="447780" y="3869426"/>
                  <a:pt x="409584" y="3861711"/>
                  <a:pt x="375961" y="3874760"/>
                </a:cubicBezTo>
                <a:cubicBezTo>
                  <a:pt x="375961" y="3876379"/>
                  <a:pt x="375961" y="3877617"/>
                  <a:pt x="375961" y="3878760"/>
                </a:cubicBezTo>
                <a:cubicBezTo>
                  <a:pt x="393868" y="3884761"/>
                  <a:pt x="416823" y="3875808"/>
                  <a:pt x="434254" y="3882666"/>
                </a:cubicBezTo>
                <a:cubicBezTo>
                  <a:pt x="416128" y="3886914"/>
                  <a:pt x="397516" y="3888676"/>
                  <a:pt x="378914" y="3887905"/>
                </a:cubicBezTo>
                <a:cubicBezTo>
                  <a:pt x="375294" y="3891620"/>
                  <a:pt x="375294" y="3891620"/>
                  <a:pt x="377199" y="3905240"/>
                </a:cubicBezTo>
                <a:cubicBezTo>
                  <a:pt x="392963" y="3904526"/>
                  <a:pt x="408460" y="3909536"/>
                  <a:pt x="420824" y="3919337"/>
                </a:cubicBezTo>
                <a:lnTo>
                  <a:pt x="411965" y="3924766"/>
                </a:lnTo>
                <a:cubicBezTo>
                  <a:pt x="402440" y="3923528"/>
                  <a:pt x="396535" y="3930386"/>
                  <a:pt x="388820" y="3934291"/>
                </a:cubicBezTo>
                <a:lnTo>
                  <a:pt x="388820" y="3942102"/>
                </a:lnTo>
                <a:cubicBezTo>
                  <a:pt x="395202" y="3943150"/>
                  <a:pt x="404155" y="3944102"/>
                  <a:pt x="407870" y="3949436"/>
                </a:cubicBezTo>
                <a:cubicBezTo>
                  <a:pt x="399964" y="3952961"/>
                  <a:pt x="385296" y="3945531"/>
                  <a:pt x="388820" y="3963438"/>
                </a:cubicBezTo>
                <a:lnTo>
                  <a:pt x="383105" y="3967248"/>
                </a:lnTo>
                <a:cubicBezTo>
                  <a:pt x="381295" y="3977345"/>
                  <a:pt x="403012" y="3970296"/>
                  <a:pt x="408822" y="3978487"/>
                </a:cubicBezTo>
                <a:cubicBezTo>
                  <a:pt x="400345" y="3984012"/>
                  <a:pt x="380247" y="3974392"/>
                  <a:pt x="375866" y="3984393"/>
                </a:cubicBezTo>
                <a:cubicBezTo>
                  <a:pt x="361578" y="3996109"/>
                  <a:pt x="383867" y="3989822"/>
                  <a:pt x="392154" y="3991346"/>
                </a:cubicBezTo>
                <a:cubicBezTo>
                  <a:pt x="397106" y="3995252"/>
                  <a:pt x="397106" y="3995252"/>
                  <a:pt x="392154" y="3998776"/>
                </a:cubicBezTo>
                <a:cubicBezTo>
                  <a:pt x="375771" y="4002585"/>
                  <a:pt x="358054" y="4002681"/>
                  <a:pt x="343290" y="4011634"/>
                </a:cubicBezTo>
                <a:cubicBezTo>
                  <a:pt x="354530" y="4020302"/>
                  <a:pt x="366531" y="4016397"/>
                  <a:pt x="380247" y="4017159"/>
                </a:cubicBezTo>
                <a:lnTo>
                  <a:pt x="384057" y="4010872"/>
                </a:lnTo>
                <a:cubicBezTo>
                  <a:pt x="391011" y="4010015"/>
                  <a:pt x="456733" y="4004871"/>
                  <a:pt x="437493" y="4017159"/>
                </a:cubicBezTo>
                <a:cubicBezTo>
                  <a:pt x="427625" y="4015730"/>
                  <a:pt x="417566" y="4017635"/>
                  <a:pt x="408918" y="4022588"/>
                </a:cubicBezTo>
                <a:cubicBezTo>
                  <a:pt x="418443" y="4027827"/>
                  <a:pt x="435397" y="4020302"/>
                  <a:pt x="441588" y="4030875"/>
                </a:cubicBezTo>
                <a:cubicBezTo>
                  <a:pt x="441588" y="4034685"/>
                  <a:pt x="452733" y="4037352"/>
                  <a:pt x="444636" y="4039257"/>
                </a:cubicBezTo>
                <a:cubicBezTo>
                  <a:pt x="431301" y="4042781"/>
                  <a:pt x="416918" y="4031065"/>
                  <a:pt x="406536" y="4039257"/>
                </a:cubicBezTo>
                <a:cubicBezTo>
                  <a:pt x="399745" y="4040495"/>
                  <a:pt x="392744" y="4039352"/>
                  <a:pt x="386629" y="4036209"/>
                </a:cubicBezTo>
                <a:cubicBezTo>
                  <a:pt x="349196" y="4055259"/>
                  <a:pt x="361769" y="4048972"/>
                  <a:pt x="389487" y="4059545"/>
                </a:cubicBezTo>
                <a:cubicBezTo>
                  <a:pt x="389487" y="4061260"/>
                  <a:pt x="389487" y="4062403"/>
                  <a:pt x="389487" y="4063546"/>
                </a:cubicBezTo>
                <a:cubicBezTo>
                  <a:pt x="386439" y="4066689"/>
                  <a:pt x="373770" y="4063070"/>
                  <a:pt x="377199" y="4070880"/>
                </a:cubicBezTo>
                <a:lnTo>
                  <a:pt x="386724" y="4076404"/>
                </a:lnTo>
                <a:cubicBezTo>
                  <a:pt x="398821" y="4077642"/>
                  <a:pt x="407775" y="4081929"/>
                  <a:pt x="421014" y="4080214"/>
                </a:cubicBezTo>
                <a:cubicBezTo>
                  <a:pt x="421872" y="4081834"/>
                  <a:pt x="422729" y="4083453"/>
                  <a:pt x="423300" y="4084786"/>
                </a:cubicBezTo>
                <a:cubicBezTo>
                  <a:pt x="420729" y="4088692"/>
                  <a:pt x="412537" y="4086120"/>
                  <a:pt x="409870" y="4089263"/>
                </a:cubicBezTo>
                <a:lnTo>
                  <a:pt x="409870" y="4096597"/>
                </a:lnTo>
                <a:lnTo>
                  <a:pt x="428920" y="4107456"/>
                </a:lnTo>
                <a:cubicBezTo>
                  <a:pt x="431492" y="4113171"/>
                  <a:pt x="421014" y="4113171"/>
                  <a:pt x="422824" y="4118124"/>
                </a:cubicBezTo>
                <a:cubicBezTo>
                  <a:pt x="428158" y="4125267"/>
                  <a:pt x="453018" y="4113552"/>
                  <a:pt x="449018" y="4129459"/>
                </a:cubicBezTo>
                <a:cubicBezTo>
                  <a:pt x="439493" y="4132887"/>
                  <a:pt x="372056" y="4133269"/>
                  <a:pt x="406536" y="4149937"/>
                </a:cubicBezTo>
                <a:cubicBezTo>
                  <a:pt x="432825" y="4147746"/>
                  <a:pt x="464543" y="4134792"/>
                  <a:pt x="487594" y="4152319"/>
                </a:cubicBezTo>
                <a:cubicBezTo>
                  <a:pt x="467687" y="4157462"/>
                  <a:pt x="429015" y="4149175"/>
                  <a:pt x="416061" y="4162701"/>
                </a:cubicBezTo>
                <a:cubicBezTo>
                  <a:pt x="423396" y="4170321"/>
                  <a:pt x="435111" y="4166416"/>
                  <a:pt x="442255" y="4170416"/>
                </a:cubicBezTo>
                <a:cubicBezTo>
                  <a:pt x="437740" y="4174035"/>
                  <a:pt x="432120" y="4175941"/>
                  <a:pt x="426348" y="4175845"/>
                </a:cubicBezTo>
                <a:lnTo>
                  <a:pt x="412537" y="4168511"/>
                </a:lnTo>
                <a:cubicBezTo>
                  <a:pt x="394535" y="4173369"/>
                  <a:pt x="377295" y="4181941"/>
                  <a:pt x="358340" y="4184323"/>
                </a:cubicBezTo>
                <a:cubicBezTo>
                  <a:pt x="353672" y="4209850"/>
                  <a:pt x="456162" y="4176036"/>
                  <a:pt x="462258" y="4195848"/>
                </a:cubicBezTo>
                <a:cubicBezTo>
                  <a:pt x="454190" y="4198706"/>
                  <a:pt x="445903" y="4200896"/>
                  <a:pt x="437493" y="4202515"/>
                </a:cubicBezTo>
                <a:cubicBezTo>
                  <a:pt x="441398" y="4208897"/>
                  <a:pt x="464258" y="4202515"/>
                  <a:pt x="472354" y="4212707"/>
                </a:cubicBezTo>
                <a:lnTo>
                  <a:pt x="479117" y="4212707"/>
                </a:lnTo>
                <a:cubicBezTo>
                  <a:pt x="486070" y="4208231"/>
                  <a:pt x="497119" y="4208421"/>
                  <a:pt x="504453" y="4202134"/>
                </a:cubicBezTo>
                <a:cubicBezTo>
                  <a:pt x="532457" y="4211183"/>
                  <a:pt x="567033" y="4202134"/>
                  <a:pt x="593512" y="4192609"/>
                </a:cubicBezTo>
                <a:lnTo>
                  <a:pt x="593512" y="4174226"/>
                </a:lnTo>
                <a:lnTo>
                  <a:pt x="587130" y="4170416"/>
                </a:lnTo>
                <a:lnTo>
                  <a:pt x="587130" y="4148413"/>
                </a:lnTo>
                <a:lnTo>
                  <a:pt x="593131" y="4144508"/>
                </a:lnTo>
                <a:lnTo>
                  <a:pt x="580748" y="4137555"/>
                </a:lnTo>
                <a:lnTo>
                  <a:pt x="586654" y="4133650"/>
                </a:lnTo>
                <a:cubicBezTo>
                  <a:pt x="586654" y="4132602"/>
                  <a:pt x="586654" y="4131459"/>
                  <a:pt x="586654" y="4130125"/>
                </a:cubicBezTo>
                <a:lnTo>
                  <a:pt x="593226" y="4126220"/>
                </a:lnTo>
                <a:lnTo>
                  <a:pt x="593226" y="4107932"/>
                </a:lnTo>
                <a:lnTo>
                  <a:pt x="586654" y="4103932"/>
                </a:lnTo>
                <a:cubicBezTo>
                  <a:pt x="585511" y="4100121"/>
                  <a:pt x="590750" y="4098407"/>
                  <a:pt x="593226" y="4096121"/>
                </a:cubicBezTo>
                <a:cubicBezTo>
                  <a:pt x="593607" y="4092501"/>
                  <a:pt x="593312" y="4088787"/>
                  <a:pt x="592369" y="4085262"/>
                </a:cubicBezTo>
                <a:cubicBezTo>
                  <a:pt x="573319" y="4077642"/>
                  <a:pt x="550935" y="4093835"/>
                  <a:pt x="534457" y="4082214"/>
                </a:cubicBezTo>
                <a:cubicBezTo>
                  <a:pt x="534457" y="4080977"/>
                  <a:pt x="534457" y="4079833"/>
                  <a:pt x="534457" y="4078690"/>
                </a:cubicBezTo>
                <a:cubicBezTo>
                  <a:pt x="540077" y="4074118"/>
                  <a:pt x="549221" y="4078690"/>
                  <a:pt x="557412" y="4073166"/>
                </a:cubicBezTo>
                <a:cubicBezTo>
                  <a:pt x="565889" y="4070023"/>
                  <a:pt x="584463" y="4078976"/>
                  <a:pt x="587606" y="4067070"/>
                </a:cubicBezTo>
                <a:lnTo>
                  <a:pt x="597131" y="4061831"/>
                </a:lnTo>
                <a:cubicBezTo>
                  <a:pt x="601989" y="4065165"/>
                  <a:pt x="600370" y="4068404"/>
                  <a:pt x="606656" y="4071356"/>
                </a:cubicBezTo>
                <a:lnTo>
                  <a:pt x="606656" y="4085739"/>
                </a:lnTo>
                <a:lnTo>
                  <a:pt x="600465" y="4089549"/>
                </a:lnTo>
                <a:lnTo>
                  <a:pt x="600465" y="4093073"/>
                </a:lnTo>
                <a:lnTo>
                  <a:pt x="606847" y="4096979"/>
                </a:lnTo>
                <a:lnTo>
                  <a:pt x="606847" y="4111075"/>
                </a:lnTo>
                <a:lnTo>
                  <a:pt x="600656" y="4114980"/>
                </a:lnTo>
                <a:lnTo>
                  <a:pt x="600656" y="4136888"/>
                </a:lnTo>
                <a:lnTo>
                  <a:pt x="606466" y="4140889"/>
                </a:lnTo>
                <a:lnTo>
                  <a:pt x="600846" y="4144032"/>
                </a:lnTo>
                <a:cubicBezTo>
                  <a:pt x="597894" y="4156224"/>
                  <a:pt x="609514" y="4152414"/>
                  <a:pt x="606466" y="4158510"/>
                </a:cubicBezTo>
                <a:lnTo>
                  <a:pt x="613324" y="4162701"/>
                </a:lnTo>
                <a:cubicBezTo>
                  <a:pt x="608943" y="4165273"/>
                  <a:pt x="604561" y="4167845"/>
                  <a:pt x="600751" y="4170226"/>
                </a:cubicBezTo>
                <a:lnTo>
                  <a:pt x="600751" y="4188609"/>
                </a:lnTo>
                <a:cubicBezTo>
                  <a:pt x="602942" y="4191847"/>
                  <a:pt x="612752" y="4188609"/>
                  <a:pt x="612562" y="4192800"/>
                </a:cubicBezTo>
                <a:lnTo>
                  <a:pt x="607895" y="4195371"/>
                </a:lnTo>
                <a:cubicBezTo>
                  <a:pt x="606904" y="4198991"/>
                  <a:pt x="606580" y="4202801"/>
                  <a:pt x="606942" y="4206611"/>
                </a:cubicBezTo>
                <a:lnTo>
                  <a:pt x="600370" y="4210897"/>
                </a:lnTo>
                <a:cubicBezTo>
                  <a:pt x="599798" y="4214708"/>
                  <a:pt x="602751" y="4222137"/>
                  <a:pt x="596846" y="4222899"/>
                </a:cubicBezTo>
                <a:lnTo>
                  <a:pt x="587321" y="4218136"/>
                </a:lnTo>
                <a:lnTo>
                  <a:pt x="587321" y="4213755"/>
                </a:lnTo>
                <a:lnTo>
                  <a:pt x="578748" y="4212231"/>
                </a:lnTo>
                <a:cubicBezTo>
                  <a:pt x="556364" y="4217089"/>
                  <a:pt x="527409" y="4224328"/>
                  <a:pt x="505120" y="4216327"/>
                </a:cubicBezTo>
                <a:cubicBezTo>
                  <a:pt x="488070" y="4218422"/>
                  <a:pt x="469782" y="4224423"/>
                  <a:pt x="453780" y="4216327"/>
                </a:cubicBezTo>
                <a:cubicBezTo>
                  <a:pt x="435778" y="4209564"/>
                  <a:pt x="422062" y="4229566"/>
                  <a:pt x="406727" y="4219661"/>
                </a:cubicBezTo>
                <a:cubicBezTo>
                  <a:pt x="393106" y="4230138"/>
                  <a:pt x="380628" y="4214041"/>
                  <a:pt x="368627" y="4222613"/>
                </a:cubicBezTo>
                <a:cubicBezTo>
                  <a:pt x="355578" y="4225566"/>
                  <a:pt x="347481" y="4220613"/>
                  <a:pt x="335385" y="4219565"/>
                </a:cubicBezTo>
                <a:cubicBezTo>
                  <a:pt x="316335" y="4212802"/>
                  <a:pt x="290807" y="4222422"/>
                  <a:pt x="272329" y="4229090"/>
                </a:cubicBezTo>
                <a:lnTo>
                  <a:pt x="285188" y="4236234"/>
                </a:lnTo>
                <a:cubicBezTo>
                  <a:pt x="286331" y="4239949"/>
                  <a:pt x="283759" y="4241758"/>
                  <a:pt x="280044" y="4242996"/>
                </a:cubicBezTo>
                <a:cubicBezTo>
                  <a:pt x="273853" y="4254046"/>
                  <a:pt x="287760" y="4253474"/>
                  <a:pt x="295570" y="4252521"/>
                </a:cubicBezTo>
                <a:cubicBezTo>
                  <a:pt x="298332" y="4250808"/>
                  <a:pt x="298332" y="4250808"/>
                  <a:pt x="291855" y="4246902"/>
                </a:cubicBezTo>
                <a:cubicBezTo>
                  <a:pt x="305076" y="4239663"/>
                  <a:pt x="320906" y="4238901"/>
                  <a:pt x="334718" y="4244998"/>
                </a:cubicBezTo>
                <a:cubicBezTo>
                  <a:pt x="343252" y="4240520"/>
                  <a:pt x="352215" y="4236996"/>
                  <a:pt x="361483" y="4234328"/>
                </a:cubicBezTo>
                <a:cubicBezTo>
                  <a:pt x="375771" y="4238139"/>
                  <a:pt x="390058" y="4232138"/>
                  <a:pt x="407679" y="4234328"/>
                </a:cubicBezTo>
                <a:lnTo>
                  <a:pt x="418252" y="4226804"/>
                </a:lnTo>
                <a:cubicBezTo>
                  <a:pt x="430349" y="4224709"/>
                  <a:pt x="436254" y="4230424"/>
                  <a:pt x="446827" y="4230233"/>
                </a:cubicBezTo>
                <a:cubicBezTo>
                  <a:pt x="459781" y="4222708"/>
                  <a:pt x="474450" y="4229376"/>
                  <a:pt x="485689" y="4233948"/>
                </a:cubicBezTo>
                <a:cubicBezTo>
                  <a:pt x="491747" y="4230710"/>
                  <a:pt x="498700" y="4229472"/>
                  <a:pt x="505501" y="4230519"/>
                </a:cubicBezTo>
                <a:cubicBezTo>
                  <a:pt x="511216" y="4234424"/>
                  <a:pt x="511216" y="4234614"/>
                  <a:pt x="503406" y="4239186"/>
                </a:cubicBezTo>
                <a:cubicBezTo>
                  <a:pt x="502415" y="4242806"/>
                  <a:pt x="502091" y="4246616"/>
                  <a:pt x="502453" y="4250331"/>
                </a:cubicBezTo>
                <a:lnTo>
                  <a:pt x="508644" y="4254332"/>
                </a:lnTo>
                <a:cubicBezTo>
                  <a:pt x="504263" y="4268333"/>
                  <a:pt x="471021" y="4252617"/>
                  <a:pt x="460448" y="4266904"/>
                </a:cubicBezTo>
                <a:cubicBezTo>
                  <a:pt x="455438" y="4266523"/>
                  <a:pt x="450475" y="4268047"/>
                  <a:pt x="446541" y="4271191"/>
                </a:cubicBezTo>
                <a:lnTo>
                  <a:pt x="437969" y="4265380"/>
                </a:lnTo>
                <a:cubicBezTo>
                  <a:pt x="442607" y="4262046"/>
                  <a:pt x="447513" y="4259094"/>
                  <a:pt x="452637" y="4256522"/>
                </a:cubicBezTo>
                <a:cubicBezTo>
                  <a:pt x="463781" y="4258618"/>
                  <a:pt x="469020" y="4252141"/>
                  <a:pt x="479022" y="4252617"/>
                </a:cubicBezTo>
                <a:lnTo>
                  <a:pt x="488547" y="4247759"/>
                </a:lnTo>
                <a:cubicBezTo>
                  <a:pt x="488547" y="4245854"/>
                  <a:pt x="488547" y="4245759"/>
                  <a:pt x="472354" y="4238234"/>
                </a:cubicBezTo>
                <a:cubicBezTo>
                  <a:pt x="460962" y="4247283"/>
                  <a:pt x="444798" y="4246997"/>
                  <a:pt x="433683" y="4237663"/>
                </a:cubicBezTo>
                <a:cubicBezTo>
                  <a:pt x="406251" y="4243569"/>
                  <a:pt x="375008" y="4236043"/>
                  <a:pt x="351291" y="4250331"/>
                </a:cubicBezTo>
                <a:cubicBezTo>
                  <a:pt x="366055" y="4252235"/>
                  <a:pt x="380619" y="4255379"/>
                  <a:pt x="394821" y="4259856"/>
                </a:cubicBezTo>
                <a:cubicBezTo>
                  <a:pt x="397583" y="4263952"/>
                  <a:pt x="406536" y="4262142"/>
                  <a:pt x="410822" y="4265095"/>
                </a:cubicBezTo>
                <a:lnTo>
                  <a:pt x="410822" y="4268619"/>
                </a:lnTo>
                <a:lnTo>
                  <a:pt x="423776" y="4276239"/>
                </a:lnTo>
                <a:lnTo>
                  <a:pt x="423776" y="4283764"/>
                </a:lnTo>
                <a:cubicBezTo>
                  <a:pt x="397869" y="4296813"/>
                  <a:pt x="361769" y="4285002"/>
                  <a:pt x="336908" y="4292241"/>
                </a:cubicBezTo>
                <a:cubicBezTo>
                  <a:pt x="321764" y="4293479"/>
                  <a:pt x="304714" y="4290335"/>
                  <a:pt x="293474" y="4302337"/>
                </a:cubicBezTo>
                <a:cubicBezTo>
                  <a:pt x="327574" y="4308053"/>
                  <a:pt x="358340" y="4322911"/>
                  <a:pt x="394154" y="4322245"/>
                </a:cubicBezTo>
                <a:cubicBezTo>
                  <a:pt x="404536" y="4316244"/>
                  <a:pt x="389201" y="4312720"/>
                  <a:pt x="384629" y="4309481"/>
                </a:cubicBezTo>
                <a:cubicBezTo>
                  <a:pt x="399964" y="4296622"/>
                  <a:pt x="423776" y="4310244"/>
                  <a:pt x="439969" y="4299956"/>
                </a:cubicBezTo>
                <a:cubicBezTo>
                  <a:pt x="449494" y="4305576"/>
                  <a:pt x="460067" y="4300719"/>
                  <a:pt x="456733" y="4315386"/>
                </a:cubicBezTo>
                <a:cubicBezTo>
                  <a:pt x="437112" y="4332341"/>
                  <a:pt x="485308" y="4307767"/>
                  <a:pt x="483022" y="4323768"/>
                </a:cubicBezTo>
                <a:cubicBezTo>
                  <a:pt x="476802" y="4329769"/>
                  <a:pt x="467230" y="4330627"/>
                  <a:pt x="460067" y="4325769"/>
                </a:cubicBezTo>
                <a:cubicBezTo>
                  <a:pt x="455590" y="4329674"/>
                  <a:pt x="448922" y="4328341"/>
                  <a:pt x="444351" y="4330723"/>
                </a:cubicBezTo>
                <a:cubicBezTo>
                  <a:pt x="459324" y="4339103"/>
                  <a:pt x="475631" y="4344819"/>
                  <a:pt x="492547" y="4347676"/>
                </a:cubicBezTo>
                <a:cubicBezTo>
                  <a:pt x="498262" y="4345390"/>
                  <a:pt x="495595" y="4338151"/>
                  <a:pt x="506072" y="4340248"/>
                </a:cubicBezTo>
                <a:cubicBezTo>
                  <a:pt x="511311" y="4337866"/>
                  <a:pt x="508168" y="4332818"/>
                  <a:pt x="515597" y="4331293"/>
                </a:cubicBezTo>
                <a:lnTo>
                  <a:pt x="515597" y="4320435"/>
                </a:lnTo>
                <a:cubicBezTo>
                  <a:pt x="523122" y="4316149"/>
                  <a:pt x="535219" y="4320435"/>
                  <a:pt x="541887" y="4312625"/>
                </a:cubicBezTo>
                <a:cubicBezTo>
                  <a:pt x="534552" y="4308815"/>
                  <a:pt x="525980" y="4313196"/>
                  <a:pt x="518931" y="4307195"/>
                </a:cubicBezTo>
                <a:cubicBezTo>
                  <a:pt x="511311" y="4305481"/>
                  <a:pt x="503787" y="4314625"/>
                  <a:pt x="496738" y="4309385"/>
                </a:cubicBezTo>
                <a:cubicBezTo>
                  <a:pt x="495405" y="4302052"/>
                  <a:pt x="493881" y="4299860"/>
                  <a:pt x="506263" y="4299385"/>
                </a:cubicBezTo>
                <a:cubicBezTo>
                  <a:pt x="521789" y="4286716"/>
                  <a:pt x="534838" y="4288717"/>
                  <a:pt x="553888" y="4292432"/>
                </a:cubicBezTo>
                <a:lnTo>
                  <a:pt x="563413" y="4299576"/>
                </a:lnTo>
                <a:cubicBezTo>
                  <a:pt x="576843" y="4299576"/>
                  <a:pt x="584939" y="4300814"/>
                  <a:pt x="594084" y="4294527"/>
                </a:cubicBezTo>
                <a:lnTo>
                  <a:pt x="594084" y="4290051"/>
                </a:lnTo>
                <a:cubicBezTo>
                  <a:pt x="589416" y="4290051"/>
                  <a:pt x="575034" y="4286431"/>
                  <a:pt x="587130" y="4285097"/>
                </a:cubicBezTo>
                <a:cubicBezTo>
                  <a:pt x="601132" y="4285097"/>
                  <a:pt x="591512" y="4266047"/>
                  <a:pt x="594179" y="4257665"/>
                </a:cubicBezTo>
                <a:cubicBezTo>
                  <a:pt x="587035" y="4250997"/>
                  <a:pt x="570843" y="4261666"/>
                  <a:pt x="567699" y="4250808"/>
                </a:cubicBezTo>
                <a:cubicBezTo>
                  <a:pt x="566842" y="4249188"/>
                  <a:pt x="564080" y="4247950"/>
                  <a:pt x="561984" y="4246521"/>
                </a:cubicBezTo>
                <a:cubicBezTo>
                  <a:pt x="568938" y="4240901"/>
                  <a:pt x="578081" y="4246521"/>
                  <a:pt x="585511" y="4247473"/>
                </a:cubicBezTo>
                <a:cubicBezTo>
                  <a:pt x="589988" y="4245854"/>
                  <a:pt x="586464" y="4242044"/>
                  <a:pt x="587892" y="4238997"/>
                </a:cubicBezTo>
                <a:lnTo>
                  <a:pt x="594274" y="4234996"/>
                </a:lnTo>
                <a:cubicBezTo>
                  <a:pt x="594274" y="4227185"/>
                  <a:pt x="600275" y="4230138"/>
                  <a:pt x="601894" y="4235853"/>
                </a:cubicBezTo>
                <a:cubicBezTo>
                  <a:pt x="610371" y="4239186"/>
                  <a:pt x="607609" y="4243187"/>
                  <a:pt x="601227" y="4246330"/>
                </a:cubicBezTo>
                <a:lnTo>
                  <a:pt x="607133" y="4250045"/>
                </a:lnTo>
                <a:lnTo>
                  <a:pt x="600942" y="4253855"/>
                </a:lnTo>
                <a:lnTo>
                  <a:pt x="600942" y="4279667"/>
                </a:lnTo>
                <a:cubicBezTo>
                  <a:pt x="615039" y="4287954"/>
                  <a:pt x="604180" y="4313005"/>
                  <a:pt x="607323" y="4327292"/>
                </a:cubicBezTo>
                <a:cubicBezTo>
                  <a:pt x="614753" y="4329578"/>
                  <a:pt x="614181" y="4334913"/>
                  <a:pt x="613896" y="4341104"/>
                </a:cubicBezTo>
                <a:cubicBezTo>
                  <a:pt x="600189" y="4349677"/>
                  <a:pt x="583720" y="4352629"/>
                  <a:pt x="567890" y="4349391"/>
                </a:cubicBezTo>
                <a:lnTo>
                  <a:pt x="567890" y="4345772"/>
                </a:lnTo>
                <a:cubicBezTo>
                  <a:pt x="565699" y="4344343"/>
                  <a:pt x="563413" y="4343104"/>
                  <a:pt x="561413" y="4341771"/>
                </a:cubicBezTo>
                <a:lnTo>
                  <a:pt x="561413" y="4338056"/>
                </a:lnTo>
                <a:cubicBezTo>
                  <a:pt x="553221" y="4335961"/>
                  <a:pt x="553221" y="4335961"/>
                  <a:pt x="530552" y="4337485"/>
                </a:cubicBezTo>
                <a:cubicBezTo>
                  <a:pt x="526932" y="4341390"/>
                  <a:pt x="530552" y="4345772"/>
                  <a:pt x="528552" y="4349200"/>
                </a:cubicBezTo>
                <a:lnTo>
                  <a:pt x="519026" y="4354915"/>
                </a:lnTo>
                <a:cubicBezTo>
                  <a:pt x="514216" y="4354440"/>
                  <a:pt x="509387" y="4355678"/>
                  <a:pt x="505406" y="4358439"/>
                </a:cubicBezTo>
                <a:cubicBezTo>
                  <a:pt x="494071" y="4358439"/>
                  <a:pt x="486356" y="4350629"/>
                  <a:pt x="476164" y="4356726"/>
                </a:cubicBezTo>
                <a:lnTo>
                  <a:pt x="476164" y="4360345"/>
                </a:lnTo>
                <a:lnTo>
                  <a:pt x="482831" y="4364345"/>
                </a:lnTo>
                <a:cubicBezTo>
                  <a:pt x="481974" y="4367298"/>
                  <a:pt x="484546" y="4370536"/>
                  <a:pt x="479974" y="4373299"/>
                </a:cubicBezTo>
                <a:cubicBezTo>
                  <a:pt x="456447" y="4356821"/>
                  <a:pt x="439302" y="4380157"/>
                  <a:pt x="414442" y="4377014"/>
                </a:cubicBezTo>
                <a:cubicBezTo>
                  <a:pt x="362150" y="4369298"/>
                  <a:pt x="305857" y="4380729"/>
                  <a:pt x="252517" y="4378728"/>
                </a:cubicBezTo>
                <a:lnTo>
                  <a:pt x="258708" y="4382633"/>
                </a:lnTo>
                <a:cubicBezTo>
                  <a:pt x="253374" y="4389015"/>
                  <a:pt x="230800" y="4386919"/>
                  <a:pt x="242421" y="4395396"/>
                </a:cubicBezTo>
                <a:cubicBezTo>
                  <a:pt x="258613" y="4397207"/>
                  <a:pt x="273186" y="4385871"/>
                  <a:pt x="288903" y="4388253"/>
                </a:cubicBezTo>
                <a:cubicBezTo>
                  <a:pt x="294237" y="4394063"/>
                  <a:pt x="305476" y="4389300"/>
                  <a:pt x="311191" y="4393683"/>
                </a:cubicBezTo>
                <a:cubicBezTo>
                  <a:pt x="302714" y="4401588"/>
                  <a:pt x="290807" y="4396349"/>
                  <a:pt x="281854" y="4403208"/>
                </a:cubicBezTo>
                <a:cubicBezTo>
                  <a:pt x="276234" y="4399111"/>
                  <a:pt x="264042" y="4397111"/>
                  <a:pt x="265376" y="4405398"/>
                </a:cubicBezTo>
                <a:lnTo>
                  <a:pt x="277187" y="4410636"/>
                </a:lnTo>
                <a:cubicBezTo>
                  <a:pt x="275472" y="4410636"/>
                  <a:pt x="276330" y="4410636"/>
                  <a:pt x="277187" y="4410636"/>
                </a:cubicBezTo>
                <a:lnTo>
                  <a:pt x="277187" y="4410636"/>
                </a:lnTo>
                <a:cubicBezTo>
                  <a:pt x="311096" y="4412828"/>
                  <a:pt x="340242" y="4406827"/>
                  <a:pt x="374151" y="4407112"/>
                </a:cubicBezTo>
                <a:cubicBezTo>
                  <a:pt x="379390" y="4409779"/>
                  <a:pt x="401488" y="4420257"/>
                  <a:pt x="383010" y="4421686"/>
                </a:cubicBezTo>
                <a:cubicBezTo>
                  <a:pt x="364979" y="4415589"/>
                  <a:pt x="345252" y="4416828"/>
                  <a:pt x="328146" y="4425210"/>
                </a:cubicBezTo>
                <a:cubicBezTo>
                  <a:pt x="315287" y="4426448"/>
                  <a:pt x="300142" y="4421876"/>
                  <a:pt x="288522" y="4428925"/>
                </a:cubicBezTo>
                <a:cubicBezTo>
                  <a:pt x="273472" y="4423591"/>
                  <a:pt x="254231" y="4417018"/>
                  <a:pt x="239182" y="4419400"/>
                </a:cubicBezTo>
                <a:lnTo>
                  <a:pt x="239182" y="4423115"/>
                </a:lnTo>
                <a:cubicBezTo>
                  <a:pt x="234705" y="4425496"/>
                  <a:pt x="230324" y="4427972"/>
                  <a:pt x="226038" y="4430449"/>
                </a:cubicBezTo>
                <a:cubicBezTo>
                  <a:pt x="235086" y="4434164"/>
                  <a:pt x="243659" y="4430449"/>
                  <a:pt x="251660" y="4437688"/>
                </a:cubicBezTo>
                <a:cubicBezTo>
                  <a:pt x="254803" y="4445498"/>
                  <a:pt x="236896" y="4443021"/>
                  <a:pt x="232610" y="4448832"/>
                </a:cubicBezTo>
                <a:lnTo>
                  <a:pt x="232610" y="4452546"/>
                </a:lnTo>
                <a:cubicBezTo>
                  <a:pt x="237658" y="4454642"/>
                  <a:pt x="251088" y="4457023"/>
                  <a:pt x="252231" y="4450356"/>
                </a:cubicBezTo>
                <a:cubicBezTo>
                  <a:pt x="267281" y="4435592"/>
                  <a:pt x="297665" y="4450356"/>
                  <a:pt x="314906" y="4443594"/>
                </a:cubicBezTo>
                <a:cubicBezTo>
                  <a:pt x="318906" y="4444927"/>
                  <a:pt x="317763" y="4446927"/>
                  <a:pt x="318049" y="4448641"/>
                </a:cubicBezTo>
                <a:lnTo>
                  <a:pt x="324526" y="4452642"/>
                </a:lnTo>
                <a:lnTo>
                  <a:pt x="324526" y="4456261"/>
                </a:lnTo>
                <a:cubicBezTo>
                  <a:pt x="309143" y="4463977"/>
                  <a:pt x="291208" y="4464643"/>
                  <a:pt x="275282" y="4458166"/>
                </a:cubicBezTo>
                <a:cubicBezTo>
                  <a:pt x="262614" y="4462071"/>
                  <a:pt x="241944" y="4467691"/>
                  <a:pt x="230514" y="4462358"/>
                </a:cubicBezTo>
                <a:cubicBezTo>
                  <a:pt x="217274" y="4474073"/>
                  <a:pt x="183842" y="4461785"/>
                  <a:pt x="186604" y="4477788"/>
                </a:cubicBezTo>
                <a:cubicBezTo>
                  <a:pt x="201844" y="4485027"/>
                  <a:pt x="186604" y="4489122"/>
                  <a:pt x="177079" y="4487313"/>
                </a:cubicBezTo>
                <a:cubicBezTo>
                  <a:pt x="174126" y="4489028"/>
                  <a:pt x="174126" y="4489028"/>
                  <a:pt x="180317" y="4492742"/>
                </a:cubicBezTo>
                <a:lnTo>
                  <a:pt x="180317" y="4496266"/>
                </a:lnTo>
                <a:cubicBezTo>
                  <a:pt x="194033" y="4504268"/>
                  <a:pt x="220227" y="4483693"/>
                  <a:pt x="227942" y="4504458"/>
                </a:cubicBezTo>
                <a:cubicBezTo>
                  <a:pt x="229847" y="4506268"/>
                  <a:pt x="230514" y="4505220"/>
                  <a:pt x="234610" y="4506649"/>
                </a:cubicBezTo>
                <a:cubicBezTo>
                  <a:pt x="233238" y="4507315"/>
                  <a:pt x="231933" y="4508078"/>
                  <a:pt x="230705" y="4509030"/>
                </a:cubicBezTo>
                <a:cubicBezTo>
                  <a:pt x="219751" y="4509030"/>
                  <a:pt x="207083" y="4512173"/>
                  <a:pt x="197653" y="4505982"/>
                </a:cubicBezTo>
                <a:cubicBezTo>
                  <a:pt x="189176" y="4513411"/>
                  <a:pt x="148599" y="4507029"/>
                  <a:pt x="154886" y="4522270"/>
                </a:cubicBezTo>
                <a:lnTo>
                  <a:pt x="164411" y="4527794"/>
                </a:lnTo>
                <a:cubicBezTo>
                  <a:pt x="173783" y="4526937"/>
                  <a:pt x="182937" y="4524461"/>
                  <a:pt x="191462" y="4520460"/>
                </a:cubicBezTo>
                <a:cubicBezTo>
                  <a:pt x="199939" y="4520460"/>
                  <a:pt x="199939" y="4520460"/>
                  <a:pt x="200987" y="4517031"/>
                </a:cubicBezTo>
                <a:cubicBezTo>
                  <a:pt x="202225" y="4508363"/>
                  <a:pt x="217941" y="4516269"/>
                  <a:pt x="223561" y="4520174"/>
                </a:cubicBezTo>
                <a:cubicBezTo>
                  <a:pt x="229276" y="4513030"/>
                  <a:pt x="254803" y="4522746"/>
                  <a:pt x="240039" y="4508267"/>
                </a:cubicBezTo>
                <a:cubicBezTo>
                  <a:pt x="245659" y="4510269"/>
                  <a:pt x="238325" y="4505886"/>
                  <a:pt x="236801" y="4506172"/>
                </a:cubicBezTo>
                <a:cubicBezTo>
                  <a:pt x="224704" y="4499124"/>
                  <a:pt x="280044" y="4503410"/>
                  <a:pt x="289379" y="4498458"/>
                </a:cubicBezTo>
                <a:cubicBezTo>
                  <a:pt x="295094" y="4505315"/>
                  <a:pt x="310429" y="4497315"/>
                  <a:pt x="312620" y="4506554"/>
                </a:cubicBezTo>
                <a:cubicBezTo>
                  <a:pt x="297761" y="4515411"/>
                  <a:pt x="280616" y="4529699"/>
                  <a:pt x="263471" y="4531509"/>
                </a:cubicBezTo>
                <a:cubicBezTo>
                  <a:pt x="255708" y="4526556"/>
                  <a:pt x="245802" y="4526556"/>
                  <a:pt x="238039" y="4531509"/>
                </a:cubicBezTo>
                <a:cubicBezTo>
                  <a:pt x="228038" y="4535415"/>
                  <a:pt x="204035" y="4525318"/>
                  <a:pt x="200796" y="4537510"/>
                </a:cubicBezTo>
                <a:cubicBezTo>
                  <a:pt x="229371" y="4549416"/>
                  <a:pt x="268329" y="4552464"/>
                  <a:pt x="296046" y="4535510"/>
                </a:cubicBezTo>
                <a:cubicBezTo>
                  <a:pt x="305571" y="4543606"/>
                  <a:pt x="319764" y="4538176"/>
                  <a:pt x="328336" y="4532175"/>
                </a:cubicBezTo>
                <a:cubicBezTo>
                  <a:pt x="348243" y="4522650"/>
                  <a:pt x="369484" y="4536747"/>
                  <a:pt x="388248" y="4528460"/>
                </a:cubicBezTo>
                <a:cubicBezTo>
                  <a:pt x="406727" y="4535795"/>
                  <a:pt x="428444" y="4535415"/>
                  <a:pt x="446922" y="4542939"/>
                </a:cubicBezTo>
                <a:cubicBezTo>
                  <a:pt x="452161" y="4535890"/>
                  <a:pt x="470259" y="4543986"/>
                  <a:pt x="469782" y="4534366"/>
                </a:cubicBezTo>
                <a:cubicBezTo>
                  <a:pt x="465210" y="4528842"/>
                  <a:pt x="455304" y="4534366"/>
                  <a:pt x="450065" y="4529889"/>
                </a:cubicBezTo>
                <a:lnTo>
                  <a:pt x="461210" y="4524747"/>
                </a:lnTo>
                <a:cubicBezTo>
                  <a:pt x="500167" y="4524747"/>
                  <a:pt x="546173" y="4516269"/>
                  <a:pt x="585035" y="4524747"/>
                </a:cubicBezTo>
                <a:lnTo>
                  <a:pt x="594560" y="4519508"/>
                </a:lnTo>
                <a:lnTo>
                  <a:pt x="594560" y="4512173"/>
                </a:lnTo>
                <a:lnTo>
                  <a:pt x="588178" y="4508267"/>
                </a:lnTo>
                <a:lnTo>
                  <a:pt x="588178" y="4471501"/>
                </a:lnTo>
                <a:cubicBezTo>
                  <a:pt x="606180" y="4463977"/>
                  <a:pt x="579320" y="4461976"/>
                  <a:pt x="591417" y="4454928"/>
                </a:cubicBezTo>
                <a:cubicBezTo>
                  <a:pt x="597989" y="4451022"/>
                  <a:pt x="593417" y="4448832"/>
                  <a:pt x="588464" y="4445975"/>
                </a:cubicBezTo>
                <a:cubicBezTo>
                  <a:pt x="588464" y="4444832"/>
                  <a:pt x="588464" y="4443594"/>
                  <a:pt x="587892" y="4441688"/>
                </a:cubicBezTo>
                <a:lnTo>
                  <a:pt x="573605" y="4435402"/>
                </a:lnTo>
                <a:cubicBezTo>
                  <a:pt x="571795" y="4434735"/>
                  <a:pt x="562080" y="4439211"/>
                  <a:pt x="555412" y="4434544"/>
                </a:cubicBezTo>
                <a:cubicBezTo>
                  <a:pt x="564937" y="4427305"/>
                  <a:pt x="573605" y="4429401"/>
                  <a:pt x="585797" y="4429211"/>
                </a:cubicBezTo>
                <a:cubicBezTo>
                  <a:pt x="608181" y="4417495"/>
                  <a:pt x="580463" y="4414828"/>
                  <a:pt x="570652" y="4421686"/>
                </a:cubicBezTo>
                <a:cubicBezTo>
                  <a:pt x="554840" y="4417971"/>
                  <a:pt x="548744" y="4422733"/>
                  <a:pt x="531028" y="4421686"/>
                </a:cubicBezTo>
                <a:lnTo>
                  <a:pt x="520931" y="4414542"/>
                </a:lnTo>
                <a:cubicBezTo>
                  <a:pt x="514455" y="4413780"/>
                  <a:pt x="507958" y="4415685"/>
                  <a:pt x="502929" y="4419876"/>
                </a:cubicBezTo>
                <a:lnTo>
                  <a:pt x="508930" y="4423685"/>
                </a:lnTo>
                <a:cubicBezTo>
                  <a:pt x="501786" y="4426639"/>
                  <a:pt x="501786" y="4426639"/>
                  <a:pt x="493118" y="4422067"/>
                </a:cubicBezTo>
                <a:cubicBezTo>
                  <a:pt x="468934" y="4424734"/>
                  <a:pt x="444531" y="4424734"/>
                  <a:pt x="420347" y="4422067"/>
                </a:cubicBezTo>
                <a:cubicBezTo>
                  <a:pt x="407489" y="4410922"/>
                  <a:pt x="435588" y="4418257"/>
                  <a:pt x="437016" y="4411590"/>
                </a:cubicBezTo>
                <a:cubicBezTo>
                  <a:pt x="438445" y="4404921"/>
                  <a:pt x="448446" y="4408065"/>
                  <a:pt x="453304" y="4407303"/>
                </a:cubicBezTo>
                <a:cubicBezTo>
                  <a:pt x="462829" y="4412351"/>
                  <a:pt x="463401" y="4412351"/>
                  <a:pt x="472354" y="4407303"/>
                </a:cubicBezTo>
                <a:cubicBezTo>
                  <a:pt x="489937" y="4409875"/>
                  <a:pt x="507825" y="4409875"/>
                  <a:pt x="525408" y="4407303"/>
                </a:cubicBezTo>
                <a:lnTo>
                  <a:pt x="534933" y="4401683"/>
                </a:lnTo>
                <a:lnTo>
                  <a:pt x="522170" y="4394349"/>
                </a:lnTo>
                <a:cubicBezTo>
                  <a:pt x="537981" y="4390158"/>
                  <a:pt x="555984" y="4392729"/>
                  <a:pt x="571319" y="4384824"/>
                </a:cubicBezTo>
                <a:lnTo>
                  <a:pt x="578177" y="4388253"/>
                </a:lnTo>
                <a:cubicBezTo>
                  <a:pt x="582749" y="4383967"/>
                  <a:pt x="589131" y="4385585"/>
                  <a:pt x="594084" y="4383015"/>
                </a:cubicBezTo>
                <a:lnTo>
                  <a:pt x="594084" y="4379300"/>
                </a:lnTo>
                <a:lnTo>
                  <a:pt x="587511" y="4375394"/>
                </a:lnTo>
                <a:lnTo>
                  <a:pt x="587511" y="4371775"/>
                </a:lnTo>
                <a:cubicBezTo>
                  <a:pt x="593998" y="4367108"/>
                  <a:pt x="602075" y="4365108"/>
                  <a:pt x="609990" y="4366346"/>
                </a:cubicBezTo>
                <a:cubicBezTo>
                  <a:pt x="619515" y="4382252"/>
                  <a:pt x="610943" y="4410922"/>
                  <a:pt x="613800" y="4430735"/>
                </a:cubicBezTo>
                <a:cubicBezTo>
                  <a:pt x="604847" y="4436164"/>
                  <a:pt x="604847" y="4436354"/>
                  <a:pt x="612943" y="4441308"/>
                </a:cubicBezTo>
                <a:cubicBezTo>
                  <a:pt x="615324" y="4463882"/>
                  <a:pt x="612943" y="4487885"/>
                  <a:pt x="613800" y="4511316"/>
                </a:cubicBezTo>
                <a:lnTo>
                  <a:pt x="607514" y="4515507"/>
                </a:lnTo>
                <a:lnTo>
                  <a:pt x="607514" y="4526461"/>
                </a:lnTo>
                <a:cubicBezTo>
                  <a:pt x="609228" y="4527413"/>
                  <a:pt x="611324" y="4528842"/>
                  <a:pt x="613514" y="4530175"/>
                </a:cubicBezTo>
                <a:close/>
                <a:moveTo>
                  <a:pt x="570176" y="4404921"/>
                </a:moveTo>
                <a:cubicBezTo>
                  <a:pt x="566366" y="4402826"/>
                  <a:pt x="559031" y="4403969"/>
                  <a:pt x="555602" y="4400540"/>
                </a:cubicBezTo>
                <a:lnTo>
                  <a:pt x="531885" y="4412922"/>
                </a:lnTo>
                <a:cubicBezTo>
                  <a:pt x="545020" y="4417590"/>
                  <a:pt x="559679" y="4414542"/>
                  <a:pt x="569795" y="4404921"/>
                </a:cubicBezTo>
                <a:close/>
                <a:moveTo>
                  <a:pt x="545792" y="4320435"/>
                </a:moveTo>
                <a:cubicBezTo>
                  <a:pt x="546268" y="4321959"/>
                  <a:pt x="546839" y="4321864"/>
                  <a:pt x="549888" y="4322340"/>
                </a:cubicBezTo>
                <a:lnTo>
                  <a:pt x="548744" y="4322340"/>
                </a:lnTo>
                <a:cubicBezTo>
                  <a:pt x="549697" y="4322340"/>
                  <a:pt x="551507" y="4322340"/>
                  <a:pt x="551602" y="4322340"/>
                </a:cubicBezTo>
                <a:lnTo>
                  <a:pt x="553031" y="4322340"/>
                </a:lnTo>
                <a:cubicBezTo>
                  <a:pt x="549888" y="4333675"/>
                  <a:pt x="579225" y="4317387"/>
                  <a:pt x="583892" y="4312815"/>
                </a:cubicBezTo>
                <a:cubicBezTo>
                  <a:pt x="577510" y="4304529"/>
                  <a:pt x="545792" y="4306529"/>
                  <a:pt x="564270" y="4317006"/>
                </a:cubicBezTo>
                <a:cubicBezTo>
                  <a:pt x="560460" y="4319387"/>
                  <a:pt x="556222" y="4321007"/>
                  <a:pt x="551793" y="4321768"/>
                </a:cubicBezTo>
                <a:cubicBezTo>
                  <a:pt x="551983" y="4319673"/>
                  <a:pt x="547221" y="4318054"/>
                  <a:pt x="545792" y="4320625"/>
                </a:cubicBezTo>
                <a:close/>
                <a:moveTo>
                  <a:pt x="551697" y="3801037"/>
                </a:moveTo>
                <a:cubicBezTo>
                  <a:pt x="563508" y="3804942"/>
                  <a:pt x="578367" y="3809895"/>
                  <a:pt x="591035" y="3804846"/>
                </a:cubicBezTo>
                <a:cubicBezTo>
                  <a:pt x="592083" y="3784368"/>
                  <a:pt x="591035" y="3789416"/>
                  <a:pt x="573700" y="3792464"/>
                </a:cubicBezTo>
                <a:cubicBezTo>
                  <a:pt x="568461" y="3797798"/>
                  <a:pt x="558365" y="3793607"/>
                  <a:pt x="551697" y="3797417"/>
                </a:cubicBezTo>
                <a:close/>
                <a:moveTo>
                  <a:pt x="342147" y="3897620"/>
                </a:moveTo>
                <a:cubicBezTo>
                  <a:pt x="345510" y="3899544"/>
                  <a:pt x="349643" y="3899544"/>
                  <a:pt x="353006" y="3897620"/>
                </a:cubicBezTo>
                <a:cubicBezTo>
                  <a:pt x="353958" y="3893715"/>
                  <a:pt x="341195" y="3894001"/>
                  <a:pt x="342623" y="3897620"/>
                </a:cubicBezTo>
                <a:close/>
                <a:moveTo>
                  <a:pt x="302142" y="3918670"/>
                </a:moveTo>
                <a:cubicBezTo>
                  <a:pt x="319668" y="3922385"/>
                  <a:pt x="344814" y="3924480"/>
                  <a:pt x="360626" y="3915337"/>
                </a:cubicBezTo>
                <a:cubicBezTo>
                  <a:pt x="355863" y="3912860"/>
                  <a:pt x="349291" y="3913812"/>
                  <a:pt x="344147" y="3910098"/>
                </a:cubicBezTo>
                <a:cubicBezTo>
                  <a:pt x="332622" y="3920575"/>
                  <a:pt x="316430" y="3915051"/>
                  <a:pt x="303095" y="3918670"/>
                </a:cubicBezTo>
                <a:close/>
                <a:moveTo>
                  <a:pt x="294903" y="3801132"/>
                </a:moveTo>
                <a:cubicBezTo>
                  <a:pt x="298894" y="3803742"/>
                  <a:pt x="304057" y="3803742"/>
                  <a:pt x="308048" y="3801132"/>
                </a:cubicBezTo>
                <a:lnTo>
                  <a:pt x="308048" y="3797512"/>
                </a:lnTo>
                <a:cubicBezTo>
                  <a:pt x="304057" y="3794903"/>
                  <a:pt x="298894" y="3794903"/>
                  <a:pt x="294903" y="3797512"/>
                </a:cubicBezTo>
                <a:close/>
                <a:moveTo>
                  <a:pt x="335670" y="4332532"/>
                </a:moveTo>
                <a:cubicBezTo>
                  <a:pt x="337099" y="4333770"/>
                  <a:pt x="341481" y="4334722"/>
                  <a:pt x="340909" y="4336817"/>
                </a:cubicBezTo>
                <a:cubicBezTo>
                  <a:pt x="340147" y="4341485"/>
                  <a:pt x="346624" y="4340818"/>
                  <a:pt x="349672" y="4341104"/>
                </a:cubicBezTo>
                <a:lnTo>
                  <a:pt x="367007" y="4349867"/>
                </a:lnTo>
                <a:lnTo>
                  <a:pt x="367007" y="4357678"/>
                </a:lnTo>
                <a:cubicBezTo>
                  <a:pt x="364626" y="4360821"/>
                  <a:pt x="357482" y="4357678"/>
                  <a:pt x="355768" y="4360440"/>
                </a:cubicBezTo>
                <a:cubicBezTo>
                  <a:pt x="354054" y="4363202"/>
                  <a:pt x="351863" y="4367298"/>
                  <a:pt x="357197" y="4369965"/>
                </a:cubicBezTo>
                <a:cubicBezTo>
                  <a:pt x="388344" y="4367678"/>
                  <a:pt x="418443" y="4362916"/>
                  <a:pt x="450351" y="4362536"/>
                </a:cubicBezTo>
                <a:lnTo>
                  <a:pt x="453304" y="4357487"/>
                </a:lnTo>
                <a:lnTo>
                  <a:pt x="432921" y="4346058"/>
                </a:lnTo>
                <a:cubicBezTo>
                  <a:pt x="432921" y="4344533"/>
                  <a:pt x="432921" y="4343390"/>
                  <a:pt x="432921" y="4342152"/>
                </a:cubicBezTo>
                <a:cubicBezTo>
                  <a:pt x="425491" y="4340628"/>
                  <a:pt x="428920" y="4335485"/>
                  <a:pt x="423396" y="4333198"/>
                </a:cubicBezTo>
                <a:cubicBezTo>
                  <a:pt x="395297" y="4338151"/>
                  <a:pt x="360245" y="4326150"/>
                  <a:pt x="336147" y="4332532"/>
                </a:cubicBezTo>
                <a:close/>
                <a:moveTo>
                  <a:pt x="248897" y="3761032"/>
                </a:moveTo>
                <a:cubicBezTo>
                  <a:pt x="253012" y="3763804"/>
                  <a:pt x="258404" y="3763804"/>
                  <a:pt x="262518" y="3761032"/>
                </a:cubicBezTo>
                <a:cubicBezTo>
                  <a:pt x="258422" y="3758650"/>
                  <a:pt x="248231" y="3751221"/>
                  <a:pt x="249374" y="3760555"/>
                </a:cubicBezTo>
                <a:close/>
                <a:moveTo>
                  <a:pt x="235848" y="4362059"/>
                </a:moveTo>
                <a:cubicBezTo>
                  <a:pt x="235848" y="4363488"/>
                  <a:pt x="235372" y="4364631"/>
                  <a:pt x="235181" y="4365774"/>
                </a:cubicBezTo>
                <a:lnTo>
                  <a:pt x="209655" y="4380061"/>
                </a:lnTo>
                <a:cubicBezTo>
                  <a:pt x="217970" y="4383776"/>
                  <a:pt x="227647" y="4382538"/>
                  <a:pt x="234800" y="4376919"/>
                </a:cubicBezTo>
                <a:cubicBezTo>
                  <a:pt x="236134" y="4374347"/>
                  <a:pt x="237087" y="4372727"/>
                  <a:pt x="237944" y="4371108"/>
                </a:cubicBezTo>
                <a:cubicBezTo>
                  <a:pt x="259089" y="4371108"/>
                  <a:pt x="278520" y="4377014"/>
                  <a:pt x="298332" y="4367584"/>
                </a:cubicBezTo>
                <a:cubicBezTo>
                  <a:pt x="307762" y="4372536"/>
                  <a:pt x="319135" y="4371775"/>
                  <a:pt x="327860" y="4365679"/>
                </a:cubicBezTo>
                <a:cubicBezTo>
                  <a:pt x="327860" y="4363965"/>
                  <a:pt x="327860" y="4362822"/>
                  <a:pt x="327860" y="4361583"/>
                </a:cubicBezTo>
                <a:cubicBezTo>
                  <a:pt x="309953" y="4349010"/>
                  <a:pt x="286807" y="4357583"/>
                  <a:pt x="269281" y="4343486"/>
                </a:cubicBezTo>
                <a:lnTo>
                  <a:pt x="275567" y="4339580"/>
                </a:lnTo>
                <a:lnTo>
                  <a:pt x="275567" y="4335961"/>
                </a:lnTo>
                <a:lnTo>
                  <a:pt x="266042" y="4330532"/>
                </a:lnTo>
                <a:cubicBezTo>
                  <a:pt x="250564" y="4338723"/>
                  <a:pt x="233829" y="4344343"/>
                  <a:pt x="216513" y="4347010"/>
                </a:cubicBezTo>
                <a:lnTo>
                  <a:pt x="216513" y="4350725"/>
                </a:lnTo>
                <a:cubicBezTo>
                  <a:pt x="219180" y="4353772"/>
                  <a:pt x="227276" y="4351200"/>
                  <a:pt x="229657" y="4354629"/>
                </a:cubicBezTo>
                <a:lnTo>
                  <a:pt x="229657" y="4358153"/>
                </a:lnTo>
                <a:close/>
                <a:moveTo>
                  <a:pt x="204225" y="4398730"/>
                </a:moveTo>
                <a:lnTo>
                  <a:pt x="212607" y="4404255"/>
                </a:lnTo>
                <a:cubicBezTo>
                  <a:pt x="216227" y="4404255"/>
                  <a:pt x="219751" y="4404826"/>
                  <a:pt x="222132" y="4402160"/>
                </a:cubicBezTo>
                <a:cubicBezTo>
                  <a:pt x="223123" y="4398921"/>
                  <a:pt x="222599" y="4395396"/>
                  <a:pt x="220704" y="4392635"/>
                </a:cubicBezTo>
                <a:lnTo>
                  <a:pt x="212798" y="4392635"/>
                </a:lnTo>
                <a:cubicBezTo>
                  <a:pt x="210512" y="4394635"/>
                  <a:pt x="205559" y="4395778"/>
                  <a:pt x="204702" y="4398254"/>
                </a:cubicBezTo>
                <a:close/>
                <a:moveTo>
                  <a:pt x="380342" y="3663020"/>
                </a:moveTo>
                <a:cubicBezTo>
                  <a:pt x="381105" y="3669401"/>
                  <a:pt x="391772" y="3667687"/>
                  <a:pt x="396725" y="3663020"/>
                </a:cubicBezTo>
                <a:cubicBezTo>
                  <a:pt x="406251" y="3667972"/>
                  <a:pt x="406917" y="3667972"/>
                  <a:pt x="415776" y="3663020"/>
                </a:cubicBezTo>
                <a:lnTo>
                  <a:pt x="422348" y="3666258"/>
                </a:lnTo>
                <a:cubicBezTo>
                  <a:pt x="423491" y="3665496"/>
                  <a:pt x="425872" y="3664734"/>
                  <a:pt x="425777" y="3663972"/>
                </a:cubicBezTo>
                <a:cubicBezTo>
                  <a:pt x="423586" y="3660162"/>
                  <a:pt x="437112" y="3657495"/>
                  <a:pt x="429015" y="3655590"/>
                </a:cubicBezTo>
                <a:cubicBezTo>
                  <a:pt x="415394" y="3655590"/>
                  <a:pt x="403393" y="3649875"/>
                  <a:pt x="389772" y="3651875"/>
                </a:cubicBezTo>
                <a:cubicBezTo>
                  <a:pt x="384248" y="3654066"/>
                  <a:pt x="387963" y="3659209"/>
                  <a:pt x="380247" y="3660733"/>
                </a:cubicBezTo>
                <a:cubicBezTo>
                  <a:pt x="380342" y="3661362"/>
                  <a:pt x="380533" y="3661971"/>
                  <a:pt x="380819" y="3662543"/>
                </a:cubicBezTo>
                <a:close/>
                <a:moveTo>
                  <a:pt x="598370" y="3616728"/>
                </a:moveTo>
                <a:lnTo>
                  <a:pt x="588083" y="3611870"/>
                </a:lnTo>
                <a:cubicBezTo>
                  <a:pt x="578558" y="3622728"/>
                  <a:pt x="544077" y="3602345"/>
                  <a:pt x="546268" y="3617299"/>
                </a:cubicBezTo>
                <a:cubicBezTo>
                  <a:pt x="556555" y="3626824"/>
                  <a:pt x="570938" y="3618347"/>
                  <a:pt x="581796" y="3626062"/>
                </a:cubicBezTo>
                <a:close/>
                <a:moveTo>
                  <a:pt x="539315" y="3591296"/>
                </a:moveTo>
                <a:cubicBezTo>
                  <a:pt x="556460" y="3597583"/>
                  <a:pt x="580939" y="3605107"/>
                  <a:pt x="597798" y="3594916"/>
                </a:cubicBezTo>
                <a:lnTo>
                  <a:pt x="592179" y="3591296"/>
                </a:lnTo>
                <a:cubicBezTo>
                  <a:pt x="591512" y="3589486"/>
                  <a:pt x="590845" y="3587867"/>
                  <a:pt x="590369" y="3586438"/>
                </a:cubicBezTo>
                <a:cubicBezTo>
                  <a:pt x="573062" y="3583476"/>
                  <a:pt x="555279" y="3585143"/>
                  <a:pt x="538839" y="3591296"/>
                </a:cubicBezTo>
                <a:close/>
                <a:moveTo>
                  <a:pt x="351006" y="3581771"/>
                </a:moveTo>
                <a:cubicBezTo>
                  <a:pt x="358911" y="3583209"/>
                  <a:pt x="367046" y="3582724"/>
                  <a:pt x="374723" y="3580343"/>
                </a:cubicBezTo>
                <a:lnTo>
                  <a:pt x="374723" y="3576723"/>
                </a:lnTo>
                <a:cubicBezTo>
                  <a:pt x="366236" y="3573608"/>
                  <a:pt x="356921" y="3573608"/>
                  <a:pt x="348434" y="3576723"/>
                </a:cubicBezTo>
                <a:cubicBezTo>
                  <a:pt x="348434" y="3577675"/>
                  <a:pt x="346529" y="3580057"/>
                  <a:pt x="350720" y="3581390"/>
                </a:cubicBezTo>
                <a:close/>
                <a:moveTo>
                  <a:pt x="236420" y="3653875"/>
                </a:moveTo>
                <a:cubicBezTo>
                  <a:pt x="237277" y="3658638"/>
                  <a:pt x="233753" y="3664543"/>
                  <a:pt x="239563" y="3666829"/>
                </a:cubicBezTo>
                <a:cubicBezTo>
                  <a:pt x="250612" y="3667877"/>
                  <a:pt x="264709" y="3664353"/>
                  <a:pt x="275948" y="3668830"/>
                </a:cubicBezTo>
                <a:lnTo>
                  <a:pt x="275948" y="3672354"/>
                </a:lnTo>
                <a:lnTo>
                  <a:pt x="285473" y="3677783"/>
                </a:lnTo>
                <a:cubicBezTo>
                  <a:pt x="300237" y="3670163"/>
                  <a:pt x="315668" y="3675783"/>
                  <a:pt x="335194" y="3674164"/>
                </a:cubicBezTo>
                <a:cubicBezTo>
                  <a:pt x="337480" y="3672354"/>
                  <a:pt x="341099" y="3669210"/>
                  <a:pt x="343862" y="3666925"/>
                </a:cubicBezTo>
                <a:cubicBezTo>
                  <a:pt x="349386" y="3666258"/>
                  <a:pt x="351196" y="3666925"/>
                  <a:pt x="354530" y="3665019"/>
                </a:cubicBezTo>
                <a:lnTo>
                  <a:pt x="354530" y="3660162"/>
                </a:lnTo>
                <a:cubicBezTo>
                  <a:pt x="348938" y="3660562"/>
                  <a:pt x="343376" y="3659095"/>
                  <a:pt x="338718" y="3655971"/>
                </a:cubicBezTo>
                <a:cubicBezTo>
                  <a:pt x="319097" y="3661591"/>
                  <a:pt x="297665" y="3652256"/>
                  <a:pt x="278901" y="3659305"/>
                </a:cubicBezTo>
                <a:cubicBezTo>
                  <a:pt x="273091" y="3657780"/>
                  <a:pt x="278901" y="3652256"/>
                  <a:pt x="271377" y="3652161"/>
                </a:cubicBezTo>
                <a:cubicBezTo>
                  <a:pt x="259851" y="3652828"/>
                  <a:pt x="246992" y="3650160"/>
                  <a:pt x="236420" y="3653875"/>
                </a:cubicBezTo>
                <a:close/>
                <a:moveTo>
                  <a:pt x="196986" y="3687117"/>
                </a:moveTo>
                <a:cubicBezTo>
                  <a:pt x="214369" y="3690261"/>
                  <a:pt x="232181" y="3690261"/>
                  <a:pt x="249564" y="3687117"/>
                </a:cubicBezTo>
                <a:cubicBezTo>
                  <a:pt x="248612" y="3676069"/>
                  <a:pt x="206702" y="3681879"/>
                  <a:pt x="196986" y="3683403"/>
                </a:cubicBezTo>
                <a:close/>
                <a:moveTo>
                  <a:pt x="189176" y="3686451"/>
                </a:moveTo>
                <a:cubicBezTo>
                  <a:pt x="174222" y="3680641"/>
                  <a:pt x="177174" y="3693690"/>
                  <a:pt x="189176" y="3687689"/>
                </a:cubicBezTo>
                <a:cubicBezTo>
                  <a:pt x="188795" y="3687022"/>
                  <a:pt x="189366" y="3686546"/>
                  <a:pt x="188795" y="3686261"/>
                </a:cubicBezTo>
                <a:close/>
                <a:moveTo>
                  <a:pt x="170888" y="3546910"/>
                </a:moveTo>
                <a:cubicBezTo>
                  <a:pt x="172983" y="3548243"/>
                  <a:pt x="176698" y="3549386"/>
                  <a:pt x="176984" y="3550815"/>
                </a:cubicBezTo>
                <a:cubicBezTo>
                  <a:pt x="175841" y="3559673"/>
                  <a:pt x="192795" y="3555387"/>
                  <a:pt x="196034" y="3550815"/>
                </a:cubicBezTo>
                <a:lnTo>
                  <a:pt x="181080" y="3541290"/>
                </a:lnTo>
                <a:close/>
                <a:moveTo>
                  <a:pt x="174126" y="3670735"/>
                </a:moveTo>
                <a:lnTo>
                  <a:pt x="186985" y="3670735"/>
                </a:lnTo>
                <a:cubicBezTo>
                  <a:pt x="191747" y="3667020"/>
                  <a:pt x="191747" y="3667020"/>
                  <a:pt x="186985" y="3663305"/>
                </a:cubicBezTo>
                <a:lnTo>
                  <a:pt x="174126" y="3663305"/>
                </a:lnTo>
                <a:cubicBezTo>
                  <a:pt x="169173" y="3666639"/>
                  <a:pt x="169173" y="3666639"/>
                  <a:pt x="174031" y="3670353"/>
                </a:cubicBezTo>
                <a:close/>
                <a:moveTo>
                  <a:pt x="552364" y="286216"/>
                </a:moveTo>
                <a:cubicBezTo>
                  <a:pt x="556793" y="288702"/>
                  <a:pt x="561984" y="289455"/>
                  <a:pt x="566937" y="288311"/>
                </a:cubicBezTo>
                <a:cubicBezTo>
                  <a:pt x="565194" y="289464"/>
                  <a:pt x="563337" y="290455"/>
                  <a:pt x="561413" y="291264"/>
                </a:cubicBezTo>
                <a:lnTo>
                  <a:pt x="570938" y="288788"/>
                </a:lnTo>
                <a:cubicBezTo>
                  <a:pt x="567604" y="303647"/>
                  <a:pt x="585035" y="297646"/>
                  <a:pt x="594084" y="298789"/>
                </a:cubicBezTo>
                <a:cubicBezTo>
                  <a:pt x="598656" y="294789"/>
                  <a:pt x="598656" y="294789"/>
                  <a:pt x="593512" y="291360"/>
                </a:cubicBezTo>
                <a:cubicBezTo>
                  <a:pt x="583987" y="292502"/>
                  <a:pt x="581892" y="284978"/>
                  <a:pt x="570938" y="288788"/>
                </a:cubicBezTo>
                <a:lnTo>
                  <a:pt x="570938" y="285835"/>
                </a:lnTo>
                <a:lnTo>
                  <a:pt x="561413" y="280787"/>
                </a:lnTo>
                <a:cubicBezTo>
                  <a:pt x="557993" y="281673"/>
                  <a:pt x="554840" y="283416"/>
                  <a:pt x="552269" y="285835"/>
                </a:cubicBezTo>
                <a:close/>
                <a:moveTo>
                  <a:pt x="347767" y="276691"/>
                </a:moveTo>
                <a:lnTo>
                  <a:pt x="350815" y="280787"/>
                </a:lnTo>
                <a:cubicBezTo>
                  <a:pt x="379247" y="277263"/>
                  <a:pt x="407908" y="276024"/>
                  <a:pt x="436540" y="277072"/>
                </a:cubicBezTo>
                <a:cubicBezTo>
                  <a:pt x="441493" y="273548"/>
                  <a:pt x="439683" y="270214"/>
                  <a:pt x="446065" y="267547"/>
                </a:cubicBezTo>
                <a:cubicBezTo>
                  <a:pt x="446065" y="266595"/>
                  <a:pt x="446065" y="265356"/>
                  <a:pt x="446065" y="264118"/>
                </a:cubicBezTo>
                <a:lnTo>
                  <a:pt x="459210" y="256403"/>
                </a:lnTo>
                <a:cubicBezTo>
                  <a:pt x="459210" y="250593"/>
                  <a:pt x="459210" y="250593"/>
                  <a:pt x="456352" y="247545"/>
                </a:cubicBezTo>
                <a:lnTo>
                  <a:pt x="435397" y="247545"/>
                </a:lnTo>
                <a:lnTo>
                  <a:pt x="424729" y="240020"/>
                </a:lnTo>
                <a:cubicBezTo>
                  <a:pt x="412347" y="242973"/>
                  <a:pt x="353482" y="231067"/>
                  <a:pt x="370913" y="250974"/>
                </a:cubicBezTo>
                <a:cubicBezTo>
                  <a:pt x="377675" y="250974"/>
                  <a:pt x="381295" y="251926"/>
                  <a:pt x="380438" y="256689"/>
                </a:cubicBezTo>
                <a:cubicBezTo>
                  <a:pt x="369046" y="262242"/>
                  <a:pt x="358102" y="268642"/>
                  <a:pt x="347672" y="275834"/>
                </a:cubicBezTo>
                <a:close/>
                <a:moveTo>
                  <a:pt x="242992" y="157438"/>
                </a:moveTo>
                <a:cubicBezTo>
                  <a:pt x="244735" y="159152"/>
                  <a:pt x="247535" y="159152"/>
                  <a:pt x="249279" y="157438"/>
                </a:cubicBezTo>
                <a:cubicBezTo>
                  <a:pt x="247859" y="155476"/>
                  <a:pt x="245126" y="155038"/>
                  <a:pt x="243164" y="156447"/>
                </a:cubicBezTo>
                <a:cubicBezTo>
                  <a:pt x="243106" y="156495"/>
                  <a:pt x="243049" y="156533"/>
                  <a:pt x="242992" y="156581"/>
                </a:cubicBezTo>
                <a:close/>
                <a:moveTo>
                  <a:pt x="574652" y="196110"/>
                </a:moveTo>
                <a:cubicBezTo>
                  <a:pt x="565127" y="197158"/>
                  <a:pt x="553983" y="193538"/>
                  <a:pt x="546077" y="198110"/>
                </a:cubicBezTo>
                <a:lnTo>
                  <a:pt x="561603" y="207159"/>
                </a:lnTo>
                <a:cubicBezTo>
                  <a:pt x="566842" y="206492"/>
                  <a:pt x="572462" y="208302"/>
                  <a:pt x="576939" y="205921"/>
                </a:cubicBezTo>
                <a:cubicBezTo>
                  <a:pt x="578367" y="198395"/>
                  <a:pt x="578367" y="198395"/>
                  <a:pt x="574652" y="195253"/>
                </a:cubicBezTo>
                <a:close/>
                <a:moveTo>
                  <a:pt x="74399" y="1339110"/>
                </a:moveTo>
                <a:lnTo>
                  <a:pt x="64874" y="1344253"/>
                </a:lnTo>
                <a:cubicBezTo>
                  <a:pt x="68970" y="1346739"/>
                  <a:pt x="74114" y="1346739"/>
                  <a:pt x="78210" y="1344253"/>
                </a:cubicBezTo>
                <a:cubicBezTo>
                  <a:pt x="78114" y="1341205"/>
                  <a:pt x="80591" y="1338538"/>
                  <a:pt x="74495" y="1338062"/>
                </a:cubicBezTo>
                <a:close/>
                <a:moveTo>
                  <a:pt x="83924" y="1233002"/>
                </a:moveTo>
                <a:cubicBezTo>
                  <a:pt x="79829" y="1230334"/>
                  <a:pt x="73828" y="1232430"/>
                  <a:pt x="68970" y="1231763"/>
                </a:cubicBezTo>
                <a:cubicBezTo>
                  <a:pt x="64208" y="1235287"/>
                  <a:pt x="64208" y="1235287"/>
                  <a:pt x="68494" y="1239097"/>
                </a:cubicBezTo>
                <a:cubicBezTo>
                  <a:pt x="72018" y="1233382"/>
                  <a:pt x="83448" y="1236526"/>
                  <a:pt x="84020" y="1231953"/>
                </a:cubicBezTo>
                <a:close/>
                <a:moveTo>
                  <a:pt x="117357" y="979636"/>
                </a:moveTo>
                <a:cubicBezTo>
                  <a:pt x="110595" y="975064"/>
                  <a:pt x="100689" y="979636"/>
                  <a:pt x="94497" y="974111"/>
                </a:cubicBezTo>
                <a:cubicBezTo>
                  <a:pt x="84972" y="981732"/>
                  <a:pt x="70113" y="974111"/>
                  <a:pt x="58969" y="979445"/>
                </a:cubicBezTo>
                <a:cubicBezTo>
                  <a:pt x="73733" y="993352"/>
                  <a:pt x="93069" y="975636"/>
                  <a:pt x="108118" y="984875"/>
                </a:cubicBezTo>
                <a:close/>
                <a:moveTo>
                  <a:pt x="146980" y="1021736"/>
                </a:moveTo>
                <a:cubicBezTo>
                  <a:pt x="160315" y="1023451"/>
                  <a:pt x="159458" y="1015355"/>
                  <a:pt x="154219" y="1010688"/>
                </a:cubicBezTo>
                <a:cubicBezTo>
                  <a:pt x="147171" y="1010688"/>
                  <a:pt x="118500" y="1018308"/>
                  <a:pt x="141360" y="1018022"/>
                </a:cubicBezTo>
                <a:close/>
                <a:moveTo>
                  <a:pt x="135931" y="1132227"/>
                </a:moveTo>
                <a:cubicBezTo>
                  <a:pt x="131835" y="1132227"/>
                  <a:pt x="127358" y="1132227"/>
                  <a:pt x="124596" y="1134132"/>
                </a:cubicBezTo>
                <a:cubicBezTo>
                  <a:pt x="130835" y="1136942"/>
                  <a:pt x="137979" y="1136942"/>
                  <a:pt x="144218" y="1134132"/>
                </a:cubicBezTo>
                <a:cubicBezTo>
                  <a:pt x="141922" y="1132208"/>
                  <a:pt x="139017" y="1131160"/>
                  <a:pt x="136026" y="1131179"/>
                </a:cubicBezTo>
                <a:close/>
                <a:moveTo>
                  <a:pt x="161553" y="575776"/>
                </a:moveTo>
                <a:cubicBezTo>
                  <a:pt x="179937" y="566251"/>
                  <a:pt x="156505" y="568918"/>
                  <a:pt x="147647" y="568442"/>
                </a:cubicBezTo>
                <a:cubicBezTo>
                  <a:pt x="142884" y="572062"/>
                  <a:pt x="142884" y="572062"/>
                  <a:pt x="147647" y="575776"/>
                </a:cubicBezTo>
                <a:close/>
                <a:moveTo>
                  <a:pt x="147361" y="129911"/>
                </a:moveTo>
                <a:lnTo>
                  <a:pt x="128311" y="129911"/>
                </a:lnTo>
                <a:cubicBezTo>
                  <a:pt x="123358" y="133530"/>
                  <a:pt x="123358" y="133530"/>
                  <a:pt x="128311" y="137245"/>
                </a:cubicBezTo>
                <a:lnTo>
                  <a:pt x="147361" y="137245"/>
                </a:lnTo>
                <a:cubicBezTo>
                  <a:pt x="152314" y="132578"/>
                  <a:pt x="152314" y="132578"/>
                  <a:pt x="147456" y="128863"/>
                </a:cubicBezTo>
                <a:close/>
                <a:moveTo>
                  <a:pt x="113452" y="863050"/>
                </a:moveTo>
                <a:cubicBezTo>
                  <a:pt x="105641" y="868480"/>
                  <a:pt x="91735" y="863050"/>
                  <a:pt x="85353" y="872575"/>
                </a:cubicBezTo>
                <a:cubicBezTo>
                  <a:pt x="86115" y="877433"/>
                  <a:pt x="86401" y="877433"/>
                  <a:pt x="94878" y="877338"/>
                </a:cubicBezTo>
                <a:cubicBezTo>
                  <a:pt x="100832" y="872766"/>
                  <a:pt x="109118" y="872766"/>
                  <a:pt x="115071" y="877338"/>
                </a:cubicBezTo>
                <a:cubicBezTo>
                  <a:pt x="121453" y="871623"/>
                  <a:pt x="130692" y="876099"/>
                  <a:pt x="137741" y="871908"/>
                </a:cubicBezTo>
                <a:lnTo>
                  <a:pt x="137741" y="864669"/>
                </a:lnTo>
                <a:cubicBezTo>
                  <a:pt x="131645" y="861907"/>
                  <a:pt x="131645" y="861907"/>
                  <a:pt x="113452" y="863050"/>
                </a:cubicBezTo>
                <a:close/>
                <a:moveTo>
                  <a:pt x="101641" y="844000"/>
                </a:moveTo>
                <a:cubicBezTo>
                  <a:pt x="106280" y="841524"/>
                  <a:pt x="106280" y="839047"/>
                  <a:pt x="101641" y="836570"/>
                </a:cubicBezTo>
                <a:cubicBezTo>
                  <a:pt x="96879" y="838923"/>
                  <a:pt x="96879" y="841400"/>
                  <a:pt x="101641" y="844000"/>
                </a:cubicBezTo>
                <a:close/>
                <a:moveTo>
                  <a:pt x="108023" y="692743"/>
                </a:moveTo>
                <a:lnTo>
                  <a:pt x="101831" y="696553"/>
                </a:lnTo>
                <a:cubicBezTo>
                  <a:pt x="92306" y="696553"/>
                  <a:pt x="69256" y="694648"/>
                  <a:pt x="88115" y="703983"/>
                </a:cubicBezTo>
                <a:lnTo>
                  <a:pt x="102403" y="703983"/>
                </a:lnTo>
                <a:cubicBezTo>
                  <a:pt x="106118" y="700363"/>
                  <a:pt x="116690" y="698363"/>
                  <a:pt x="108023" y="692553"/>
                </a:cubicBezTo>
                <a:close/>
                <a:moveTo>
                  <a:pt x="68970" y="958205"/>
                </a:moveTo>
                <a:cubicBezTo>
                  <a:pt x="57921" y="962396"/>
                  <a:pt x="126882" y="969444"/>
                  <a:pt x="130502" y="960395"/>
                </a:cubicBezTo>
                <a:cubicBezTo>
                  <a:pt x="127749" y="957681"/>
                  <a:pt x="124282" y="955795"/>
                  <a:pt x="120500" y="954967"/>
                </a:cubicBezTo>
                <a:lnTo>
                  <a:pt x="108213" y="961920"/>
                </a:lnTo>
                <a:lnTo>
                  <a:pt x="95164" y="954585"/>
                </a:lnTo>
                <a:cubicBezTo>
                  <a:pt x="87544" y="960015"/>
                  <a:pt x="77924" y="957538"/>
                  <a:pt x="68970" y="958300"/>
                </a:cubicBezTo>
                <a:close/>
                <a:moveTo>
                  <a:pt x="115071" y="1028404"/>
                </a:moveTo>
                <a:cubicBezTo>
                  <a:pt x="123263" y="1024118"/>
                  <a:pt x="127644" y="1020117"/>
                  <a:pt x="115071" y="1020880"/>
                </a:cubicBezTo>
                <a:cubicBezTo>
                  <a:pt x="110023" y="1023070"/>
                  <a:pt x="110023" y="1025547"/>
                  <a:pt x="115071" y="1028214"/>
                </a:cubicBezTo>
                <a:close/>
                <a:moveTo>
                  <a:pt x="120977" y="1042978"/>
                </a:moveTo>
                <a:cubicBezTo>
                  <a:pt x="126730" y="1043378"/>
                  <a:pt x="132416" y="1041577"/>
                  <a:pt x="136883" y="1037929"/>
                </a:cubicBezTo>
                <a:cubicBezTo>
                  <a:pt x="137550" y="1034500"/>
                  <a:pt x="137550" y="1034500"/>
                  <a:pt x="134216" y="1031928"/>
                </a:cubicBezTo>
                <a:lnTo>
                  <a:pt x="121548" y="1031928"/>
                </a:lnTo>
                <a:cubicBezTo>
                  <a:pt x="118500" y="1033929"/>
                  <a:pt x="113642" y="1035167"/>
                  <a:pt x="112690" y="1037644"/>
                </a:cubicBezTo>
                <a:close/>
                <a:moveTo>
                  <a:pt x="134216" y="3243253"/>
                </a:moveTo>
                <a:cubicBezTo>
                  <a:pt x="131645" y="3243253"/>
                  <a:pt x="127168" y="3242395"/>
                  <a:pt x="125644" y="3244491"/>
                </a:cubicBezTo>
                <a:cubicBezTo>
                  <a:pt x="122882" y="3247920"/>
                  <a:pt x="144218" y="3246968"/>
                  <a:pt x="134216" y="3242871"/>
                </a:cubicBezTo>
                <a:close/>
                <a:moveTo>
                  <a:pt x="165458" y="1149943"/>
                </a:moveTo>
                <a:cubicBezTo>
                  <a:pt x="167249" y="1149648"/>
                  <a:pt x="168992" y="1149067"/>
                  <a:pt x="170602" y="1148229"/>
                </a:cubicBezTo>
                <a:cubicBezTo>
                  <a:pt x="171364" y="1137656"/>
                  <a:pt x="150885" y="1144324"/>
                  <a:pt x="145742" y="1146228"/>
                </a:cubicBezTo>
                <a:cubicBezTo>
                  <a:pt x="138789" y="1147181"/>
                  <a:pt x="131073" y="1144800"/>
                  <a:pt x="124596" y="1148229"/>
                </a:cubicBezTo>
                <a:cubicBezTo>
                  <a:pt x="124596" y="1149848"/>
                  <a:pt x="123072" y="1152229"/>
                  <a:pt x="126882" y="1152991"/>
                </a:cubicBezTo>
                <a:cubicBezTo>
                  <a:pt x="139474" y="1149762"/>
                  <a:pt x="152495" y="1148610"/>
                  <a:pt x="165458" y="1149562"/>
                </a:cubicBezTo>
                <a:close/>
                <a:moveTo>
                  <a:pt x="177174" y="1299295"/>
                </a:moveTo>
                <a:cubicBezTo>
                  <a:pt x="173183" y="1296685"/>
                  <a:pt x="168021" y="1296685"/>
                  <a:pt x="164030" y="1299295"/>
                </a:cubicBezTo>
                <a:lnTo>
                  <a:pt x="164030" y="1302915"/>
                </a:lnTo>
                <a:cubicBezTo>
                  <a:pt x="168021" y="1305524"/>
                  <a:pt x="173183" y="1305524"/>
                  <a:pt x="177174" y="1302915"/>
                </a:cubicBezTo>
                <a:close/>
                <a:moveTo>
                  <a:pt x="193462" y="1279007"/>
                </a:moveTo>
                <a:cubicBezTo>
                  <a:pt x="187080" y="1277959"/>
                  <a:pt x="163077" y="1280817"/>
                  <a:pt x="173936" y="1290056"/>
                </a:cubicBezTo>
                <a:cubicBezTo>
                  <a:pt x="180317" y="1290723"/>
                  <a:pt x="204416" y="1287865"/>
                  <a:pt x="193462" y="1278626"/>
                </a:cubicBezTo>
                <a:close/>
                <a:moveTo>
                  <a:pt x="239277" y="3129048"/>
                </a:moveTo>
                <a:cubicBezTo>
                  <a:pt x="236705" y="3129048"/>
                  <a:pt x="232324" y="3128191"/>
                  <a:pt x="230800" y="3130191"/>
                </a:cubicBezTo>
                <a:cubicBezTo>
                  <a:pt x="227942" y="3133715"/>
                  <a:pt x="249374" y="3132762"/>
                  <a:pt x="239277" y="3128667"/>
                </a:cubicBezTo>
                <a:close/>
                <a:moveTo>
                  <a:pt x="261280" y="1148800"/>
                </a:moveTo>
                <a:cubicBezTo>
                  <a:pt x="266423" y="1143562"/>
                  <a:pt x="256898" y="1141943"/>
                  <a:pt x="252231" y="1142704"/>
                </a:cubicBezTo>
                <a:cubicBezTo>
                  <a:pt x="248421" y="1147371"/>
                  <a:pt x="241278" y="1145276"/>
                  <a:pt x="237467" y="1147562"/>
                </a:cubicBezTo>
                <a:cubicBezTo>
                  <a:pt x="232229" y="1156135"/>
                  <a:pt x="247659" y="1153277"/>
                  <a:pt x="254041" y="1153753"/>
                </a:cubicBezTo>
                <a:cubicBezTo>
                  <a:pt x="256546" y="1152239"/>
                  <a:pt x="258965" y="1150591"/>
                  <a:pt x="261280" y="1148800"/>
                </a:cubicBezTo>
                <a:close/>
                <a:moveTo>
                  <a:pt x="266519" y="1120987"/>
                </a:moveTo>
                <a:cubicBezTo>
                  <a:pt x="258537" y="1119863"/>
                  <a:pt x="250412" y="1120311"/>
                  <a:pt x="242611" y="1122320"/>
                </a:cubicBezTo>
                <a:lnTo>
                  <a:pt x="258899" y="1131084"/>
                </a:lnTo>
                <a:cubicBezTo>
                  <a:pt x="262623" y="1129950"/>
                  <a:pt x="266109" y="1128140"/>
                  <a:pt x="269186" y="1125750"/>
                </a:cubicBezTo>
                <a:cubicBezTo>
                  <a:pt x="268900" y="1123749"/>
                  <a:pt x="270138" y="1121749"/>
                  <a:pt x="266519" y="1120225"/>
                </a:cubicBezTo>
                <a:close/>
                <a:moveTo>
                  <a:pt x="279854" y="1272244"/>
                </a:moveTo>
                <a:cubicBezTo>
                  <a:pt x="274063" y="1271158"/>
                  <a:pt x="268119" y="1271158"/>
                  <a:pt x="262328" y="1272244"/>
                </a:cubicBezTo>
                <a:cubicBezTo>
                  <a:pt x="260994" y="1281769"/>
                  <a:pt x="276520" y="1279578"/>
                  <a:pt x="282330" y="1276816"/>
                </a:cubicBezTo>
                <a:cubicBezTo>
                  <a:pt x="281854" y="1275102"/>
                  <a:pt x="284045" y="1273101"/>
                  <a:pt x="279854" y="1271863"/>
                </a:cubicBezTo>
                <a:close/>
                <a:moveTo>
                  <a:pt x="314906" y="1074315"/>
                </a:moveTo>
                <a:cubicBezTo>
                  <a:pt x="318716" y="1056789"/>
                  <a:pt x="302333" y="1061456"/>
                  <a:pt x="288807" y="1062599"/>
                </a:cubicBezTo>
                <a:lnTo>
                  <a:pt x="288807" y="1074886"/>
                </a:lnTo>
                <a:cubicBezTo>
                  <a:pt x="296580" y="1080954"/>
                  <a:pt x="307590" y="1080554"/>
                  <a:pt x="314906" y="1073934"/>
                </a:cubicBezTo>
                <a:close/>
                <a:moveTo>
                  <a:pt x="299856" y="1002592"/>
                </a:moveTo>
                <a:cubicBezTo>
                  <a:pt x="315668" y="1005639"/>
                  <a:pt x="321669" y="995924"/>
                  <a:pt x="337194" y="1002020"/>
                </a:cubicBezTo>
                <a:cubicBezTo>
                  <a:pt x="342109" y="1003429"/>
                  <a:pt x="347405" y="1002287"/>
                  <a:pt x="351291" y="998972"/>
                </a:cubicBezTo>
                <a:cubicBezTo>
                  <a:pt x="355578" y="999639"/>
                  <a:pt x="375008" y="998972"/>
                  <a:pt x="364912" y="991828"/>
                </a:cubicBezTo>
                <a:cubicBezTo>
                  <a:pt x="341195" y="994019"/>
                  <a:pt x="354720" y="983160"/>
                  <a:pt x="337385" y="984208"/>
                </a:cubicBezTo>
                <a:lnTo>
                  <a:pt x="326145" y="991638"/>
                </a:lnTo>
                <a:cubicBezTo>
                  <a:pt x="313953" y="991638"/>
                  <a:pt x="305095" y="989733"/>
                  <a:pt x="295856" y="996876"/>
                </a:cubicBezTo>
                <a:cubicBezTo>
                  <a:pt x="295113" y="998962"/>
                  <a:pt x="296199" y="1001248"/>
                  <a:pt x="298285" y="1001982"/>
                </a:cubicBezTo>
                <a:cubicBezTo>
                  <a:pt x="298790" y="1002163"/>
                  <a:pt x="299323" y="1002239"/>
                  <a:pt x="299856" y="1002210"/>
                </a:cubicBezTo>
                <a:close/>
                <a:moveTo>
                  <a:pt x="337956" y="1149943"/>
                </a:moveTo>
                <a:cubicBezTo>
                  <a:pt x="338718" y="1149943"/>
                  <a:pt x="339480" y="1149181"/>
                  <a:pt x="340242" y="1148800"/>
                </a:cubicBezTo>
                <a:cubicBezTo>
                  <a:pt x="341738" y="1145733"/>
                  <a:pt x="341490" y="1142104"/>
                  <a:pt x="339575" y="1139275"/>
                </a:cubicBezTo>
                <a:lnTo>
                  <a:pt x="317954" y="1139275"/>
                </a:lnTo>
                <a:cubicBezTo>
                  <a:pt x="316144" y="1141561"/>
                  <a:pt x="310143" y="1142228"/>
                  <a:pt x="309477" y="1144609"/>
                </a:cubicBezTo>
                <a:lnTo>
                  <a:pt x="317858" y="1150324"/>
                </a:lnTo>
                <a:close/>
                <a:moveTo>
                  <a:pt x="337956" y="1249575"/>
                </a:moveTo>
                <a:cubicBezTo>
                  <a:pt x="332717" y="1250146"/>
                  <a:pt x="326145" y="1247670"/>
                  <a:pt x="322240" y="1251765"/>
                </a:cubicBezTo>
                <a:cubicBezTo>
                  <a:pt x="326593" y="1255357"/>
                  <a:pt x="332127" y="1257195"/>
                  <a:pt x="337766" y="1256909"/>
                </a:cubicBezTo>
                <a:cubicBezTo>
                  <a:pt x="342719" y="1253004"/>
                  <a:pt x="342719" y="1252908"/>
                  <a:pt x="338147" y="1249194"/>
                </a:cubicBezTo>
                <a:close/>
                <a:moveTo>
                  <a:pt x="380628" y="1056408"/>
                </a:moveTo>
                <a:cubicBezTo>
                  <a:pt x="377475" y="1053769"/>
                  <a:pt x="373704" y="1051969"/>
                  <a:pt x="369674" y="1051169"/>
                </a:cubicBezTo>
                <a:cubicBezTo>
                  <a:pt x="355578" y="1058122"/>
                  <a:pt x="339385" y="1052217"/>
                  <a:pt x="321097" y="1054693"/>
                </a:cubicBezTo>
                <a:cubicBezTo>
                  <a:pt x="322716" y="1068219"/>
                  <a:pt x="367293" y="1060789"/>
                  <a:pt x="380247" y="1059932"/>
                </a:cubicBezTo>
                <a:cubicBezTo>
                  <a:pt x="380628" y="1058408"/>
                  <a:pt x="380723" y="1057170"/>
                  <a:pt x="380819" y="1056027"/>
                </a:cubicBezTo>
                <a:close/>
                <a:moveTo>
                  <a:pt x="392154" y="980208"/>
                </a:moveTo>
                <a:cubicBezTo>
                  <a:pt x="394821" y="977350"/>
                  <a:pt x="394249" y="975255"/>
                  <a:pt x="389867" y="973255"/>
                </a:cubicBezTo>
                <a:cubicBezTo>
                  <a:pt x="381105" y="974683"/>
                  <a:pt x="371294" y="972207"/>
                  <a:pt x="362531" y="974302"/>
                </a:cubicBezTo>
                <a:cubicBezTo>
                  <a:pt x="359864" y="977064"/>
                  <a:pt x="360435" y="979160"/>
                  <a:pt x="364817" y="981160"/>
                </a:cubicBezTo>
                <a:cubicBezTo>
                  <a:pt x="373770" y="979065"/>
                  <a:pt x="383581" y="981541"/>
                  <a:pt x="392344" y="979445"/>
                </a:cubicBezTo>
                <a:close/>
                <a:moveTo>
                  <a:pt x="415966" y="542058"/>
                </a:moveTo>
                <a:cubicBezTo>
                  <a:pt x="440826" y="541391"/>
                  <a:pt x="461972" y="547392"/>
                  <a:pt x="485784" y="549773"/>
                </a:cubicBezTo>
                <a:cubicBezTo>
                  <a:pt x="490071" y="540248"/>
                  <a:pt x="510264" y="550630"/>
                  <a:pt x="518550" y="543963"/>
                </a:cubicBezTo>
                <a:lnTo>
                  <a:pt x="518550" y="540343"/>
                </a:lnTo>
                <a:cubicBezTo>
                  <a:pt x="536457" y="527199"/>
                  <a:pt x="483689" y="547868"/>
                  <a:pt x="475688" y="542248"/>
                </a:cubicBezTo>
                <a:cubicBezTo>
                  <a:pt x="463401" y="535390"/>
                  <a:pt x="451018" y="540534"/>
                  <a:pt x="438064" y="534819"/>
                </a:cubicBezTo>
                <a:cubicBezTo>
                  <a:pt x="430730" y="530342"/>
                  <a:pt x="404822" y="526342"/>
                  <a:pt x="416156" y="541295"/>
                </a:cubicBezTo>
                <a:close/>
                <a:moveTo>
                  <a:pt x="516169" y="1116606"/>
                </a:moveTo>
                <a:cubicBezTo>
                  <a:pt x="525694" y="1110605"/>
                  <a:pt x="551031" y="1102699"/>
                  <a:pt x="527885" y="1095270"/>
                </a:cubicBezTo>
                <a:cubicBezTo>
                  <a:pt x="506263" y="1097365"/>
                  <a:pt x="482260" y="1089364"/>
                  <a:pt x="463877" y="1101842"/>
                </a:cubicBezTo>
                <a:cubicBezTo>
                  <a:pt x="459219" y="1103270"/>
                  <a:pt x="454161" y="1102309"/>
                  <a:pt x="450351" y="1099270"/>
                </a:cubicBezTo>
                <a:cubicBezTo>
                  <a:pt x="446198" y="1100347"/>
                  <a:pt x="442417" y="1102518"/>
                  <a:pt x="439397" y="1105557"/>
                </a:cubicBezTo>
                <a:lnTo>
                  <a:pt x="442350" y="1109843"/>
                </a:lnTo>
                <a:cubicBezTo>
                  <a:pt x="463305" y="1109843"/>
                  <a:pt x="486070" y="1098889"/>
                  <a:pt x="505120" y="1111558"/>
                </a:cubicBezTo>
                <a:cubicBezTo>
                  <a:pt x="505120" y="1112795"/>
                  <a:pt x="505120" y="1113939"/>
                  <a:pt x="505120" y="1115177"/>
                </a:cubicBezTo>
                <a:cubicBezTo>
                  <a:pt x="508530" y="1117216"/>
                  <a:pt x="512731" y="1117473"/>
                  <a:pt x="516360" y="1115844"/>
                </a:cubicBezTo>
                <a:close/>
                <a:moveTo>
                  <a:pt x="498929" y="1122797"/>
                </a:moveTo>
                <a:lnTo>
                  <a:pt x="498929" y="1126417"/>
                </a:lnTo>
                <a:cubicBezTo>
                  <a:pt x="502920" y="1129026"/>
                  <a:pt x="508082" y="1129026"/>
                  <a:pt x="512073" y="1126417"/>
                </a:cubicBezTo>
                <a:lnTo>
                  <a:pt x="512073" y="1122797"/>
                </a:lnTo>
                <a:cubicBezTo>
                  <a:pt x="508273" y="1120025"/>
                  <a:pt x="503215" y="1119730"/>
                  <a:pt x="499119" y="1122035"/>
                </a:cubicBezTo>
                <a:close/>
                <a:moveTo>
                  <a:pt x="456257" y="1460077"/>
                </a:moveTo>
                <a:cubicBezTo>
                  <a:pt x="470716" y="1461172"/>
                  <a:pt x="485251" y="1459267"/>
                  <a:pt x="498929" y="1454458"/>
                </a:cubicBezTo>
                <a:cubicBezTo>
                  <a:pt x="491785" y="1450171"/>
                  <a:pt x="482831" y="1455315"/>
                  <a:pt x="475783" y="1448838"/>
                </a:cubicBezTo>
                <a:cubicBezTo>
                  <a:pt x="468020" y="1448685"/>
                  <a:pt x="460257" y="1449066"/>
                  <a:pt x="452542" y="1449981"/>
                </a:cubicBezTo>
                <a:cubicBezTo>
                  <a:pt x="454256" y="1452838"/>
                  <a:pt x="450923" y="1456077"/>
                  <a:pt x="456447" y="1459315"/>
                </a:cubicBezTo>
                <a:close/>
                <a:moveTo>
                  <a:pt x="437207" y="969730"/>
                </a:moveTo>
                <a:cubicBezTo>
                  <a:pt x="446732" y="969730"/>
                  <a:pt x="450065" y="964015"/>
                  <a:pt x="458067" y="969730"/>
                </a:cubicBezTo>
                <a:cubicBezTo>
                  <a:pt x="469373" y="968759"/>
                  <a:pt x="480565" y="966749"/>
                  <a:pt x="491499" y="963730"/>
                </a:cubicBezTo>
                <a:lnTo>
                  <a:pt x="482736" y="958396"/>
                </a:lnTo>
                <a:cubicBezTo>
                  <a:pt x="466448" y="961824"/>
                  <a:pt x="435968" y="951156"/>
                  <a:pt x="426634" y="963539"/>
                </a:cubicBezTo>
                <a:cubicBezTo>
                  <a:pt x="429930" y="965825"/>
                  <a:pt x="433521" y="967654"/>
                  <a:pt x="437302" y="968968"/>
                </a:cubicBezTo>
                <a:close/>
                <a:moveTo>
                  <a:pt x="420157" y="1126512"/>
                </a:moveTo>
                <a:cubicBezTo>
                  <a:pt x="424167" y="1129074"/>
                  <a:pt x="429291" y="1129074"/>
                  <a:pt x="433301" y="1126512"/>
                </a:cubicBezTo>
                <a:cubicBezTo>
                  <a:pt x="429501" y="1123654"/>
                  <a:pt x="424358" y="1123349"/>
                  <a:pt x="420252" y="1125750"/>
                </a:cubicBezTo>
                <a:close/>
                <a:moveTo>
                  <a:pt x="553507" y="1105652"/>
                </a:moveTo>
                <a:cubicBezTo>
                  <a:pt x="559413" y="1105652"/>
                  <a:pt x="565794" y="1107843"/>
                  <a:pt x="570843" y="1104319"/>
                </a:cubicBezTo>
                <a:lnTo>
                  <a:pt x="570843" y="1100699"/>
                </a:lnTo>
                <a:cubicBezTo>
                  <a:pt x="564604" y="1097746"/>
                  <a:pt x="557365" y="1097746"/>
                  <a:pt x="551126" y="1100699"/>
                </a:cubicBezTo>
                <a:cubicBezTo>
                  <a:pt x="552078" y="1101651"/>
                  <a:pt x="550745" y="1103652"/>
                  <a:pt x="553983" y="1104890"/>
                </a:cubicBezTo>
                <a:close/>
                <a:moveTo>
                  <a:pt x="554460" y="1073076"/>
                </a:moveTo>
                <a:cubicBezTo>
                  <a:pt x="504834" y="1072505"/>
                  <a:pt x="510644" y="1090603"/>
                  <a:pt x="556555" y="1082601"/>
                </a:cubicBezTo>
                <a:cubicBezTo>
                  <a:pt x="558079" y="1078792"/>
                  <a:pt x="560746" y="1075268"/>
                  <a:pt x="554936" y="1072600"/>
                </a:cubicBezTo>
                <a:close/>
                <a:moveTo>
                  <a:pt x="509692" y="876862"/>
                </a:moveTo>
                <a:cubicBezTo>
                  <a:pt x="513312" y="873814"/>
                  <a:pt x="519789" y="875243"/>
                  <a:pt x="523884" y="872099"/>
                </a:cubicBezTo>
                <a:lnTo>
                  <a:pt x="515217" y="866574"/>
                </a:lnTo>
                <a:lnTo>
                  <a:pt x="498548" y="876099"/>
                </a:lnTo>
                <a:cubicBezTo>
                  <a:pt x="502129" y="878233"/>
                  <a:pt x="506587" y="878233"/>
                  <a:pt x="510168" y="876099"/>
                </a:cubicBezTo>
                <a:close/>
                <a:moveTo>
                  <a:pt x="503120" y="910675"/>
                </a:moveTo>
                <a:cubicBezTo>
                  <a:pt x="495976" y="909723"/>
                  <a:pt x="501024" y="916009"/>
                  <a:pt x="505406" y="911914"/>
                </a:cubicBezTo>
                <a:cubicBezTo>
                  <a:pt x="504701" y="911409"/>
                  <a:pt x="503929" y="910990"/>
                  <a:pt x="503120" y="910675"/>
                </a:cubicBezTo>
                <a:close/>
                <a:moveTo>
                  <a:pt x="515217" y="1042692"/>
                </a:moveTo>
                <a:lnTo>
                  <a:pt x="522170" y="1042692"/>
                </a:lnTo>
                <a:cubicBezTo>
                  <a:pt x="538934" y="1034405"/>
                  <a:pt x="525027" y="1035167"/>
                  <a:pt x="514835" y="1035358"/>
                </a:cubicBezTo>
                <a:cubicBezTo>
                  <a:pt x="511216" y="1037929"/>
                  <a:pt x="510644" y="1040310"/>
                  <a:pt x="515502" y="1042787"/>
                </a:cubicBezTo>
                <a:close/>
                <a:moveTo>
                  <a:pt x="524742" y="1060123"/>
                </a:moveTo>
                <a:cubicBezTo>
                  <a:pt x="524170" y="1065457"/>
                  <a:pt x="530647" y="1064885"/>
                  <a:pt x="535410" y="1064790"/>
                </a:cubicBezTo>
                <a:cubicBezTo>
                  <a:pt x="538839" y="1061646"/>
                  <a:pt x="549316" y="1059075"/>
                  <a:pt x="549602" y="1054789"/>
                </a:cubicBezTo>
                <a:cubicBezTo>
                  <a:pt x="543696" y="1053550"/>
                  <a:pt x="523980" y="1049740"/>
                  <a:pt x="525313" y="1060218"/>
                </a:cubicBezTo>
                <a:close/>
                <a:moveTo>
                  <a:pt x="551316" y="893530"/>
                </a:moveTo>
                <a:cubicBezTo>
                  <a:pt x="542696" y="890625"/>
                  <a:pt x="533362" y="890625"/>
                  <a:pt x="524742" y="893530"/>
                </a:cubicBezTo>
                <a:cubicBezTo>
                  <a:pt x="525027" y="904198"/>
                  <a:pt x="546268" y="897435"/>
                  <a:pt x="551888" y="893626"/>
                </a:cubicBezTo>
                <a:close/>
                <a:moveTo>
                  <a:pt x="544363" y="823331"/>
                </a:moveTo>
                <a:cubicBezTo>
                  <a:pt x="537391" y="818426"/>
                  <a:pt x="528742" y="816530"/>
                  <a:pt x="520360" y="818093"/>
                </a:cubicBezTo>
                <a:lnTo>
                  <a:pt x="509978" y="825236"/>
                </a:lnTo>
                <a:cubicBezTo>
                  <a:pt x="502834" y="823045"/>
                  <a:pt x="415299" y="817997"/>
                  <a:pt x="430539" y="828855"/>
                </a:cubicBezTo>
                <a:cubicBezTo>
                  <a:pt x="443493" y="827712"/>
                  <a:pt x="451399" y="835904"/>
                  <a:pt x="463591" y="829617"/>
                </a:cubicBezTo>
                <a:cubicBezTo>
                  <a:pt x="467877" y="838476"/>
                  <a:pt x="523122" y="835809"/>
                  <a:pt x="495785" y="839905"/>
                </a:cubicBezTo>
                <a:cubicBezTo>
                  <a:pt x="490451" y="843524"/>
                  <a:pt x="490451" y="843524"/>
                  <a:pt x="495785" y="847429"/>
                </a:cubicBezTo>
                <a:cubicBezTo>
                  <a:pt x="500558" y="846896"/>
                  <a:pt x="505358" y="848191"/>
                  <a:pt x="509216" y="851049"/>
                </a:cubicBezTo>
                <a:cubicBezTo>
                  <a:pt x="514359" y="850477"/>
                  <a:pt x="520169" y="852382"/>
                  <a:pt x="524932" y="849430"/>
                </a:cubicBezTo>
                <a:lnTo>
                  <a:pt x="524932" y="834951"/>
                </a:lnTo>
                <a:close/>
                <a:moveTo>
                  <a:pt x="518169" y="1195663"/>
                </a:moveTo>
                <a:cubicBezTo>
                  <a:pt x="522208" y="1198244"/>
                  <a:pt x="527370" y="1198244"/>
                  <a:pt x="531409" y="1195663"/>
                </a:cubicBezTo>
                <a:cubicBezTo>
                  <a:pt x="527513" y="1193282"/>
                  <a:pt x="522598" y="1193320"/>
                  <a:pt x="518741" y="1195758"/>
                </a:cubicBezTo>
                <a:close/>
                <a:moveTo>
                  <a:pt x="511692" y="1726396"/>
                </a:moveTo>
                <a:lnTo>
                  <a:pt x="511692" y="1729825"/>
                </a:lnTo>
                <a:cubicBezTo>
                  <a:pt x="515883" y="1732207"/>
                  <a:pt x="523980" y="1732016"/>
                  <a:pt x="527980" y="1734683"/>
                </a:cubicBezTo>
                <a:lnTo>
                  <a:pt x="538172" y="1730016"/>
                </a:lnTo>
                <a:lnTo>
                  <a:pt x="528647" y="1724682"/>
                </a:lnTo>
                <a:cubicBezTo>
                  <a:pt x="523503" y="1725063"/>
                  <a:pt x="516931" y="1722777"/>
                  <a:pt x="512645" y="1726492"/>
                </a:cubicBezTo>
                <a:close/>
                <a:moveTo>
                  <a:pt x="505787" y="1755543"/>
                </a:moveTo>
                <a:cubicBezTo>
                  <a:pt x="513702" y="1764296"/>
                  <a:pt x="526494" y="1766678"/>
                  <a:pt x="537029" y="1761353"/>
                </a:cubicBezTo>
                <a:cubicBezTo>
                  <a:pt x="542268" y="1761353"/>
                  <a:pt x="545982" y="1759829"/>
                  <a:pt x="543887" y="1755448"/>
                </a:cubicBezTo>
                <a:cubicBezTo>
                  <a:pt x="532466" y="1747999"/>
                  <a:pt x="517703" y="1748075"/>
                  <a:pt x="506358" y="1755638"/>
                </a:cubicBezTo>
                <a:close/>
                <a:moveTo>
                  <a:pt x="549792" y="1622955"/>
                </a:moveTo>
                <a:lnTo>
                  <a:pt x="541506" y="1617620"/>
                </a:lnTo>
                <a:cubicBezTo>
                  <a:pt x="519026" y="1613811"/>
                  <a:pt x="522456" y="1628955"/>
                  <a:pt x="540934" y="1628670"/>
                </a:cubicBezTo>
                <a:cubicBezTo>
                  <a:pt x="544554" y="1626669"/>
                  <a:pt x="549506" y="1625526"/>
                  <a:pt x="550745" y="1623050"/>
                </a:cubicBezTo>
                <a:close/>
                <a:moveTo>
                  <a:pt x="545315" y="2647178"/>
                </a:moveTo>
                <a:cubicBezTo>
                  <a:pt x="553355" y="2651350"/>
                  <a:pt x="563118" y="2650217"/>
                  <a:pt x="569985" y="2644321"/>
                </a:cubicBezTo>
                <a:cubicBezTo>
                  <a:pt x="562080" y="2640434"/>
                  <a:pt x="552621" y="2641596"/>
                  <a:pt x="545887" y="2647273"/>
                </a:cubicBezTo>
                <a:close/>
                <a:moveTo>
                  <a:pt x="587226" y="2564787"/>
                </a:moveTo>
                <a:lnTo>
                  <a:pt x="596751" y="2558976"/>
                </a:lnTo>
                <a:cubicBezTo>
                  <a:pt x="587702" y="2555833"/>
                  <a:pt x="591131" y="2547452"/>
                  <a:pt x="580082" y="2550023"/>
                </a:cubicBezTo>
                <a:lnTo>
                  <a:pt x="563889" y="2559548"/>
                </a:lnTo>
                <a:cubicBezTo>
                  <a:pt x="563889" y="2560691"/>
                  <a:pt x="564651" y="2562405"/>
                  <a:pt x="565032" y="2563834"/>
                </a:cubicBezTo>
                <a:cubicBezTo>
                  <a:pt x="572576" y="2564882"/>
                  <a:pt x="580196" y="2565234"/>
                  <a:pt x="587797" y="2564882"/>
                </a:cubicBezTo>
                <a:close/>
                <a:moveTo>
                  <a:pt x="577034" y="716936"/>
                </a:moveTo>
                <a:cubicBezTo>
                  <a:pt x="572652" y="711793"/>
                  <a:pt x="563032" y="712079"/>
                  <a:pt x="557984" y="708936"/>
                </a:cubicBezTo>
                <a:lnTo>
                  <a:pt x="557984" y="697792"/>
                </a:lnTo>
                <a:lnTo>
                  <a:pt x="549221" y="696172"/>
                </a:lnTo>
                <a:cubicBezTo>
                  <a:pt x="543696" y="699315"/>
                  <a:pt x="537886" y="701792"/>
                  <a:pt x="532933" y="705221"/>
                </a:cubicBezTo>
                <a:cubicBezTo>
                  <a:pt x="530742" y="707031"/>
                  <a:pt x="532933" y="709983"/>
                  <a:pt x="527504" y="711317"/>
                </a:cubicBezTo>
                <a:lnTo>
                  <a:pt x="508454" y="711317"/>
                </a:lnTo>
                <a:cubicBezTo>
                  <a:pt x="499786" y="718461"/>
                  <a:pt x="482736" y="716651"/>
                  <a:pt x="473211" y="720842"/>
                </a:cubicBezTo>
                <a:cubicBezTo>
                  <a:pt x="474068" y="735320"/>
                  <a:pt x="540839" y="713222"/>
                  <a:pt x="562080" y="730367"/>
                </a:cubicBezTo>
                <a:lnTo>
                  <a:pt x="571128" y="724842"/>
                </a:lnTo>
                <a:cubicBezTo>
                  <a:pt x="571890" y="720175"/>
                  <a:pt x="572271" y="720175"/>
                  <a:pt x="577605" y="716842"/>
                </a:cubicBezTo>
                <a:close/>
                <a:moveTo>
                  <a:pt x="550745" y="739035"/>
                </a:moveTo>
                <a:lnTo>
                  <a:pt x="534933" y="729510"/>
                </a:lnTo>
                <a:cubicBezTo>
                  <a:pt x="521027" y="729510"/>
                  <a:pt x="515121" y="740368"/>
                  <a:pt x="498548" y="737130"/>
                </a:cubicBezTo>
                <a:cubicBezTo>
                  <a:pt x="498548" y="741702"/>
                  <a:pt x="498548" y="741702"/>
                  <a:pt x="500834" y="743702"/>
                </a:cubicBezTo>
                <a:cubicBezTo>
                  <a:pt x="517122" y="743702"/>
                  <a:pt x="535600" y="746750"/>
                  <a:pt x="551031" y="742083"/>
                </a:cubicBezTo>
                <a:cubicBezTo>
                  <a:pt x="551507" y="740940"/>
                  <a:pt x="551412" y="739797"/>
                  <a:pt x="551316" y="739225"/>
                </a:cubicBezTo>
                <a:close/>
                <a:moveTo>
                  <a:pt x="463591" y="696458"/>
                </a:moveTo>
                <a:cubicBezTo>
                  <a:pt x="470639" y="695791"/>
                  <a:pt x="478640" y="698268"/>
                  <a:pt x="485022" y="694839"/>
                </a:cubicBezTo>
                <a:lnTo>
                  <a:pt x="485022" y="691219"/>
                </a:lnTo>
                <a:cubicBezTo>
                  <a:pt x="468925" y="675884"/>
                  <a:pt x="448065" y="703316"/>
                  <a:pt x="429206" y="689219"/>
                </a:cubicBezTo>
                <a:cubicBezTo>
                  <a:pt x="421586" y="694839"/>
                  <a:pt x="411965" y="692362"/>
                  <a:pt x="403012" y="692839"/>
                </a:cubicBezTo>
                <a:cubicBezTo>
                  <a:pt x="398154" y="696553"/>
                  <a:pt x="398154" y="696553"/>
                  <a:pt x="403012" y="700173"/>
                </a:cubicBezTo>
                <a:cubicBezTo>
                  <a:pt x="424919" y="701125"/>
                  <a:pt x="445113" y="709983"/>
                  <a:pt x="464163" y="696363"/>
                </a:cubicBezTo>
                <a:close/>
                <a:moveTo>
                  <a:pt x="448922" y="718556"/>
                </a:moveTo>
                <a:cubicBezTo>
                  <a:pt x="445589" y="718556"/>
                  <a:pt x="427777" y="717413"/>
                  <a:pt x="436445" y="722270"/>
                </a:cubicBezTo>
                <a:cubicBezTo>
                  <a:pt x="440350" y="722176"/>
                  <a:pt x="458162" y="723319"/>
                  <a:pt x="449494" y="718461"/>
                </a:cubicBezTo>
                <a:close/>
                <a:moveTo>
                  <a:pt x="422824" y="659596"/>
                </a:moveTo>
                <a:cubicBezTo>
                  <a:pt x="453494" y="668550"/>
                  <a:pt x="488451" y="655024"/>
                  <a:pt x="516455" y="674265"/>
                </a:cubicBezTo>
                <a:cubicBezTo>
                  <a:pt x="527789" y="670931"/>
                  <a:pt x="541982" y="672550"/>
                  <a:pt x="550554" y="664740"/>
                </a:cubicBezTo>
                <a:lnTo>
                  <a:pt x="550554" y="655786"/>
                </a:lnTo>
                <a:cubicBezTo>
                  <a:pt x="508644" y="654358"/>
                  <a:pt x="474354" y="657977"/>
                  <a:pt x="436921" y="648833"/>
                </a:cubicBezTo>
                <a:cubicBezTo>
                  <a:pt x="432254" y="652833"/>
                  <a:pt x="411965" y="651405"/>
                  <a:pt x="423396" y="659501"/>
                </a:cubicBezTo>
                <a:close/>
                <a:moveTo>
                  <a:pt x="428444" y="570537"/>
                </a:moveTo>
                <a:cubicBezTo>
                  <a:pt x="430349" y="571299"/>
                  <a:pt x="434921" y="569394"/>
                  <a:pt x="430635" y="568156"/>
                </a:cubicBezTo>
                <a:cubicBezTo>
                  <a:pt x="429301" y="567775"/>
                  <a:pt x="424634" y="569299"/>
                  <a:pt x="429015" y="570443"/>
                </a:cubicBezTo>
                <a:close/>
                <a:moveTo>
                  <a:pt x="487975" y="567108"/>
                </a:moveTo>
                <a:lnTo>
                  <a:pt x="495405" y="567585"/>
                </a:lnTo>
                <a:cubicBezTo>
                  <a:pt x="504930" y="561108"/>
                  <a:pt x="521979" y="557012"/>
                  <a:pt x="501501" y="549106"/>
                </a:cubicBezTo>
                <a:lnTo>
                  <a:pt x="485498" y="549106"/>
                </a:lnTo>
                <a:cubicBezTo>
                  <a:pt x="486070" y="552059"/>
                  <a:pt x="480641" y="552726"/>
                  <a:pt x="478831" y="554821"/>
                </a:cubicBezTo>
                <a:lnTo>
                  <a:pt x="478831" y="561965"/>
                </a:lnTo>
                <a:close/>
                <a:moveTo>
                  <a:pt x="500453" y="636736"/>
                </a:moveTo>
                <a:cubicBezTo>
                  <a:pt x="521408" y="636736"/>
                  <a:pt x="546077" y="642928"/>
                  <a:pt x="564747" y="631498"/>
                </a:cubicBezTo>
                <a:cubicBezTo>
                  <a:pt x="546173" y="624487"/>
                  <a:pt x="525551" y="625306"/>
                  <a:pt x="507597" y="633783"/>
                </a:cubicBezTo>
                <a:cubicBezTo>
                  <a:pt x="505977" y="633783"/>
                  <a:pt x="496547" y="633783"/>
                  <a:pt x="501024" y="636641"/>
                </a:cubicBezTo>
                <a:close/>
                <a:moveTo>
                  <a:pt x="570652" y="610542"/>
                </a:moveTo>
                <a:cubicBezTo>
                  <a:pt x="542477" y="605685"/>
                  <a:pt x="513673" y="605685"/>
                  <a:pt x="485498" y="610542"/>
                </a:cubicBezTo>
                <a:cubicBezTo>
                  <a:pt x="494357" y="620067"/>
                  <a:pt x="527504" y="616162"/>
                  <a:pt x="541220" y="611495"/>
                </a:cubicBezTo>
                <a:cubicBezTo>
                  <a:pt x="548268" y="615400"/>
                  <a:pt x="570271" y="619591"/>
                  <a:pt x="571223" y="610447"/>
                </a:cubicBezTo>
                <a:close/>
                <a:moveTo>
                  <a:pt x="563223" y="540343"/>
                </a:moveTo>
                <a:cubicBezTo>
                  <a:pt x="558746" y="533866"/>
                  <a:pt x="548649" y="533962"/>
                  <a:pt x="541220" y="534342"/>
                </a:cubicBezTo>
                <a:cubicBezTo>
                  <a:pt x="532743" y="540058"/>
                  <a:pt x="543410" y="542153"/>
                  <a:pt x="547316" y="545392"/>
                </a:cubicBezTo>
                <a:lnTo>
                  <a:pt x="554460" y="545392"/>
                </a:lnTo>
                <a:close/>
                <a:moveTo>
                  <a:pt x="550459" y="521293"/>
                </a:moveTo>
                <a:cubicBezTo>
                  <a:pt x="546077" y="517388"/>
                  <a:pt x="539601" y="519579"/>
                  <a:pt x="534171" y="519103"/>
                </a:cubicBezTo>
                <a:cubicBezTo>
                  <a:pt x="520741" y="506339"/>
                  <a:pt x="501024" y="537581"/>
                  <a:pt x="489689" y="511864"/>
                </a:cubicBezTo>
                <a:cubicBezTo>
                  <a:pt x="474545" y="510911"/>
                  <a:pt x="464448" y="517483"/>
                  <a:pt x="448351" y="515388"/>
                </a:cubicBezTo>
                <a:cubicBezTo>
                  <a:pt x="415966" y="527389"/>
                  <a:pt x="543982" y="531866"/>
                  <a:pt x="550745" y="521674"/>
                </a:cubicBezTo>
                <a:close/>
                <a:moveTo>
                  <a:pt x="409489" y="670169"/>
                </a:moveTo>
                <a:cubicBezTo>
                  <a:pt x="398249" y="671979"/>
                  <a:pt x="382629" y="666264"/>
                  <a:pt x="373770" y="673122"/>
                </a:cubicBezTo>
                <a:cubicBezTo>
                  <a:pt x="371294" y="682075"/>
                  <a:pt x="428539" y="679885"/>
                  <a:pt x="410060" y="670550"/>
                </a:cubicBezTo>
                <a:close/>
                <a:moveTo>
                  <a:pt x="386820" y="788184"/>
                </a:moveTo>
                <a:cubicBezTo>
                  <a:pt x="386820" y="795423"/>
                  <a:pt x="396345" y="788184"/>
                  <a:pt x="399869" y="786183"/>
                </a:cubicBezTo>
                <a:cubicBezTo>
                  <a:pt x="395916" y="783564"/>
                  <a:pt x="390772" y="783564"/>
                  <a:pt x="386820" y="786183"/>
                </a:cubicBezTo>
                <a:cubicBezTo>
                  <a:pt x="387200" y="786917"/>
                  <a:pt x="387391" y="787736"/>
                  <a:pt x="387391" y="788565"/>
                </a:cubicBezTo>
                <a:close/>
                <a:moveTo>
                  <a:pt x="364340" y="821331"/>
                </a:moveTo>
                <a:cubicBezTo>
                  <a:pt x="356625" y="823045"/>
                  <a:pt x="367865" y="826665"/>
                  <a:pt x="369770" y="828665"/>
                </a:cubicBezTo>
                <a:cubicBezTo>
                  <a:pt x="381886" y="829437"/>
                  <a:pt x="394040" y="827751"/>
                  <a:pt x="405489" y="823712"/>
                </a:cubicBezTo>
                <a:cubicBezTo>
                  <a:pt x="397106" y="817806"/>
                  <a:pt x="377199" y="823521"/>
                  <a:pt x="364912" y="821711"/>
                </a:cubicBezTo>
                <a:close/>
                <a:moveTo>
                  <a:pt x="408918" y="751798"/>
                </a:moveTo>
                <a:cubicBezTo>
                  <a:pt x="427396" y="749703"/>
                  <a:pt x="451780" y="753989"/>
                  <a:pt x="466068" y="743512"/>
                </a:cubicBezTo>
                <a:cubicBezTo>
                  <a:pt x="447970" y="731605"/>
                  <a:pt x="416347" y="748941"/>
                  <a:pt x="396916" y="740273"/>
                </a:cubicBezTo>
                <a:cubicBezTo>
                  <a:pt x="388629" y="740273"/>
                  <a:pt x="388629" y="740273"/>
                  <a:pt x="387391" y="745607"/>
                </a:cubicBezTo>
                <a:cubicBezTo>
                  <a:pt x="392858" y="749274"/>
                  <a:pt x="398783" y="752227"/>
                  <a:pt x="405012" y="754370"/>
                </a:cubicBezTo>
                <a:close/>
                <a:moveTo>
                  <a:pt x="432825" y="760466"/>
                </a:moveTo>
                <a:lnTo>
                  <a:pt x="432825" y="764085"/>
                </a:lnTo>
                <a:cubicBezTo>
                  <a:pt x="436816" y="766695"/>
                  <a:pt x="441979" y="766695"/>
                  <a:pt x="445970" y="764085"/>
                </a:cubicBezTo>
                <a:lnTo>
                  <a:pt x="445970" y="760466"/>
                </a:lnTo>
                <a:cubicBezTo>
                  <a:pt x="442045" y="758208"/>
                  <a:pt x="437178" y="758361"/>
                  <a:pt x="433397" y="760847"/>
                </a:cubicBezTo>
                <a:close/>
                <a:moveTo>
                  <a:pt x="406536" y="809615"/>
                </a:moveTo>
                <a:cubicBezTo>
                  <a:pt x="412347" y="821711"/>
                  <a:pt x="432635" y="806662"/>
                  <a:pt x="442922" y="810091"/>
                </a:cubicBezTo>
                <a:cubicBezTo>
                  <a:pt x="461972" y="803138"/>
                  <a:pt x="489785" y="816378"/>
                  <a:pt x="511692" y="808472"/>
                </a:cubicBezTo>
                <a:cubicBezTo>
                  <a:pt x="511121" y="804471"/>
                  <a:pt x="513597" y="801138"/>
                  <a:pt x="508549" y="798947"/>
                </a:cubicBezTo>
                <a:cubicBezTo>
                  <a:pt x="489499" y="795232"/>
                  <a:pt x="469687" y="805805"/>
                  <a:pt x="452542" y="800662"/>
                </a:cubicBezTo>
                <a:lnTo>
                  <a:pt x="452542" y="796375"/>
                </a:lnTo>
                <a:cubicBezTo>
                  <a:pt x="465458" y="797309"/>
                  <a:pt x="478269" y="793479"/>
                  <a:pt x="488547" y="785612"/>
                </a:cubicBezTo>
                <a:cubicBezTo>
                  <a:pt x="507597" y="788279"/>
                  <a:pt x="525313" y="792184"/>
                  <a:pt x="544458" y="787136"/>
                </a:cubicBezTo>
                <a:lnTo>
                  <a:pt x="544458" y="779993"/>
                </a:lnTo>
                <a:cubicBezTo>
                  <a:pt x="550459" y="777135"/>
                  <a:pt x="558936" y="777325"/>
                  <a:pt x="564270" y="772277"/>
                </a:cubicBezTo>
                <a:cubicBezTo>
                  <a:pt x="564270" y="770848"/>
                  <a:pt x="564270" y="769610"/>
                  <a:pt x="563699" y="768467"/>
                </a:cubicBezTo>
                <a:cubicBezTo>
                  <a:pt x="557069" y="763762"/>
                  <a:pt x="548849" y="761876"/>
                  <a:pt x="540839" y="763228"/>
                </a:cubicBezTo>
                <a:lnTo>
                  <a:pt x="532076" y="768753"/>
                </a:lnTo>
                <a:cubicBezTo>
                  <a:pt x="520455" y="785136"/>
                  <a:pt x="486451" y="778278"/>
                  <a:pt x="466734" y="781802"/>
                </a:cubicBezTo>
                <a:cubicBezTo>
                  <a:pt x="466734" y="787612"/>
                  <a:pt x="455590" y="783517"/>
                  <a:pt x="452542" y="787231"/>
                </a:cubicBezTo>
                <a:lnTo>
                  <a:pt x="452542" y="796756"/>
                </a:lnTo>
                <a:cubicBezTo>
                  <a:pt x="447113" y="796756"/>
                  <a:pt x="425396" y="794946"/>
                  <a:pt x="438635" y="801900"/>
                </a:cubicBezTo>
                <a:cubicBezTo>
                  <a:pt x="429777" y="808377"/>
                  <a:pt x="415680" y="799899"/>
                  <a:pt x="406536" y="806281"/>
                </a:cubicBezTo>
                <a:close/>
                <a:moveTo>
                  <a:pt x="419014" y="853239"/>
                </a:moveTo>
                <a:cubicBezTo>
                  <a:pt x="435873" y="859431"/>
                  <a:pt x="446541" y="855049"/>
                  <a:pt x="464734" y="854478"/>
                </a:cubicBezTo>
                <a:cubicBezTo>
                  <a:pt x="462639" y="848191"/>
                  <a:pt x="472354" y="845715"/>
                  <a:pt x="478355" y="841810"/>
                </a:cubicBezTo>
                <a:cubicBezTo>
                  <a:pt x="472830" y="837523"/>
                  <a:pt x="466163" y="840667"/>
                  <a:pt x="460924" y="843714"/>
                </a:cubicBezTo>
                <a:cubicBezTo>
                  <a:pt x="446551" y="843543"/>
                  <a:pt x="432349" y="846915"/>
                  <a:pt x="419585" y="853525"/>
                </a:cubicBezTo>
                <a:close/>
                <a:moveTo>
                  <a:pt x="430254" y="909342"/>
                </a:moveTo>
                <a:cubicBezTo>
                  <a:pt x="422634" y="910104"/>
                  <a:pt x="361292" y="909342"/>
                  <a:pt x="376818" y="920676"/>
                </a:cubicBezTo>
                <a:cubicBezTo>
                  <a:pt x="381866" y="921534"/>
                  <a:pt x="387581" y="919629"/>
                  <a:pt x="392344" y="922010"/>
                </a:cubicBezTo>
                <a:cubicBezTo>
                  <a:pt x="397106" y="924391"/>
                  <a:pt x="389867" y="929344"/>
                  <a:pt x="396821" y="931535"/>
                </a:cubicBezTo>
                <a:lnTo>
                  <a:pt x="409870" y="931535"/>
                </a:lnTo>
                <a:cubicBezTo>
                  <a:pt x="416728" y="929058"/>
                  <a:pt x="409870" y="924582"/>
                  <a:pt x="414823" y="921343"/>
                </a:cubicBezTo>
                <a:cubicBezTo>
                  <a:pt x="424348" y="914009"/>
                  <a:pt x="437112" y="919248"/>
                  <a:pt x="445970" y="911342"/>
                </a:cubicBezTo>
                <a:lnTo>
                  <a:pt x="445970" y="907627"/>
                </a:lnTo>
                <a:cubicBezTo>
                  <a:pt x="438921" y="905532"/>
                  <a:pt x="438921" y="905532"/>
                  <a:pt x="430825" y="909723"/>
                </a:cubicBezTo>
                <a:close/>
                <a:moveTo>
                  <a:pt x="393297" y="2868539"/>
                </a:moveTo>
                <a:cubicBezTo>
                  <a:pt x="388153" y="2863014"/>
                  <a:pt x="382533" y="2873968"/>
                  <a:pt x="391106" y="2873397"/>
                </a:cubicBezTo>
                <a:cubicBezTo>
                  <a:pt x="394344" y="2872825"/>
                  <a:pt x="394344" y="2871111"/>
                  <a:pt x="393868" y="2868920"/>
                </a:cubicBezTo>
                <a:close/>
                <a:moveTo>
                  <a:pt x="396345" y="1274340"/>
                </a:moveTo>
                <a:cubicBezTo>
                  <a:pt x="388153" y="1278626"/>
                  <a:pt x="383772" y="1282626"/>
                  <a:pt x="396345" y="1281960"/>
                </a:cubicBezTo>
                <a:cubicBezTo>
                  <a:pt x="401964" y="1279960"/>
                  <a:pt x="401964" y="1277483"/>
                  <a:pt x="396916" y="1274720"/>
                </a:cubicBezTo>
                <a:close/>
                <a:moveTo>
                  <a:pt x="413109" y="1383401"/>
                </a:moveTo>
                <a:cubicBezTo>
                  <a:pt x="406917" y="1380639"/>
                  <a:pt x="406917" y="1380734"/>
                  <a:pt x="400250" y="1383401"/>
                </a:cubicBezTo>
                <a:cubicBezTo>
                  <a:pt x="404250" y="1386925"/>
                  <a:pt x="415109" y="1392735"/>
                  <a:pt x="413680" y="1383782"/>
                </a:cubicBezTo>
                <a:close/>
                <a:moveTo>
                  <a:pt x="426253" y="1486271"/>
                </a:moveTo>
                <a:cubicBezTo>
                  <a:pt x="422205" y="1483842"/>
                  <a:pt x="417157" y="1483842"/>
                  <a:pt x="413109" y="1486271"/>
                </a:cubicBezTo>
                <a:lnTo>
                  <a:pt x="422062" y="1491319"/>
                </a:lnTo>
                <a:cubicBezTo>
                  <a:pt x="428825" y="1491700"/>
                  <a:pt x="426253" y="1488748"/>
                  <a:pt x="426920" y="1486652"/>
                </a:cubicBezTo>
                <a:close/>
                <a:moveTo>
                  <a:pt x="445970" y="1538087"/>
                </a:moveTo>
                <a:cubicBezTo>
                  <a:pt x="441950" y="1535573"/>
                  <a:pt x="436845" y="1535573"/>
                  <a:pt x="432825" y="1538087"/>
                </a:cubicBezTo>
                <a:lnTo>
                  <a:pt x="432825" y="1541611"/>
                </a:lnTo>
                <a:cubicBezTo>
                  <a:pt x="436807" y="1544278"/>
                  <a:pt x="441988" y="1544278"/>
                  <a:pt x="445970" y="1541611"/>
                </a:cubicBezTo>
                <a:close/>
                <a:moveTo>
                  <a:pt x="453685" y="1516084"/>
                </a:moveTo>
                <a:cubicBezTo>
                  <a:pt x="445875" y="1512655"/>
                  <a:pt x="441207" y="1508274"/>
                  <a:pt x="431682" y="1512179"/>
                </a:cubicBezTo>
                <a:cubicBezTo>
                  <a:pt x="439969" y="1515989"/>
                  <a:pt x="444636" y="1520275"/>
                  <a:pt x="454256" y="1516465"/>
                </a:cubicBezTo>
                <a:close/>
                <a:moveTo>
                  <a:pt x="485308" y="1479223"/>
                </a:moveTo>
                <a:lnTo>
                  <a:pt x="485308" y="1475603"/>
                </a:lnTo>
                <a:cubicBezTo>
                  <a:pt x="475783" y="1468174"/>
                  <a:pt x="465496" y="1469317"/>
                  <a:pt x="452542" y="1470840"/>
                </a:cubicBezTo>
                <a:cubicBezTo>
                  <a:pt x="453114" y="1474841"/>
                  <a:pt x="450732" y="1478842"/>
                  <a:pt x="454638" y="1480365"/>
                </a:cubicBezTo>
                <a:cubicBezTo>
                  <a:pt x="479593" y="1482175"/>
                  <a:pt x="479593" y="1481604"/>
                  <a:pt x="485880" y="1479603"/>
                </a:cubicBezTo>
                <a:close/>
                <a:moveTo>
                  <a:pt x="475783" y="1547231"/>
                </a:moveTo>
                <a:cubicBezTo>
                  <a:pt x="485308" y="1547231"/>
                  <a:pt x="527504" y="1551422"/>
                  <a:pt x="502739" y="1536087"/>
                </a:cubicBezTo>
                <a:cubicBezTo>
                  <a:pt x="491118" y="1535610"/>
                  <a:pt x="482927" y="1538087"/>
                  <a:pt x="474164" y="1532468"/>
                </a:cubicBezTo>
                <a:cubicBezTo>
                  <a:pt x="468830" y="1533039"/>
                  <a:pt x="462829" y="1531229"/>
                  <a:pt x="458638" y="1534372"/>
                </a:cubicBezTo>
                <a:lnTo>
                  <a:pt x="458638" y="1538182"/>
                </a:lnTo>
                <a:cubicBezTo>
                  <a:pt x="465020" y="1541326"/>
                  <a:pt x="470449" y="1544374"/>
                  <a:pt x="476735" y="1547612"/>
                </a:cubicBezTo>
                <a:close/>
                <a:moveTo>
                  <a:pt x="487022" y="1605524"/>
                </a:moveTo>
                <a:cubicBezTo>
                  <a:pt x="510644" y="1606572"/>
                  <a:pt x="510644" y="1606572"/>
                  <a:pt x="517788" y="1604571"/>
                </a:cubicBezTo>
                <a:cubicBezTo>
                  <a:pt x="508930" y="1599619"/>
                  <a:pt x="494643" y="1592380"/>
                  <a:pt x="485022" y="1597047"/>
                </a:cubicBezTo>
                <a:cubicBezTo>
                  <a:pt x="486451" y="1600380"/>
                  <a:pt x="484070" y="1604667"/>
                  <a:pt x="487975" y="1606000"/>
                </a:cubicBezTo>
                <a:close/>
                <a:moveTo>
                  <a:pt x="488356" y="1646862"/>
                </a:moveTo>
                <a:cubicBezTo>
                  <a:pt x="490737" y="1647911"/>
                  <a:pt x="492833" y="1649244"/>
                  <a:pt x="495023" y="1650387"/>
                </a:cubicBezTo>
                <a:cubicBezTo>
                  <a:pt x="499214" y="1646577"/>
                  <a:pt x="499214" y="1646577"/>
                  <a:pt x="494547" y="1643053"/>
                </a:cubicBezTo>
                <a:cubicBezTo>
                  <a:pt x="492452" y="1643053"/>
                  <a:pt x="482165" y="1643529"/>
                  <a:pt x="489309" y="1647244"/>
                </a:cubicBezTo>
                <a:close/>
                <a:moveTo>
                  <a:pt x="593131" y="2656512"/>
                </a:moveTo>
                <a:cubicBezTo>
                  <a:pt x="567794" y="2660037"/>
                  <a:pt x="539791" y="2655179"/>
                  <a:pt x="517598" y="2669467"/>
                </a:cubicBezTo>
                <a:cubicBezTo>
                  <a:pt x="524541" y="2672810"/>
                  <a:pt x="531171" y="2676763"/>
                  <a:pt x="537410" y="2681278"/>
                </a:cubicBezTo>
                <a:cubicBezTo>
                  <a:pt x="536838" y="2683278"/>
                  <a:pt x="536552" y="2685278"/>
                  <a:pt x="534267" y="2685945"/>
                </a:cubicBezTo>
                <a:cubicBezTo>
                  <a:pt x="524742" y="2685945"/>
                  <a:pt x="515217" y="2688040"/>
                  <a:pt x="507406" y="2682325"/>
                </a:cubicBezTo>
                <a:cubicBezTo>
                  <a:pt x="502263" y="2682897"/>
                  <a:pt x="496452" y="2680992"/>
                  <a:pt x="491404" y="2684135"/>
                </a:cubicBezTo>
                <a:cubicBezTo>
                  <a:pt x="489499" y="2695375"/>
                  <a:pt x="495500" y="2691184"/>
                  <a:pt x="504072" y="2694994"/>
                </a:cubicBezTo>
                <a:cubicBezTo>
                  <a:pt x="504072" y="2696137"/>
                  <a:pt x="504072" y="2697375"/>
                  <a:pt x="504548" y="2698708"/>
                </a:cubicBezTo>
                <a:lnTo>
                  <a:pt x="491404" y="2706424"/>
                </a:lnTo>
                <a:lnTo>
                  <a:pt x="491404" y="2710138"/>
                </a:lnTo>
                <a:cubicBezTo>
                  <a:pt x="521979" y="2721378"/>
                  <a:pt x="562270" y="2715854"/>
                  <a:pt x="594655" y="2711091"/>
                </a:cubicBezTo>
                <a:cubicBezTo>
                  <a:pt x="596893" y="2706690"/>
                  <a:pt x="596893" y="2701490"/>
                  <a:pt x="594655" y="2697089"/>
                </a:cubicBezTo>
                <a:lnTo>
                  <a:pt x="559794" y="2697089"/>
                </a:lnTo>
                <a:lnTo>
                  <a:pt x="550935" y="2691755"/>
                </a:lnTo>
                <a:cubicBezTo>
                  <a:pt x="562651" y="2685850"/>
                  <a:pt x="578844" y="2694327"/>
                  <a:pt x="589035" y="2684230"/>
                </a:cubicBezTo>
                <a:cubicBezTo>
                  <a:pt x="576558" y="2678801"/>
                  <a:pt x="560937" y="2686897"/>
                  <a:pt x="549888" y="2676705"/>
                </a:cubicBezTo>
                <a:cubicBezTo>
                  <a:pt x="557317" y="2672610"/>
                  <a:pt x="567128" y="2676705"/>
                  <a:pt x="574462" y="2673943"/>
                </a:cubicBezTo>
                <a:lnTo>
                  <a:pt x="578272" y="2667847"/>
                </a:lnTo>
                <a:cubicBezTo>
                  <a:pt x="584082" y="2666895"/>
                  <a:pt x="589893" y="2668800"/>
                  <a:pt x="594464" y="2666419"/>
                </a:cubicBezTo>
                <a:cubicBezTo>
                  <a:pt x="597417" y="2663275"/>
                  <a:pt x="600370" y="2659846"/>
                  <a:pt x="594274" y="2656894"/>
                </a:cubicBezTo>
                <a:close/>
                <a:moveTo>
                  <a:pt x="593131" y="515483"/>
                </a:moveTo>
                <a:cubicBezTo>
                  <a:pt x="552364" y="512720"/>
                  <a:pt x="557603" y="533580"/>
                  <a:pt x="594941" y="525008"/>
                </a:cubicBezTo>
                <a:cubicBezTo>
                  <a:pt x="597608" y="522436"/>
                  <a:pt x="599989" y="518912"/>
                  <a:pt x="594464" y="515864"/>
                </a:cubicBezTo>
                <a:close/>
                <a:moveTo>
                  <a:pt x="596274" y="495099"/>
                </a:moveTo>
                <a:cubicBezTo>
                  <a:pt x="599798" y="465572"/>
                  <a:pt x="588940" y="479574"/>
                  <a:pt x="569985" y="472811"/>
                </a:cubicBezTo>
                <a:lnTo>
                  <a:pt x="569985" y="469192"/>
                </a:lnTo>
                <a:cubicBezTo>
                  <a:pt x="578939" y="463762"/>
                  <a:pt x="589035" y="461953"/>
                  <a:pt x="576367" y="453475"/>
                </a:cubicBezTo>
                <a:cubicBezTo>
                  <a:pt x="572652" y="443950"/>
                  <a:pt x="553793" y="453475"/>
                  <a:pt x="546744" y="445855"/>
                </a:cubicBezTo>
                <a:lnTo>
                  <a:pt x="537219" y="450808"/>
                </a:lnTo>
                <a:cubicBezTo>
                  <a:pt x="537219" y="463191"/>
                  <a:pt x="557889" y="451380"/>
                  <a:pt x="563889" y="459095"/>
                </a:cubicBezTo>
                <a:cubicBezTo>
                  <a:pt x="565413" y="470525"/>
                  <a:pt x="554364" y="465572"/>
                  <a:pt x="547125" y="471096"/>
                </a:cubicBezTo>
                <a:cubicBezTo>
                  <a:pt x="532114" y="465286"/>
                  <a:pt x="515464" y="465286"/>
                  <a:pt x="500453" y="471096"/>
                </a:cubicBezTo>
                <a:cubicBezTo>
                  <a:pt x="486070" y="467572"/>
                  <a:pt x="477402" y="461571"/>
                  <a:pt x="462353" y="467382"/>
                </a:cubicBezTo>
                <a:cubicBezTo>
                  <a:pt x="458447" y="469953"/>
                  <a:pt x="450732" y="471096"/>
                  <a:pt x="451971" y="475764"/>
                </a:cubicBezTo>
                <a:cubicBezTo>
                  <a:pt x="462448" y="487384"/>
                  <a:pt x="479212" y="478240"/>
                  <a:pt x="491214" y="483860"/>
                </a:cubicBezTo>
                <a:lnTo>
                  <a:pt x="491214" y="487480"/>
                </a:lnTo>
                <a:cubicBezTo>
                  <a:pt x="483498" y="491766"/>
                  <a:pt x="469592" y="491289"/>
                  <a:pt x="462639" y="497005"/>
                </a:cubicBezTo>
                <a:cubicBezTo>
                  <a:pt x="455590" y="489385"/>
                  <a:pt x="434635" y="497005"/>
                  <a:pt x="453114" y="501005"/>
                </a:cubicBezTo>
                <a:cubicBezTo>
                  <a:pt x="472164" y="500338"/>
                  <a:pt x="491690" y="509387"/>
                  <a:pt x="509597" y="501576"/>
                </a:cubicBezTo>
                <a:cubicBezTo>
                  <a:pt x="515312" y="503101"/>
                  <a:pt x="508168" y="506625"/>
                  <a:pt x="515026" y="508053"/>
                </a:cubicBezTo>
                <a:cubicBezTo>
                  <a:pt x="523789" y="509863"/>
                  <a:pt x="530171" y="505482"/>
                  <a:pt x="540839" y="504720"/>
                </a:cubicBezTo>
                <a:cubicBezTo>
                  <a:pt x="550364" y="497100"/>
                  <a:pt x="564461" y="504720"/>
                  <a:pt x="574367" y="497481"/>
                </a:cubicBezTo>
                <a:lnTo>
                  <a:pt x="580844" y="500624"/>
                </a:lnTo>
                <a:cubicBezTo>
                  <a:pt x="586273" y="497100"/>
                  <a:pt x="592845" y="498052"/>
                  <a:pt x="597608" y="495480"/>
                </a:cubicBezTo>
                <a:close/>
                <a:moveTo>
                  <a:pt x="366817" y="421757"/>
                </a:moveTo>
                <a:cubicBezTo>
                  <a:pt x="395964" y="429663"/>
                  <a:pt x="419395" y="449284"/>
                  <a:pt x="451018" y="449094"/>
                </a:cubicBezTo>
                <a:lnTo>
                  <a:pt x="460543" y="456428"/>
                </a:lnTo>
                <a:cubicBezTo>
                  <a:pt x="476259" y="455190"/>
                  <a:pt x="490833" y="459190"/>
                  <a:pt x="504072" y="454714"/>
                </a:cubicBezTo>
                <a:lnTo>
                  <a:pt x="504072" y="447760"/>
                </a:lnTo>
                <a:cubicBezTo>
                  <a:pt x="506339" y="445912"/>
                  <a:pt x="509263" y="445046"/>
                  <a:pt x="512168" y="445379"/>
                </a:cubicBezTo>
                <a:cubicBezTo>
                  <a:pt x="518074" y="443760"/>
                  <a:pt x="521693" y="440331"/>
                  <a:pt x="526742" y="445379"/>
                </a:cubicBezTo>
                <a:cubicBezTo>
                  <a:pt x="549506" y="440902"/>
                  <a:pt x="571319" y="432139"/>
                  <a:pt x="595798" y="433092"/>
                </a:cubicBezTo>
                <a:cubicBezTo>
                  <a:pt x="598179" y="425852"/>
                  <a:pt x="594274" y="423567"/>
                  <a:pt x="587892" y="423567"/>
                </a:cubicBezTo>
                <a:lnTo>
                  <a:pt x="576367" y="418423"/>
                </a:lnTo>
                <a:cubicBezTo>
                  <a:pt x="578844" y="416804"/>
                  <a:pt x="580748" y="415471"/>
                  <a:pt x="582558" y="414423"/>
                </a:cubicBezTo>
                <a:lnTo>
                  <a:pt x="573033" y="408898"/>
                </a:lnTo>
                <a:cubicBezTo>
                  <a:pt x="539410" y="413185"/>
                  <a:pt x="505501" y="394611"/>
                  <a:pt x="474926" y="401278"/>
                </a:cubicBezTo>
                <a:cubicBezTo>
                  <a:pt x="463686" y="403183"/>
                  <a:pt x="446351" y="397564"/>
                  <a:pt x="439302" y="407660"/>
                </a:cubicBezTo>
                <a:cubicBezTo>
                  <a:pt x="447018" y="410613"/>
                  <a:pt x="456923" y="407660"/>
                  <a:pt x="464163" y="414232"/>
                </a:cubicBezTo>
                <a:cubicBezTo>
                  <a:pt x="454638" y="419376"/>
                  <a:pt x="443874" y="412613"/>
                  <a:pt x="434826" y="420042"/>
                </a:cubicBezTo>
                <a:cubicBezTo>
                  <a:pt x="421586" y="424233"/>
                  <a:pt x="372437" y="405850"/>
                  <a:pt x="368150" y="422138"/>
                </a:cubicBezTo>
                <a:close/>
                <a:moveTo>
                  <a:pt x="360531" y="569299"/>
                </a:moveTo>
                <a:cubicBezTo>
                  <a:pt x="375866" y="583777"/>
                  <a:pt x="437588" y="567013"/>
                  <a:pt x="383772" y="567108"/>
                </a:cubicBezTo>
                <a:cubicBezTo>
                  <a:pt x="376771" y="562727"/>
                  <a:pt x="367665" y="563794"/>
                  <a:pt x="361864" y="569680"/>
                </a:cubicBezTo>
                <a:close/>
                <a:moveTo>
                  <a:pt x="353196" y="845524"/>
                </a:moveTo>
                <a:lnTo>
                  <a:pt x="353196" y="849144"/>
                </a:lnTo>
                <a:cubicBezTo>
                  <a:pt x="357187" y="851754"/>
                  <a:pt x="362350" y="851754"/>
                  <a:pt x="366341" y="849144"/>
                </a:cubicBezTo>
                <a:lnTo>
                  <a:pt x="366341" y="845524"/>
                </a:lnTo>
                <a:cubicBezTo>
                  <a:pt x="362626" y="843619"/>
                  <a:pt x="358216" y="843657"/>
                  <a:pt x="354530" y="845619"/>
                </a:cubicBezTo>
                <a:close/>
                <a:moveTo>
                  <a:pt x="347862" y="787231"/>
                </a:moveTo>
                <a:cubicBezTo>
                  <a:pt x="351225" y="789155"/>
                  <a:pt x="355358" y="789155"/>
                  <a:pt x="358721" y="787231"/>
                </a:cubicBezTo>
                <a:cubicBezTo>
                  <a:pt x="360245" y="783517"/>
                  <a:pt x="347481" y="783802"/>
                  <a:pt x="349196" y="787326"/>
                </a:cubicBezTo>
                <a:close/>
                <a:moveTo>
                  <a:pt x="349767" y="895245"/>
                </a:moveTo>
                <a:cubicBezTo>
                  <a:pt x="363102" y="897055"/>
                  <a:pt x="377771" y="902198"/>
                  <a:pt x="391487" y="897721"/>
                </a:cubicBezTo>
                <a:cubicBezTo>
                  <a:pt x="393097" y="895092"/>
                  <a:pt x="393097" y="891778"/>
                  <a:pt x="391487" y="889149"/>
                </a:cubicBezTo>
                <a:lnTo>
                  <a:pt x="379962" y="882672"/>
                </a:lnTo>
                <a:cubicBezTo>
                  <a:pt x="379104" y="871051"/>
                  <a:pt x="401583" y="879148"/>
                  <a:pt x="408537" y="876862"/>
                </a:cubicBezTo>
                <a:cubicBezTo>
                  <a:pt x="417014" y="872099"/>
                  <a:pt x="417109" y="872099"/>
                  <a:pt x="427015" y="876195"/>
                </a:cubicBezTo>
                <a:cubicBezTo>
                  <a:pt x="428444" y="876766"/>
                  <a:pt x="430825" y="876195"/>
                  <a:pt x="431301" y="874956"/>
                </a:cubicBezTo>
                <a:cubicBezTo>
                  <a:pt x="432254" y="861907"/>
                  <a:pt x="353387" y="869336"/>
                  <a:pt x="345576" y="882767"/>
                </a:cubicBezTo>
                <a:cubicBezTo>
                  <a:pt x="349196" y="887244"/>
                  <a:pt x="344624" y="891625"/>
                  <a:pt x="350720" y="895340"/>
                </a:cubicBezTo>
                <a:close/>
                <a:moveTo>
                  <a:pt x="307190" y="824093"/>
                </a:moveTo>
                <a:cubicBezTo>
                  <a:pt x="299475" y="818283"/>
                  <a:pt x="275948" y="827236"/>
                  <a:pt x="267757" y="830570"/>
                </a:cubicBezTo>
                <a:cubicBezTo>
                  <a:pt x="271281" y="843333"/>
                  <a:pt x="305571" y="835618"/>
                  <a:pt x="308524" y="824188"/>
                </a:cubicBezTo>
                <a:close/>
                <a:moveTo>
                  <a:pt x="302999" y="873147"/>
                </a:moveTo>
                <a:cubicBezTo>
                  <a:pt x="282997" y="872671"/>
                  <a:pt x="283949" y="874861"/>
                  <a:pt x="297380" y="887910"/>
                </a:cubicBezTo>
                <a:lnTo>
                  <a:pt x="313953" y="878385"/>
                </a:lnTo>
                <a:close/>
                <a:moveTo>
                  <a:pt x="271186" y="935821"/>
                </a:moveTo>
                <a:cubicBezTo>
                  <a:pt x="282235" y="935821"/>
                  <a:pt x="293570" y="927344"/>
                  <a:pt x="304047" y="935821"/>
                </a:cubicBezTo>
                <a:cubicBezTo>
                  <a:pt x="323859" y="924867"/>
                  <a:pt x="253374" y="924963"/>
                  <a:pt x="272520" y="935917"/>
                </a:cubicBezTo>
                <a:close/>
                <a:moveTo>
                  <a:pt x="349958" y="917438"/>
                </a:moveTo>
                <a:lnTo>
                  <a:pt x="359483" y="912199"/>
                </a:lnTo>
                <a:cubicBezTo>
                  <a:pt x="303857" y="901817"/>
                  <a:pt x="256708" y="921248"/>
                  <a:pt x="351291" y="917533"/>
                </a:cubicBezTo>
                <a:close/>
                <a:moveTo>
                  <a:pt x="336813" y="810567"/>
                </a:moveTo>
                <a:cubicBezTo>
                  <a:pt x="341509" y="808091"/>
                  <a:pt x="341509" y="805614"/>
                  <a:pt x="336813" y="803138"/>
                </a:cubicBezTo>
                <a:cubicBezTo>
                  <a:pt x="332937" y="805681"/>
                  <a:pt x="333384" y="808186"/>
                  <a:pt x="338147" y="810663"/>
                </a:cubicBezTo>
                <a:close/>
                <a:moveTo>
                  <a:pt x="313763" y="823521"/>
                </a:moveTo>
                <a:lnTo>
                  <a:pt x="313763" y="827522"/>
                </a:lnTo>
                <a:cubicBezTo>
                  <a:pt x="321707" y="833865"/>
                  <a:pt x="333098" y="833418"/>
                  <a:pt x="340528" y="826474"/>
                </a:cubicBezTo>
                <a:cubicBezTo>
                  <a:pt x="339766" y="825046"/>
                  <a:pt x="339004" y="823426"/>
                  <a:pt x="337861" y="820855"/>
                </a:cubicBezTo>
                <a:cubicBezTo>
                  <a:pt x="331098" y="823426"/>
                  <a:pt x="322145" y="818949"/>
                  <a:pt x="315096" y="823617"/>
                </a:cubicBezTo>
                <a:close/>
                <a:moveTo>
                  <a:pt x="261185" y="738654"/>
                </a:moveTo>
                <a:lnTo>
                  <a:pt x="261185" y="742369"/>
                </a:lnTo>
                <a:cubicBezTo>
                  <a:pt x="274710" y="748179"/>
                  <a:pt x="291379" y="739225"/>
                  <a:pt x="303952" y="747893"/>
                </a:cubicBezTo>
                <a:cubicBezTo>
                  <a:pt x="340623" y="746655"/>
                  <a:pt x="308524" y="740273"/>
                  <a:pt x="297285" y="733415"/>
                </a:cubicBezTo>
                <a:cubicBezTo>
                  <a:pt x="285759" y="740083"/>
                  <a:pt x="261756" y="735892"/>
                  <a:pt x="262518" y="739225"/>
                </a:cubicBezTo>
                <a:close/>
                <a:moveTo>
                  <a:pt x="228609" y="228209"/>
                </a:moveTo>
                <a:cubicBezTo>
                  <a:pt x="212512" y="229542"/>
                  <a:pt x="243849" y="240686"/>
                  <a:pt x="248326" y="244497"/>
                </a:cubicBezTo>
                <a:cubicBezTo>
                  <a:pt x="241468" y="247164"/>
                  <a:pt x="243182" y="250021"/>
                  <a:pt x="238801" y="254022"/>
                </a:cubicBezTo>
                <a:cubicBezTo>
                  <a:pt x="232514" y="253669"/>
                  <a:pt x="226399" y="256146"/>
                  <a:pt x="222132" y="260785"/>
                </a:cubicBezTo>
                <a:cubicBezTo>
                  <a:pt x="224037" y="269547"/>
                  <a:pt x="238325" y="263737"/>
                  <a:pt x="244897" y="265356"/>
                </a:cubicBezTo>
                <a:cubicBezTo>
                  <a:pt x="257565" y="268405"/>
                  <a:pt x="267662" y="278406"/>
                  <a:pt x="281282" y="274881"/>
                </a:cubicBezTo>
                <a:cubicBezTo>
                  <a:pt x="281282" y="273262"/>
                  <a:pt x="281282" y="272119"/>
                  <a:pt x="281282" y="270976"/>
                </a:cubicBezTo>
                <a:lnTo>
                  <a:pt x="276044" y="267642"/>
                </a:lnTo>
                <a:cubicBezTo>
                  <a:pt x="281378" y="264214"/>
                  <a:pt x="286426" y="261070"/>
                  <a:pt x="290998" y="258117"/>
                </a:cubicBezTo>
                <a:cubicBezTo>
                  <a:pt x="304333" y="257451"/>
                  <a:pt x="316620" y="261070"/>
                  <a:pt x="327193" y="252879"/>
                </a:cubicBezTo>
                <a:lnTo>
                  <a:pt x="327193" y="249164"/>
                </a:lnTo>
                <a:lnTo>
                  <a:pt x="333765" y="245259"/>
                </a:lnTo>
                <a:lnTo>
                  <a:pt x="333765" y="241639"/>
                </a:lnTo>
                <a:cubicBezTo>
                  <a:pt x="300428" y="233829"/>
                  <a:pt x="263661" y="238877"/>
                  <a:pt x="229943" y="228304"/>
                </a:cubicBezTo>
                <a:close/>
                <a:moveTo>
                  <a:pt x="208702" y="211635"/>
                </a:moveTo>
                <a:cubicBezTo>
                  <a:pt x="216046" y="218589"/>
                  <a:pt x="227552" y="218589"/>
                  <a:pt x="234896" y="211635"/>
                </a:cubicBezTo>
                <a:cubicBezTo>
                  <a:pt x="227723" y="205511"/>
                  <a:pt x="217160" y="205549"/>
                  <a:pt x="210036" y="211731"/>
                </a:cubicBezTo>
                <a:close/>
                <a:moveTo>
                  <a:pt x="205940" y="965253"/>
                </a:moveTo>
                <a:cubicBezTo>
                  <a:pt x="232419" y="964586"/>
                  <a:pt x="263090" y="954395"/>
                  <a:pt x="287474" y="967158"/>
                </a:cubicBezTo>
                <a:lnTo>
                  <a:pt x="287474" y="970778"/>
                </a:lnTo>
                <a:cubicBezTo>
                  <a:pt x="292427" y="975350"/>
                  <a:pt x="301856" y="970778"/>
                  <a:pt x="306524" y="967635"/>
                </a:cubicBezTo>
                <a:lnTo>
                  <a:pt x="309953" y="961348"/>
                </a:lnTo>
                <a:cubicBezTo>
                  <a:pt x="316125" y="965072"/>
                  <a:pt x="323412" y="966492"/>
                  <a:pt x="330527" y="965349"/>
                </a:cubicBezTo>
                <a:cubicBezTo>
                  <a:pt x="336051" y="963825"/>
                  <a:pt x="331574" y="959253"/>
                  <a:pt x="337861" y="957824"/>
                </a:cubicBezTo>
                <a:cubicBezTo>
                  <a:pt x="351891" y="957824"/>
                  <a:pt x="365874" y="956100"/>
                  <a:pt x="379485" y="952680"/>
                </a:cubicBezTo>
                <a:lnTo>
                  <a:pt x="379485" y="949061"/>
                </a:lnTo>
                <a:cubicBezTo>
                  <a:pt x="351958" y="946203"/>
                  <a:pt x="321859" y="956586"/>
                  <a:pt x="292046" y="954205"/>
                </a:cubicBezTo>
                <a:cubicBezTo>
                  <a:pt x="266423" y="944680"/>
                  <a:pt x="236515" y="954205"/>
                  <a:pt x="210036" y="955348"/>
                </a:cubicBezTo>
                <a:cubicBezTo>
                  <a:pt x="211369" y="959729"/>
                  <a:pt x="199558" y="964586"/>
                  <a:pt x="207273" y="965349"/>
                </a:cubicBezTo>
                <a:close/>
                <a:moveTo>
                  <a:pt x="193653" y="567775"/>
                </a:moveTo>
                <a:cubicBezTo>
                  <a:pt x="193653" y="567775"/>
                  <a:pt x="195081" y="567108"/>
                  <a:pt x="195748" y="566632"/>
                </a:cubicBezTo>
                <a:cubicBezTo>
                  <a:pt x="197653" y="562155"/>
                  <a:pt x="186128" y="564823"/>
                  <a:pt x="193653" y="567775"/>
                </a:cubicBezTo>
                <a:close/>
                <a:moveTo>
                  <a:pt x="160220" y="1076029"/>
                </a:moveTo>
                <a:lnTo>
                  <a:pt x="150695" y="1081363"/>
                </a:lnTo>
                <a:cubicBezTo>
                  <a:pt x="153457" y="1083078"/>
                  <a:pt x="156314" y="1084793"/>
                  <a:pt x="160220" y="1086983"/>
                </a:cubicBezTo>
                <a:cubicBezTo>
                  <a:pt x="185175" y="1089078"/>
                  <a:pt x="216322" y="1082316"/>
                  <a:pt x="239658" y="1090412"/>
                </a:cubicBezTo>
                <a:cubicBezTo>
                  <a:pt x="252231" y="1082125"/>
                  <a:pt x="268710" y="1091174"/>
                  <a:pt x="281854" y="1085078"/>
                </a:cubicBezTo>
                <a:lnTo>
                  <a:pt x="281854" y="1081458"/>
                </a:lnTo>
                <a:cubicBezTo>
                  <a:pt x="259985" y="1071753"/>
                  <a:pt x="235191" y="1071038"/>
                  <a:pt x="212798" y="1079458"/>
                </a:cubicBezTo>
                <a:cubicBezTo>
                  <a:pt x="197272" y="1071838"/>
                  <a:pt x="177555" y="1077839"/>
                  <a:pt x="160220" y="1076029"/>
                </a:cubicBezTo>
                <a:close/>
                <a:moveTo>
                  <a:pt x="163649" y="87430"/>
                </a:moveTo>
                <a:cubicBezTo>
                  <a:pt x="163649" y="91144"/>
                  <a:pt x="163649" y="93906"/>
                  <a:pt x="167173" y="95716"/>
                </a:cubicBezTo>
                <a:cubicBezTo>
                  <a:pt x="178889" y="95545"/>
                  <a:pt x="190481" y="98154"/>
                  <a:pt x="200987" y="103336"/>
                </a:cubicBezTo>
                <a:lnTo>
                  <a:pt x="209273" y="101812"/>
                </a:lnTo>
                <a:cubicBezTo>
                  <a:pt x="209273" y="100193"/>
                  <a:pt x="209273" y="99050"/>
                  <a:pt x="209273" y="97717"/>
                </a:cubicBezTo>
                <a:lnTo>
                  <a:pt x="202701" y="93811"/>
                </a:lnTo>
                <a:cubicBezTo>
                  <a:pt x="203844" y="86763"/>
                  <a:pt x="195367" y="89335"/>
                  <a:pt x="191366" y="87525"/>
                </a:cubicBezTo>
                <a:cubicBezTo>
                  <a:pt x="183747" y="80857"/>
                  <a:pt x="171269" y="78190"/>
                  <a:pt x="164030" y="87430"/>
                </a:cubicBezTo>
                <a:close/>
                <a:moveTo>
                  <a:pt x="110404" y="3428609"/>
                </a:moveTo>
                <a:cubicBezTo>
                  <a:pt x="103927" y="3416989"/>
                  <a:pt x="27060" y="3428609"/>
                  <a:pt x="59064" y="3438134"/>
                </a:cubicBezTo>
                <a:cubicBezTo>
                  <a:pt x="64798" y="3437372"/>
                  <a:pt x="70609" y="3438696"/>
                  <a:pt x="75447" y="3441849"/>
                </a:cubicBezTo>
                <a:cubicBezTo>
                  <a:pt x="88239" y="3440839"/>
                  <a:pt x="100479" y="3436248"/>
                  <a:pt x="110785" y="3428609"/>
                </a:cubicBezTo>
                <a:close/>
                <a:moveTo>
                  <a:pt x="150123" y="4479503"/>
                </a:moveTo>
                <a:lnTo>
                  <a:pt x="134312" y="4469978"/>
                </a:lnTo>
                <a:cubicBezTo>
                  <a:pt x="84020" y="4480455"/>
                  <a:pt x="129264" y="4484075"/>
                  <a:pt x="150695" y="44795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215" name="Google Shape;215;p11"/>
          <p:cNvGrpSpPr/>
          <p:nvPr/>
        </p:nvGrpSpPr>
        <p:grpSpPr>
          <a:xfrm rot="-5400000">
            <a:off x="1545801" y="385672"/>
            <a:ext cx="455540" cy="3546407"/>
            <a:chOff x="1296395" y="-143"/>
            <a:chExt cx="407935" cy="6860915"/>
          </a:xfrm>
        </p:grpSpPr>
        <p:sp>
          <p:nvSpPr>
            <p:cNvPr id="216" name="Google Shape;216;p11"/>
            <p:cNvSpPr/>
            <p:nvPr/>
          </p:nvSpPr>
          <p:spPr>
            <a:xfrm>
              <a:off x="1300925" y="-143"/>
              <a:ext cx="403405" cy="3700345"/>
            </a:xfrm>
            <a:custGeom>
              <a:avLst/>
              <a:gdLst/>
              <a:ahLst/>
              <a:cxnLst/>
              <a:rect l="l" t="t" r="r" b="b"/>
              <a:pathLst>
                <a:path w="611219" h="2483453" extrusionOk="0">
                  <a:moveTo>
                    <a:pt x="7186" y="15897"/>
                  </a:moveTo>
                  <a:lnTo>
                    <a:pt x="7186" y="-581"/>
                  </a:lnTo>
                  <a:lnTo>
                    <a:pt x="578686" y="-581"/>
                  </a:lnTo>
                  <a:lnTo>
                    <a:pt x="578686" y="12182"/>
                  </a:lnTo>
                  <a:lnTo>
                    <a:pt x="572495" y="16087"/>
                  </a:lnTo>
                  <a:lnTo>
                    <a:pt x="578305" y="19898"/>
                  </a:lnTo>
                  <a:cubicBezTo>
                    <a:pt x="568780" y="22469"/>
                    <a:pt x="568780" y="46377"/>
                    <a:pt x="578305" y="48949"/>
                  </a:cubicBezTo>
                  <a:lnTo>
                    <a:pt x="578305" y="151723"/>
                  </a:lnTo>
                  <a:lnTo>
                    <a:pt x="585068" y="156105"/>
                  </a:lnTo>
                  <a:lnTo>
                    <a:pt x="585068" y="233162"/>
                  </a:lnTo>
                  <a:lnTo>
                    <a:pt x="591830" y="237163"/>
                  </a:lnTo>
                  <a:lnTo>
                    <a:pt x="591830" y="244401"/>
                  </a:lnTo>
                  <a:lnTo>
                    <a:pt x="585544" y="248307"/>
                  </a:lnTo>
                  <a:cubicBezTo>
                    <a:pt x="596498" y="251736"/>
                    <a:pt x="590402" y="265452"/>
                    <a:pt x="591830" y="273929"/>
                  </a:cubicBezTo>
                  <a:lnTo>
                    <a:pt x="586401" y="276977"/>
                  </a:lnTo>
                  <a:cubicBezTo>
                    <a:pt x="585068" y="284597"/>
                    <a:pt x="585068" y="284597"/>
                    <a:pt x="591449" y="288502"/>
                  </a:cubicBezTo>
                  <a:lnTo>
                    <a:pt x="591449" y="299647"/>
                  </a:lnTo>
                  <a:lnTo>
                    <a:pt x="585449" y="303456"/>
                  </a:lnTo>
                  <a:lnTo>
                    <a:pt x="585449" y="332889"/>
                  </a:lnTo>
                  <a:lnTo>
                    <a:pt x="591830" y="336699"/>
                  </a:lnTo>
                  <a:lnTo>
                    <a:pt x="591830" y="340223"/>
                  </a:lnTo>
                  <a:lnTo>
                    <a:pt x="585068" y="344319"/>
                  </a:lnTo>
                  <a:lnTo>
                    <a:pt x="585068" y="366226"/>
                  </a:lnTo>
                  <a:cubicBezTo>
                    <a:pt x="574114" y="369846"/>
                    <a:pt x="580019" y="383467"/>
                    <a:pt x="578686" y="391849"/>
                  </a:cubicBezTo>
                  <a:cubicBezTo>
                    <a:pt x="569828" y="397278"/>
                    <a:pt x="569828" y="397564"/>
                    <a:pt x="578686" y="402802"/>
                  </a:cubicBezTo>
                  <a:lnTo>
                    <a:pt x="578686" y="413470"/>
                  </a:lnTo>
                  <a:lnTo>
                    <a:pt x="585258" y="417661"/>
                  </a:lnTo>
                  <a:lnTo>
                    <a:pt x="578972" y="421471"/>
                  </a:lnTo>
                  <a:lnTo>
                    <a:pt x="578972" y="432330"/>
                  </a:lnTo>
                  <a:lnTo>
                    <a:pt x="572018" y="436711"/>
                  </a:lnTo>
                  <a:cubicBezTo>
                    <a:pt x="579227" y="436816"/>
                    <a:pt x="586172" y="439445"/>
                    <a:pt x="591640" y="444141"/>
                  </a:cubicBezTo>
                  <a:lnTo>
                    <a:pt x="591640" y="450713"/>
                  </a:lnTo>
                  <a:cubicBezTo>
                    <a:pt x="589354" y="453475"/>
                    <a:pt x="582877" y="455094"/>
                    <a:pt x="579067" y="458809"/>
                  </a:cubicBezTo>
                  <a:lnTo>
                    <a:pt x="579067" y="461762"/>
                  </a:lnTo>
                  <a:lnTo>
                    <a:pt x="591830" y="469382"/>
                  </a:lnTo>
                  <a:lnTo>
                    <a:pt x="582305" y="474716"/>
                  </a:lnTo>
                  <a:lnTo>
                    <a:pt x="575352" y="471287"/>
                  </a:lnTo>
                  <a:cubicBezTo>
                    <a:pt x="570018" y="473764"/>
                    <a:pt x="573352" y="477098"/>
                    <a:pt x="572304" y="479860"/>
                  </a:cubicBezTo>
                  <a:cubicBezTo>
                    <a:pt x="577872" y="484451"/>
                    <a:pt x="584904" y="486880"/>
                    <a:pt x="592116" y="486717"/>
                  </a:cubicBezTo>
                  <a:lnTo>
                    <a:pt x="592116" y="495004"/>
                  </a:lnTo>
                  <a:lnTo>
                    <a:pt x="598593" y="499005"/>
                  </a:lnTo>
                  <a:cubicBezTo>
                    <a:pt x="598593" y="506625"/>
                    <a:pt x="583829" y="506530"/>
                    <a:pt x="597736" y="513006"/>
                  </a:cubicBezTo>
                  <a:cubicBezTo>
                    <a:pt x="598838" y="523960"/>
                    <a:pt x="599125" y="534971"/>
                    <a:pt x="598593" y="545963"/>
                  </a:cubicBezTo>
                  <a:cubicBezTo>
                    <a:pt x="597069" y="548630"/>
                    <a:pt x="589544" y="549773"/>
                    <a:pt x="592307" y="553964"/>
                  </a:cubicBezTo>
                  <a:lnTo>
                    <a:pt x="604880" y="561489"/>
                  </a:lnTo>
                  <a:lnTo>
                    <a:pt x="598307" y="565585"/>
                  </a:lnTo>
                  <a:lnTo>
                    <a:pt x="598307" y="591112"/>
                  </a:lnTo>
                  <a:cubicBezTo>
                    <a:pt x="592211" y="594636"/>
                    <a:pt x="592211" y="594636"/>
                    <a:pt x="598307" y="598255"/>
                  </a:cubicBezTo>
                  <a:cubicBezTo>
                    <a:pt x="598307" y="603875"/>
                    <a:pt x="598307" y="609971"/>
                    <a:pt x="598307" y="616258"/>
                  </a:cubicBezTo>
                  <a:lnTo>
                    <a:pt x="592211" y="620258"/>
                  </a:lnTo>
                  <a:cubicBezTo>
                    <a:pt x="592211" y="621306"/>
                    <a:pt x="592211" y="622544"/>
                    <a:pt x="591735" y="623782"/>
                  </a:cubicBezTo>
                  <a:lnTo>
                    <a:pt x="598307" y="627783"/>
                  </a:lnTo>
                  <a:lnTo>
                    <a:pt x="598307" y="631307"/>
                  </a:lnTo>
                  <a:lnTo>
                    <a:pt x="591926" y="635212"/>
                  </a:lnTo>
                  <a:lnTo>
                    <a:pt x="591926" y="672074"/>
                  </a:lnTo>
                  <a:lnTo>
                    <a:pt x="597926" y="676074"/>
                  </a:lnTo>
                  <a:lnTo>
                    <a:pt x="585544" y="682933"/>
                  </a:lnTo>
                  <a:lnTo>
                    <a:pt x="585544" y="694172"/>
                  </a:lnTo>
                  <a:lnTo>
                    <a:pt x="591545" y="697982"/>
                  </a:lnTo>
                  <a:lnTo>
                    <a:pt x="591545" y="705221"/>
                  </a:lnTo>
                  <a:lnTo>
                    <a:pt x="585163" y="709031"/>
                  </a:lnTo>
                  <a:lnTo>
                    <a:pt x="585163" y="723699"/>
                  </a:lnTo>
                  <a:lnTo>
                    <a:pt x="591545" y="727510"/>
                  </a:lnTo>
                  <a:lnTo>
                    <a:pt x="591545" y="830570"/>
                  </a:lnTo>
                  <a:lnTo>
                    <a:pt x="585163" y="834666"/>
                  </a:lnTo>
                  <a:cubicBezTo>
                    <a:pt x="585163" y="836094"/>
                    <a:pt x="585734" y="837238"/>
                    <a:pt x="585925" y="838381"/>
                  </a:cubicBezTo>
                  <a:cubicBezTo>
                    <a:pt x="595450" y="843238"/>
                    <a:pt x="591545" y="847906"/>
                    <a:pt x="590592" y="871813"/>
                  </a:cubicBezTo>
                  <a:lnTo>
                    <a:pt x="585544" y="874576"/>
                  </a:lnTo>
                  <a:lnTo>
                    <a:pt x="585544" y="893626"/>
                  </a:lnTo>
                  <a:lnTo>
                    <a:pt x="591545" y="897435"/>
                  </a:lnTo>
                  <a:lnTo>
                    <a:pt x="591545" y="912104"/>
                  </a:lnTo>
                  <a:lnTo>
                    <a:pt x="585163" y="915914"/>
                  </a:lnTo>
                  <a:lnTo>
                    <a:pt x="585163" y="930487"/>
                  </a:lnTo>
                  <a:lnTo>
                    <a:pt x="591735" y="934488"/>
                  </a:lnTo>
                  <a:cubicBezTo>
                    <a:pt x="592878" y="938107"/>
                    <a:pt x="588211" y="939726"/>
                    <a:pt x="585925" y="942013"/>
                  </a:cubicBezTo>
                  <a:lnTo>
                    <a:pt x="591164" y="944966"/>
                  </a:lnTo>
                  <a:cubicBezTo>
                    <a:pt x="592116" y="950061"/>
                    <a:pt x="592116" y="955300"/>
                    <a:pt x="591164" y="960396"/>
                  </a:cubicBezTo>
                  <a:lnTo>
                    <a:pt x="585544" y="963539"/>
                  </a:lnTo>
                  <a:lnTo>
                    <a:pt x="585544" y="989447"/>
                  </a:lnTo>
                  <a:lnTo>
                    <a:pt x="591640" y="993257"/>
                  </a:lnTo>
                  <a:lnTo>
                    <a:pt x="591640" y="1000496"/>
                  </a:lnTo>
                  <a:lnTo>
                    <a:pt x="585353" y="1004306"/>
                  </a:lnTo>
                  <a:lnTo>
                    <a:pt x="591545" y="1008021"/>
                  </a:lnTo>
                  <a:lnTo>
                    <a:pt x="591545" y="1037548"/>
                  </a:lnTo>
                  <a:lnTo>
                    <a:pt x="586211" y="1040596"/>
                  </a:lnTo>
                  <a:cubicBezTo>
                    <a:pt x="584543" y="1054360"/>
                    <a:pt x="584543" y="1068266"/>
                    <a:pt x="586211" y="1082030"/>
                  </a:cubicBezTo>
                  <a:cubicBezTo>
                    <a:pt x="600308" y="1096127"/>
                    <a:pt x="588401" y="1127084"/>
                    <a:pt x="592116" y="1147562"/>
                  </a:cubicBezTo>
                  <a:lnTo>
                    <a:pt x="586211" y="1151563"/>
                  </a:lnTo>
                  <a:cubicBezTo>
                    <a:pt x="586211" y="1152515"/>
                    <a:pt x="586211" y="1153658"/>
                    <a:pt x="585544" y="1154992"/>
                  </a:cubicBezTo>
                  <a:lnTo>
                    <a:pt x="591830" y="1158992"/>
                  </a:lnTo>
                  <a:cubicBezTo>
                    <a:pt x="591830" y="1160135"/>
                    <a:pt x="591830" y="1161278"/>
                    <a:pt x="591830" y="1162612"/>
                  </a:cubicBezTo>
                  <a:lnTo>
                    <a:pt x="585353" y="1166517"/>
                  </a:lnTo>
                  <a:lnTo>
                    <a:pt x="585353" y="1176899"/>
                  </a:lnTo>
                  <a:lnTo>
                    <a:pt x="592116" y="1180995"/>
                  </a:lnTo>
                  <a:lnTo>
                    <a:pt x="592116" y="1202902"/>
                  </a:lnTo>
                  <a:lnTo>
                    <a:pt x="597545" y="1205855"/>
                  </a:lnTo>
                  <a:cubicBezTo>
                    <a:pt x="600403" y="1212046"/>
                    <a:pt x="596688" y="1218809"/>
                    <a:pt x="599260" y="1224905"/>
                  </a:cubicBezTo>
                  <a:lnTo>
                    <a:pt x="604499" y="1227858"/>
                  </a:lnTo>
                  <a:lnTo>
                    <a:pt x="598688" y="1231859"/>
                  </a:lnTo>
                  <a:lnTo>
                    <a:pt x="598688" y="1260434"/>
                  </a:lnTo>
                  <a:lnTo>
                    <a:pt x="591926" y="1264625"/>
                  </a:lnTo>
                  <a:lnTo>
                    <a:pt x="591926" y="1327013"/>
                  </a:lnTo>
                  <a:lnTo>
                    <a:pt x="585353" y="1331014"/>
                  </a:lnTo>
                  <a:lnTo>
                    <a:pt x="585353" y="1349301"/>
                  </a:lnTo>
                  <a:cubicBezTo>
                    <a:pt x="594878" y="1353874"/>
                    <a:pt x="592592" y="1355588"/>
                    <a:pt x="586211" y="1360922"/>
                  </a:cubicBezTo>
                  <a:lnTo>
                    <a:pt x="590878" y="1363589"/>
                  </a:lnTo>
                  <a:cubicBezTo>
                    <a:pt x="592111" y="1375867"/>
                    <a:pt x="592430" y="1388221"/>
                    <a:pt x="591830" y="1400546"/>
                  </a:cubicBezTo>
                  <a:lnTo>
                    <a:pt x="597831" y="1404547"/>
                  </a:lnTo>
                  <a:cubicBezTo>
                    <a:pt x="597831" y="1405499"/>
                    <a:pt x="597831" y="1406642"/>
                    <a:pt x="598498" y="1407976"/>
                  </a:cubicBezTo>
                  <a:lnTo>
                    <a:pt x="591926" y="1412071"/>
                  </a:lnTo>
                  <a:lnTo>
                    <a:pt x="591926" y="1419311"/>
                  </a:lnTo>
                  <a:lnTo>
                    <a:pt x="598498" y="1423311"/>
                  </a:lnTo>
                  <a:lnTo>
                    <a:pt x="598498" y="1478270"/>
                  </a:lnTo>
                  <a:lnTo>
                    <a:pt x="605261" y="1482461"/>
                  </a:lnTo>
                  <a:lnTo>
                    <a:pt x="605261" y="1489319"/>
                  </a:lnTo>
                  <a:lnTo>
                    <a:pt x="611928" y="1493891"/>
                  </a:lnTo>
                  <a:lnTo>
                    <a:pt x="578781" y="1512465"/>
                  </a:lnTo>
                  <a:cubicBezTo>
                    <a:pt x="578019" y="1519418"/>
                    <a:pt x="587068" y="1515323"/>
                    <a:pt x="590592" y="1518180"/>
                  </a:cubicBezTo>
                  <a:cubicBezTo>
                    <a:pt x="595545" y="1523323"/>
                    <a:pt x="586306" y="1525228"/>
                    <a:pt x="581924" y="1524466"/>
                  </a:cubicBezTo>
                  <a:cubicBezTo>
                    <a:pt x="571733" y="1532468"/>
                    <a:pt x="586211" y="1530086"/>
                    <a:pt x="591449" y="1533991"/>
                  </a:cubicBezTo>
                  <a:lnTo>
                    <a:pt x="591449" y="1552470"/>
                  </a:lnTo>
                  <a:lnTo>
                    <a:pt x="585163" y="1556280"/>
                  </a:lnTo>
                  <a:lnTo>
                    <a:pt x="585163" y="1563424"/>
                  </a:lnTo>
                  <a:lnTo>
                    <a:pt x="578686" y="1567329"/>
                  </a:lnTo>
                  <a:lnTo>
                    <a:pt x="578686" y="1578283"/>
                  </a:lnTo>
                  <a:lnTo>
                    <a:pt x="584782" y="1582092"/>
                  </a:lnTo>
                  <a:lnTo>
                    <a:pt x="584782" y="1589522"/>
                  </a:lnTo>
                  <a:cubicBezTo>
                    <a:pt x="576114" y="1594761"/>
                    <a:pt x="576114" y="1595047"/>
                    <a:pt x="584782" y="1599999"/>
                  </a:cubicBezTo>
                  <a:cubicBezTo>
                    <a:pt x="585661" y="1603610"/>
                    <a:pt x="585918" y="1607353"/>
                    <a:pt x="585544" y="1611049"/>
                  </a:cubicBezTo>
                  <a:lnTo>
                    <a:pt x="579353" y="1615144"/>
                  </a:lnTo>
                  <a:lnTo>
                    <a:pt x="585544" y="1618954"/>
                  </a:lnTo>
                  <a:lnTo>
                    <a:pt x="585544" y="1662960"/>
                  </a:lnTo>
                  <a:lnTo>
                    <a:pt x="592116" y="1666961"/>
                  </a:lnTo>
                  <a:cubicBezTo>
                    <a:pt x="592116" y="1668199"/>
                    <a:pt x="592116" y="1669437"/>
                    <a:pt x="592116" y="1670485"/>
                  </a:cubicBezTo>
                  <a:lnTo>
                    <a:pt x="586211" y="1674200"/>
                  </a:lnTo>
                  <a:lnTo>
                    <a:pt x="586211" y="1700774"/>
                  </a:lnTo>
                  <a:cubicBezTo>
                    <a:pt x="594783" y="1706013"/>
                    <a:pt x="594783" y="1706203"/>
                    <a:pt x="586211" y="1711442"/>
                  </a:cubicBezTo>
                  <a:lnTo>
                    <a:pt x="591926" y="1715252"/>
                  </a:lnTo>
                  <a:cubicBezTo>
                    <a:pt x="591988" y="1716462"/>
                    <a:pt x="591988" y="1717662"/>
                    <a:pt x="591926" y="1718872"/>
                  </a:cubicBezTo>
                  <a:lnTo>
                    <a:pt x="598498" y="1722777"/>
                  </a:lnTo>
                  <a:lnTo>
                    <a:pt x="598498" y="1855269"/>
                  </a:lnTo>
                  <a:lnTo>
                    <a:pt x="604880" y="1859175"/>
                  </a:lnTo>
                  <a:lnTo>
                    <a:pt x="604880" y="1866414"/>
                  </a:lnTo>
                  <a:lnTo>
                    <a:pt x="598879" y="1870224"/>
                  </a:lnTo>
                  <a:lnTo>
                    <a:pt x="598879" y="1877653"/>
                  </a:lnTo>
                  <a:cubicBezTo>
                    <a:pt x="606118" y="1879939"/>
                    <a:pt x="605165" y="1885464"/>
                    <a:pt x="605165" y="1891655"/>
                  </a:cubicBezTo>
                  <a:lnTo>
                    <a:pt x="598879" y="1895941"/>
                  </a:lnTo>
                  <a:lnTo>
                    <a:pt x="598879" y="1903180"/>
                  </a:lnTo>
                  <a:lnTo>
                    <a:pt x="604880" y="1906991"/>
                  </a:lnTo>
                  <a:lnTo>
                    <a:pt x="604880" y="1925278"/>
                  </a:lnTo>
                  <a:lnTo>
                    <a:pt x="598498" y="1929183"/>
                  </a:lnTo>
                  <a:lnTo>
                    <a:pt x="598498" y="2005574"/>
                  </a:lnTo>
                  <a:lnTo>
                    <a:pt x="591735" y="2009574"/>
                  </a:lnTo>
                  <a:lnTo>
                    <a:pt x="591735" y="2083108"/>
                  </a:lnTo>
                  <a:cubicBezTo>
                    <a:pt x="583067" y="2086441"/>
                    <a:pt x="583734" y="2090728"/>
                    <a:pt x="591735" y="2093776"/>
                  </a:cubicBezTo>
                  <a:cubicBezTo>
                    <a:pt x="591735" y="2095776"/>
                    <a:pt x="591735" y="2098157"/>
                    <a:pt x="592307" y="2101015"/>
                  </a:cubicBezTo>
                  <a:lnTo>
                    <a:pt x="598022" y="2104920"/>
                  </a:lnTo>
                  <a:cubicBezTo>
                    <a:pt x="598022" y="2105873"/>
                    <a:pt x="598498" y="2107016"/>
                    <a:pt x="598784" y="2108635"/>
                  </a:cubicBezTo>
                  <a:lnTo>
                    <a:pt x="585734" y="2116159"/>
                  </a:lnTo>
                  <a:lnTo>
                    <a:pt x="592402" y="2120255"/>
                  </a:lnTo>
                  <a:lnTo>
                    <a:pt x="592402" y="2131018"/>
                  </a:lnTo>
                  <a:cubicBezTo>
                    <a:pt x="596979" y="2132000"/>
                    <a:pt x="599890" y="2136514"/>
                    <a:pt x="598906" y="2141086"/>
                  </a:cubicBezTo>
                  <a:cubicBezTo>
                    <a:pt x="598897" y="2141134"/>
                    <a:pt x="598888" y="2141172"/>
                    <a:pt x="598879" y="2141210"/>
                  </a:cubicBezTo>
                  <a:lnTo>
                    <a:pt x="592497" y="2145782"/>
                  </a:lnTo>
                  <a:cubicBezTo>
                    <a:pt x="592497" y="2147402"/>
                    <a:pt x="592497" y="2149783"/>
                    <a:pt x="592021" y="2152450"/>
                  </a:cubicBezTo>
                  <a:lnTo>
                    <a:pt x="598403" y="2156736"/>
                  </a:lnTo>
                  <a:lnTo>
                    <a:pt x="598403" y="2175024"/>
                  </a:lnTo>
                  <a:lnTo>
                    <a:pt x="592307" y="2178834"/>
                  </a:lnTo>
                  <a:lnTo>
                    <a:pt x="592307" y="2207980"/>
                  </a:lnTo>
                  <a:lnTo>
                    <a:pt x="585544" y="2212076"/>
                  </a:lnTo>
                  <a:lnTo>
                    <a:pt x="585544" y="2226650"/>
                  </a:lnTo>
                  <a:lnTo>
                    <a:pt x="579257" y="2230459"/>
                  </a:lnTo>
                  <a:lnTo>
                    <a:pt x="579257" y="2267416"/>
                  </a:lnTo>
                  <a:cubicBezTo>
                    <a:pt x="587258" y="2269512"/>
                    <a:pt x="584972" y="2276941"/>
                    <a:pt x="585830" y="2282180"/>
                  </a:cubicBezTo>
                  <a:cubicBezTo>
                    <a:pt x="598784" y="2288657"/>
                    <a:pt x="589449" y="2309231"/>
                    <a:pt x="592116" y="2321709"/>
                  </a:cubicBezTo>
                  <a:cubicBezTo>
                    <a:pt x="590973" y="2324566"/>
                    <a:pt x="582591" y="2325424"/>
                    <a:pt x="587449" y="2330758"/>
                  </a:cubicBezTo>
                  <a:lnTo>
                    <a:pt x="592021" y="2333615"/>
                  </a:lnTo>
                  <a:lnTo>
                    <a:pt x="592021" y="2359142"/>
                  </a:lnTo>
                  <a:lnTo>
                    <a:pt x="598498" y="2363142"/>
                  </a:lnTo>
                  <a:lnTo>
                    <a:pt x="592688" y="2367524"/>
                  </a:lnTo>
                  <a:cubicBezTo>
                    <a:pt x="591354" y="2370668"/>
                    <a:pt x="594116" y="2372477"/>
                    <a:pt x="597545" y="2373906"/>
                  </a:cubicBezTo>
                  <a:cubicBezTo>
                    <a:pt x="601070" y="2379621"/>
                    <a:pt x="598212" y="2387146"/>
                    <a:pt x="598784" y="2392956"/>
                  </a:cubicBezTo>
                  <a:lnTo>
                    <a:pt x="592688" y="2396099"/>
                  </a:lnTo>
                  <a:lnTo>
                    <a:pt x="598784" y="2400290"/>
                  </a:lnTo>
                  <a:cubicBezTo>
                    <a:pt x="601165" y="2438962"/>
                    <a:pt x="598784" y="2428389"/>
                    <a:pt x="566113" y="2433056"/>
                  </a:cubicBezTo>
                  <a:lnTo>
                    <a:pt x="572590" y="2437057"/>
                  </a:lnTo>
                  <a:lnTo>
                    <a:pt x="572590" y="2444200"/>
                  </a:lnTo>
                  <a:lnTo>
                    <a:pt x="579067" y="2448201"/>
                  </a:lnTo>
                  <a:cubicBezTo>
                    <a:pt x="579067" y="2479252"/>
                    <a:pt x="579067" y="2479252"/>
                    <a:pt x="576114" y="2482872"/>
                  </a:cubicBezTo>
                  <a:cubicBezTo>
                    <a:pt x="555350" y="2474871"/>
                    <a:pt x="543539" y="2482872"/>
                    <a:pt x="572399" y="2466870"/>
                  </a:cubicBezTo>
                  <a:lnTo>
                    <a:pt x="572399" y="2462774"/>
                  </a:lnTo>
                  <a:cubicBezTo>
                    <a:pt x="565922" y="2457821"/>
                    <a:pt x="542491" y="2451630"/>
                    <a:pt x="559160" y="2444582"/>
                  </a:cubicBezTo>
                  <a:lnTo>
                    <a:pt x="559160" y="2437343"/>
                  </a:lnTo>
                  <a:cubicBezTo>
                    <a:pt x="535252" y="2430960"/>
                    <a:pt x="516583" y="2437343"/>
                    <a:pt x="491246" y="2438866"/>
                  </a:cubicBezTo>
                  <a:cubicBezTo>
                    <a:pt x="487341" y="2441819"/>
                    <a:pt x="476578" y="2445153"/>
                    <a:pt x="474101" y="2440200"/>
                  </a:cubicBezTo>
                  <a:cubicBezTo>
                    <a:pt x="470577" y="2427913"/>
                    <a:pt x="452956" y="2440200"/>
                    <a:pt x="444479" y="2438866"/>
                  </a:cubicBezTo>
                  <a:cubicBezTo>
                    <a:pt x="439240" y="2433818"/>
                    <a:pt x="426095" y="2437152"/>
                    <a:pt x="428191" y="2430008"/>
                  </a:cubicBezTo>
                  <a:cubicBezTo>
                    <a:pt x="442859" y="2426579"/>
                    <a:pt x="460481" y="2426389"/>
                    <a:pt x="475816" y="2424293"/>
                  </a:cubicBezTo>
                  <a:cubicBezTo>
                    <a:pt x="479245" y="2424293"/>
                    <a:pt x="480578" y="2426008"/>
                    <a:pt x="480674" y="2428103"/>
                  </a:cubicBezTo>
                  <a:cubicBezTo>
                    <a:pt x="480674" y="2436104"/>
                    <a:pt x="498866" y="2428103"/>
                    <a:pt x="502867" y="2424103"/>
                  </a:cubicBezTo>
                  <a:cubicBezTo>
                    <a:pt x="524203" y="2426769"/>
                    <a:pt x="540110" y="2418293"/>
                    <a:pt x="559350" y="2414578"/>
                  </a:cubicBezTo>
                  <a:lnTo>
                    <a:pt x="559350" y="2410958"/>
                  </a:lnTo>
                  <a:cubicBezTo>
                    <a:pt x="561922" y="2407815"/>
                    <a:pt x="570113" y="2410958"/>
                    <a:pt x="572114" y="2407053"/>
                  </a:cubicBezTo>
                  <a:cubicBezTo>
                    <a:pt x="557922" y="2406176"/>
                    <a:pt x="543799" y="2404424"/>
                    <a:pt x="529823" y="2401814"/>
                  </a:cubicBezTo>
                  <a:cubicBezTo>
                    <a:pt x="524298" y="2403148"/>
                    <a:pt x="528775" y="2407719"/>
                    <a:pt x="523155" y="2409053"/>
                  </a:cubicBezTo>
                  <a:lnTo>
                    <a:pt x="509725" y="2409053"/>
                  </a:lnTo>
                  <a:cubicBezTo>
                    <a:pt x="504486" y="2406672"/>
                    <a:pt x="507629" y="2401624"/>
                    <a:pt x="500200" y="2400100"/>
                  </a:cubicBezTo>
                  <a:cubicBezTo>
                    <a:pt x="517154" y="2390575"/>
                    <a:pt x="540491" y="2398004"/>
                    <a:pt x="558493" y="2392289"/>
                  </a:cubicBezTo>
                  <a:cubicBezTo>
                    <a:pt x="526013" y="2374573"/>
                    <a:pt x="488675" y="2392289"/>
                    <a:pt x="453718" y="2381431"/>
                  </a:cubicBezTo>
                  <a:cubicBezTo>
                    <a:pt x="481992" y="2369772"/>
                    <a:pt x="513580" y="2368991"/>
                    <a:pt x="542396" y="2379240"/>
                  </a:cubicBezTo>
                  <a:lnTo>
                    <a:pt x="551921" y="2374287"/>
                  </a:lnTo>
                  <a:lnTo>
                    <a:pt x="551921" y="2363048"/>
                  </a:lnTo>
                  <a:cubicBezTo>
                    <a:pt x="546301" y="2360571"/>
                    <a:pt x="539443" y="2361143"/>
                    <a:pt x="533728" y="2356570"/>
                  </a:cubicBezTo>
                  <a:cubicBezTo>
                    <a:pt x="526203" y="2344092"/>
                    <a:pt x="545444" y="2347712"/>
                    <a:pt x="551540" y="2341235"/>
                  </a:cubicBezTo>
                  <a:cubicBezTo>
                    <a:pt x="551540" y="2332853"/>
                    <a:pt x="562589" y="2336377"/>
                    <a:pt x="568208" y="2335139"/>
                  </a:cubicBezTo>
                  <a:lnTo>
                    <a:pt x="577733" y="2330091"/>
                  </a:lnTo>
                  <a:lnTo>
                    <a:pt x="577733" y="2326185"/>
                  </a:lnTo>
                  <a:cubicBezTo>
                    <a:pt x="571161" y="2322185"/>
                    <a:pt x="562874" y="2326185"/>
                    <a:pt x="550111" y="2321614"/>
                  </a:cubicBezTo>
                  <a:cubicBezTo>
                    <a:pt x="551730" y="2323900"/>
                    <a:pt x="542110" y="2315804"/>
                    <a:pt x="542491" y="2313327"/>
                  </a:cubicBezTo>
                  <a:cubicBezTo>
                    <a:pt x="521536" y="2307612"/>
                    <a:pt x="511058" y="2329234"/>
                    <a:pt x="492199" y="2314661"/>
                  </a:cubicBezTo>
                  <a:cubicBezTo>
                    <a:pt x="498485" y="2313422"/>
                    <a:pt x="511249" y="2312565"/>
                    <a:pt x="513249" y="2303516"/>
                  </a:cubicBezTo>
                  <a:lnTo>
                    <a:pt x="532299" y="2293039"/>
                  </a:lnTo>
                  <a:lnTo>
                    <a:pt x="532299" y="2289419"/>
                  </a:lnTo>
                  <a:cubicBezTo>
                    <a:pt x="538586" y="2285419"/>
                    <a:pt x="546777" y="2288276"/>
                    <a:pt x="559160" y="2286942"/>
                  </a:cubicBezTo>
                  <a:cubicBezTo>
                    <a:pt x="559160" y="2281895"/>
                    <a:pt x="581162" y="2284752"/>
                    <a:pt x="568685" y="2276561"/>
                  </a:cubicBezTo>
                  <a:cubicBezTo>
                    <a:pt x="527101" y="2269512"/>
                    <a:pt x="484468" y="2271855"/>
                    <a:pt x="443907" y="2283418"/>
                  </a:cubicBezTo>
                  <a:cubicBezTo>
                    <a:pt x="441907" y="2279609"/>
                    <a:pt x="422381" y="2281132"/>
                    <a:pt x="430572" y="2276465"/>
                  </a:cubicBezTo>
                  <a:cubicBezTo>
                    <a:pt x="461734" y="2273436"/>
                    <a:pt x="492522" y="2267340"/>
                    <a:pt x="522488" y="2258273"/>
                  </a:cubicBezTo>
                  <a:cubicBezTo>
                    <a:pt x="538205" y="2266083"/>
                    <a:pt x="538586" y="2261511"/>
                    <a:pt x="540110" y="2247986"/>
                  </a:cubicBezTo>
                  <a:cubicBezTo>
                    <a:pt x="534009" y="2247986"/>
                    <a:pt x="527998" y="2246509"/>
                    <a:pt x="522584" y="2243699"/>
                  </a:cubicBezTo>
                  <a:cubicBezTo>
                    <a:pt x="516392" y="2247033"/>
                    <a:pt x="516392" y="2247033"/>
                    <a:pt x="510677" y="2243699"/>
                  </a:cubicBezTo>
                  <a:cubicBezTo>
                    <a:pt x="496867" y="2247671"/>
                    <a:pt x="483289" y="2252405"/>
                    <a:pt x="470006" y="2257891"/>
                  </a:cubicBezTo>
                  <a:cubicBezTo>
                    <a:pt x="446384" y="2252177"/>
                    <a:pt x="424571" y="2256177"/>
                    <a:pt x="402092" y="2248366"/>
                  </a:cubicBezTo>
                  <a:cubicBezTo>
                    <a:pt x="414761" y="2245128"/>
                    <a:pt x="430096" y="2248366"/>
                    <a:pt x="444098" y="2247128"/>
                  </a:cubicBezTo>
                  <a:lnTo>
                    <a:pt x="459242" y="2237603"/>
                  </a:lnTo>
                  <a:lnTo>
                    <a:pt x="447527" y="2230555"/>
                  </a:lnTo>
                  <a:lnTo>
                    <a:pt x="447527" y="2226935"/>
                  </a:lnTo>
                  <a:cubicBezTo>
                    <a:pt x="450765" y="2223602"/>
                    <a:pt x="461814" y="2226935"/>
                    <a:pt x="460576" y="2220934"/>
                  </a:cubicBezTo>
                  <a:cubicBezTo>
                    <a:pt x="470101" y="2212076"/>
                    <a:pt x="490675" y="2220934"/>
                    <a:pt x="503153" y="2221506"/>
                  </a:cubicBezTo>
                  <a:cubicBezTo>
                    <a:pt x="508772" y="2225601"/>
                    <a:pt x="520012" y="2227316"/>
                    <a:pt x="519917" y="2219887"/>
                  </a:cubicBezTo>
                  <a:cubicBezTo>
                    <a:pt x="519917" y="2218458"/>
                    <a:pt x="523917" y="2217315"/>
                    <a:pt x="526108" y="2215982"/>
                  </a:cubicBezTo>
                  <a:cubicBezTo>
                    <a:pt x="508201" y="2208933"/>
                    <a:pt x="488008" y="2214457"/>
                    <a:pt x="470482" y="2206457"/>
                  </a:cubicBezTo>
                  <a:cubicBezTo>
                    <a:pt x="462957" y="2212552"/>
                    <a:pt x="451432" y="2207504"/>
                    <a:pt x="444383" y="2213219"/>
                  </a:cubicBezTo>
                  <a:lnTo>
                    <a:pt x="427715" y="2203694"/>
                  </a:lnTo>
                  <a:cubicBezTo>
                    <a:pt x="427715" y="2202742"/>
                    <a:pt x="427715" y="2201504"/>
                    <a:pt x="427715" y="2200361"/>
                  </a:cubicBezTo>
                  <a:cubicBezTo>
                    <a:pt x="462481" y="2198646"/>
                    <a:pt x="500771" y="2194741"/>
                    <a:pt x="532490" y="2211314"/>
                  </a:cubicBezTo>
                  <a:cubicBezTo>
                    <a:pt x="532490" y="2213124"/>
                    <a:pt x="532490" y="2214267"/>
                    <a:pt x="532490" y="2215505"/>
                  </a:cubicBezTo>
                  <a:cubicBezTo>
                    <a:pt x="536681" y="2218458"/>
                    <a:pt x="542681" y="2216553"/>
                    <a:pt x="548111" y="2217125"/>
                  </a:cubicBezTo>
                  <a:lnTo>
                    <a:pt x="557159" y="2212267"/>
                  </a:lnTo>
                  <a:cubicBezTo>
                    <a:pt x="556207" y="2208933"/>
                    <a:pt x="550206" y="2207790"/>
                    <a:pt x="552111" y="2200932"/>
                  </a:cubicBezTo>
                  <a:cubicBezTo>
                    <a:pt x="539633" y="2190645"/>
                    <a:pt x="522774" y="2196932"/>
                    <a:pt x="508201" y="2194455"/>
                  </a:cubicBezTo>
                  <a:cubicBezTo>
                    <a:pt x="499962" y="2190683"/>
                    <a:pt x="491133" y="2188359"/>
                    <a:pt x="482102" y="2187597"/>
                  </a:cubicBezTo>
                  <a:lnTo>
                    <a:pt x="466862" y="2178072"/>
                  </a:lnTo>
                  <a:cubicBezTo>
                    <a:pt x="466862" y="2176167"/>
                    <a:pt x="465910" y="2173309"/>
                    <a:pt x="465338" y="2170166"/>
                  </a:cubicBezTo>
                  <a:cubicBezTo>
                    <a:pt x="441240" y="2170166"/>
                    <a:pt x="419999" y="2165975"/>
                    <a:pt x="396282" y="2165213"/>
                  </a:cubicBezTo>
                  <a:cubicBezTo>
                    <a:pt x="392472" y="2164070"/>
                    <a:pt x="394568" y="2159593"/>
                    <a:pt x="394091" y="2156736"/>
                  </a:cubicBezTo>
                  <a:lnTo>
                    <a:pt x="400664" y="2152640"/>
                  </a:lnTo>
                  <a:cubicBezTo>
                    <a:pt x="400664" y="2151307"/>
                    <a:pt x="400664" y="2150164"/>
                    <a:pt x="400664" y="2148925"/>
                  </a:cubicBezTo>
                  <a:cubicBezTo>
                    <a:pt x="405140" y="2147402"/>
                    <a:pt x="410189" y="2142829"/>
                    <a:pt x="403426" y="2140067"/>
                  </a:cubicBezTo>
                  <a:cubicBezTo>
                    <a:pt x="398854" y="2137591"/>
                    <a:pt x="401330" y="2134352"/>
                    <a:pt x="396282" y="2132543"/>
                  </a:cubicBezTo>
                  <a:cubicBezTo>
                    <a:pt x="382090" y="2134352"/>
                    <a:pt x="358849" y="2129875"/>
                    <a:pt x="386757" y="2123018"/>
                  </a:cubicBezTo>
                  <a:lnTo>
                    <a:pt x="386757" y="2119493"/>
                  </a:lnTo>
                  <a:cubicBezTo>
                    <a:pt x="379565" y="2115931"/>
                    <a:pt x="371016" y="2116521"/>
                    <a:pt x="364373" y="2121017"/>
                  </a:cubicBezTo>
                  <a:cubicBezTo>
                    <a:pt x="346435" y="2119874"/>
                    <a:pt x="328425" y="2121189"/>
                    <a:pt x="310843" y="2124923"/>
                  </a:cubicBezTo>
                  <a:lnTo>
                    <a:pt x="302842" y="2119303"/>
                  </a:lnTo>
                  <a:cubicBezTo>
                    <a:pt x="325416" y="2102443"/>
                    <a:pt x="360468" y="2115207"/>
                    <a:pt x="386662" y="2108159"/>
                  </a:cubicBezTo>
                  <a:lnTo>
                    <a:pt x="377137" y="2102919"/>
                  </a:lnTo>
                  <a:cubicBezTo>
                    <a:pt x="372660" y="2106444"/>
                    <a:pt x="355801" y="2109587"/>
                    <a:pt x="355325" y="2103872"/>
                  </a:cubicBezTo>
                  <a:cubicBezTo>
                    <a:pt x="366755" y="2095299"/>
                    <a:pt x="379804" y="2093300"/>
                    <a:pt x="391996" y="2086823"/>
                  </a:cubicBezTo>
                  <a:cubicBezTo>
                    <a:pt x="391996" y="2070059"/>
                    <a:pt x="347514" y="2081583"/>
                    <a:pt x="334846" y="2075393"/>
                  </a:cubicBezTo>
                  <a:cubicBezTo>
                    <a:pt x="337322" y="2072058"/>
                    <a:pt x="344371" y="2073583"/>
                    <a:pt x="348562" y="2073297"/>
                  </a:cubicBezTo>
                  <a:cubicBezTo>
                    <a:pt x="352753" y="2073011"/>
                    <a:pt x="356944" y="2068916"/>
                    <a:pt x="362183" y="2069677"/>
                  </a:cubicBezTo>
                  <a:cubicBezTo>
                    <a:pt x="367351" y="2070135"/>
                    <a:pt x="372522" y="2068820"/>
                    <a:pt x="376851" y="2065963"/>
                  </a:cubicBezTo>
                  <a:cubicBezTo>
                    <a:pt x="383423" y="2065105"/>
                    <a:pt x="393044" y="2068153"/>
                    <a:pt x="398949" y="2063867"/>
                  </a:cubicBezTo>
                  <a:lnTo>
                    <a:pt x="390091" y="2058533"/>
                  </a:lnTo>
                  <a:lnTo>
                    <a:pt x="365135" y="2058533"/>
                  </a:lnTo>
                  <a:cubicBezTo>
                    <a:pt x="361516" y="2056438"/>
                    <a:pt x="361611" y="2053580"/>
                    <a:pt x="361992" y="2049960"/>
                  </a:cubicBezTo>
                  <a:cubicBezTo>
                    <a:pt x="366564" y="2044912"/>
                    <a:pt x="378661" y="2041102"/>
                    <a:pt x="383614" y="2046913"/>
                  </a:cubicBezTo>
                  <a:cubicBezTo>
                    <a:pt x="390326" y="2047532"/>
                    <a:pt x="397071" y="2047722"/>
                    <a:pt x="403807" y="2047484"/>
                  </a:cubicBezTo>
                  <a:cubicBezTo>
                    <a:pt x="411046" y="2043579"/>
                    <a:pt x="420952" y="2040626"/>
                    <a:pt x="422285" y="2033958"/>
                  </a:cubicBezTo>
                  <a:lnTo>
                    <a:pt x="433906" y="2027386"/>
                  </a:lnTo>
                  <a:cubicBezTo>
                    <a:pt x="433906" y="2026243"/>
                    <a:pt x="433906" y="2025005"/>
                    <a:pt x="433906" y="2023767"/>
                  </a:cubicBezTo>
                  <a:lnTo>
                    <a:pt x="440383" y="2019766"/>
                  </a:lnTo>
                  <a:lnTo>
                    <a:pt x="440383" y="2012432"/>
                  </a:lnTo>
                  <a:cubicBezTo>
                    <a:pt x="420095" y="2011860"/>
                    <a:pt x="397997" y="2002241"/>
                    <a:pt x="378089" y="2010527"/>
                  </a:cubicBezTo>
                  <a:cubicBezTo>
                    <a:pt x="374565" y="2007575"/>
                    <a:pt x="374565" y="2007575"/>
                    <a:pt x="375994" y="2001002"/>
                  </a:cubicBezTo>
                  <a:cubicBezTo>
                    <a:pt x="395044" y="1998335"/>
                    <a:pt x="416285" y="2001764"/>
                    <a:pt x="433811" y="1994906"/>
                  </a:cubicBezTo>
                  <a:cubicBezTo>
                    <a:pt x="431334" y="1991191"/>
                    <a:pt x="423238" y="1993763"/>
                    <a:pt x="420857" y="1990715"/>
                  </a:cubicBezTo>
                  <a:lnTo>
                    <a:pt x="427334" y="1986715"/>
                  </a:lnTo>
                  <a:cubicBezTo>
                    <a:pt x="427334" y="1985381"/>
                    <a:pt x="427334" y="1984238"/>
                    <a:pt x="426857" y="1983000"/>
                  </a:cubicBezTo>
                  <a:cubicBezTo>
                    <a:pt x="420761" y="1979380"/>
                    <a:pt x="411808" y="1983667"/>
                    <a:pt x="404283" y="1977857"/>
                  </a:cubicBezTo>
                  <a:cubicBezTo>
                    <a:pt x="397425" y="1978618"/>
                    <a:pt x="391329" y="1976237"/>
                    <a:pt x="400759" y="1972332"/>
                  </a:cubicBezTo>
                  <a:cubicBezTo>
                    <a:pt x="380280" y="1961569"/>
                    <a:pt x="354753" y="1968426"/>
                    <a:pt x="332274" y="1962807"/>
                  </a:cubicBezTo>
                  <a:cubicBezTo>
                    <a:pt x="322178" y="1967569"/>
                    <a:pt x="297127" y="1969855"/>
                    <a:pt x="290745" y="1959950"/>
                  </a:cubicBezTo>
                  <a:cubicBezTo>
                    <a:pt x="330369" y="1952901"/>
                    <a:pt x="376470" y="1959283"/>
                    <a:pt x="413618" y="1945757"/>
                  </a:cubicBezTo>
                  <a:cubicBezTo>
                    <a:pt x="411332" y="1942804"/>
                    <a:pt x="381233" y="1941280"/>
                    <a:pt x="391710" y="1936232"/>
                  </a:cubicBezTo>
                  <a:cubicBezTo>
                    <a:pt x="396568" y="1929183"/>
                    <a:pt x="414665" y="1937280"/>
                    <a:pt x="414189" y="1927469"/>
                  </a:cubicBezTo>
                  <a:cubicBezTo>
                    <a:pt x="411808" y="1924707"/>
                    <a:pt x="406569" y="1925850"/>
                    <a:pt x="402188" y="1924612"/>
                  </a:cubicBezTo>
                  <a:cubicBezTo>
                    <a:pt x="401426" y="1914324"/>
                    <a:pt x="393520" y="1920801"/>
                    <a:pt x="388662" y="1916039"/>
                  </a:cubicBezTo>
                  <a:lnTo>
                    <a:pt x="397616" y="1910705"/>
                  </a:lnTo>
                  <a:cubicBezTo>
                    <a:pt x="422762" y="1924802"/>
                    <a:pt x="406093" y="1896323"/>
                    <a:pt x="426191" y="1904704"/>
                  </a:cubicBezTo>
                  <a:lnTo>
                    <a:pt x="440859" y="1897942"/>
                  </a:lnTo>
                  <a:cubicBezTo>
                    <a:pt x="431334" y="1895561"/>
                    <a:pt x="420666" y="1888417"/>
                    <a:pt x="411141" y="1895846"/>
                  </a:cubicBezTo>
                  <a:cubicBezTo>
                    <a:pt x="393329" y="1880130"/>
                    <a:pt x="366278" y="1912610"/>
                    <a:pt x="354944" y="1893846"/>
                  </a:cubicBezTo>
                  <a:cubicBezTo>
                    <a:pt x="349610" y="1890227"/>
                    <a:pt x="341228" y="1894989"/>
                    <a:pt x="335894" y="1890036"/>
                  </a:cubicBezTo>
                  <a:cubicBezTo>
                    <a:pt x="348562" y="1883559"/>
                    <a:pt x="329798" y="1884893"/>
                    <a:pt x="324273" y="1884702"/>
                  </a:cubicBezTo>
                  <a:lnTo>
                    <a:pt x="321416" y="1879939"/>
                  </a:lnTo>
                  <a:cubicBezTo>
                    <a:pt x="329417" y="1871938"/>
                    <a:pt x="340466" y="1875748"/>
                    <a:pt x="348276" y="1871938"/>
                  </a:cubicBezTo>
                  <a:lnTo>
                    <a:pt x="348276" y="1868319"/>
                  </a:lnTo>
                  <a:lnTo>
                    <a:pt x="341704" y="1864414"/>
                  </a:lnTo>
                  <a:cubicBezTo>
                    <a:pt x="341704" y="1863080"/>
                    <a:pt x="341704" y="1861842"/>
                    <a:pt x="341704" y="1860699"/>
                  </a:cubicBezTo>
                  <a:cubicBezTo>
                    <a:pt x="325321" y="1853650"/>
                    <a:pt x="348752" y="1847554"/>
                    <a:pt x="354944" y="1842697"/>
                  </a:cubicBezTo>
                  <a:lnTo>
                    <a:pt x="354944" y="1839077"/>
                  </a:lnTo>
                  <a:cubicBezTo>
                    <a:pt x="347800" y="1835934"/>
                    <a:pt x="347609" y="1835934"/>
                    <a:pt x="339418" y="1840220"/>
                  </a:cubicBezTo>
                  <a:cubicBezTo>
                    <a:pt x="324178" y="1842982"/>
                    <a:pt x="307033" y="1836505"/>
                    <a:pt x="292650" y="1844125"/>
                  </a:cubicBezTo>
                  <a:cubicBezTo>
                    <a:pt x="284840" y="1837458"/>
                    <a:pt x="272362" y="1843268"/>
                    <a:pt x="264075" y="1839363"/>
                  </a:cubicBezTo>
                  <a:cubicBezTo>
                    <a:pt x="284935" y="1823456"/>
                    <a:pt x="321225" y="1842220"/>
                    <a:pt x="341990" y="1824408"/>
                  </a:cubicBezTo>
                  <a:cubicBezTo>
                    <a:pt x="338846" y="1820313"/>
                    <a:pt x="329988" y="1824408"/>
                    <a:pt x="328845" y="1819646"/>
                  </a:cubicBezTo>
                  <a:cubicBezTo>
                    <a:pt x="325702" y="1810121"/>
                    <a:pt x="305795" y="1814503"/>
                    <a:pt x="298937" y="1818408"/>
                  </a:cubicBezTo>
                  <a:cubicBezTo>
                    <a:pt x="244930" y="1820027"/>
                    <a:pt x="188732" y="1815741"/>
                    <a:pt x="138250" y="1816598"/>
                  </a:cubicBezTo>
                  <a:lnTo>
                    <a:pt x="138250" y="1808788"/>
                  </a:lnTo>
                  <a:lnTo>
                    <a:pt x="146727" y="1807168"/>
                  </a:lnTo>
                  <a:cubicBezTo>
                    <a:pt x="171684" y="1813417"/>
                    <a:pt x="197728" y="1813969"/>
                    <a:pt x="222927" y="1808788"/>
                  </a:cubicBezTo>
                  <a:lnTo>
                    <a:pt x="217879" y="1805930"/>
                  </a:lnTo>
                  <a:cubicBezTo>
                    <a:pt x="211973" y="1789738"/>
                    <a:pt x="234452" y="1791928"/>
                    <a:pt x="243501" y="1783737"/>
                  </a:cubicBezTo>
                  <a:lnTo>
                    <a:pt x="243501" y="1779832"/>
                  </a:lnTo>
                  <a:cubicBezTo>
                    <a:pt x="232166" y="1776879"/>
                    <a:pt x="219022" y="1770307"/>
                    <a:pt x="207497" y="1777926"/>
                  </a:cubicBezTo>
                  <a:cubicBezTo>
                    <a:pt x="195495" y="1769259"/>
                    <a:pt x="180350" y="1782023"/>
                    <a:pt x="168539" y="1785165"/>
                  </a:cubicBezTo>
                  <a:cubicBezTo>
                    <a:pt x="159014" y="1787071"/>
                    <a:pt x="151394" y="1781832"/>
                    <a:pt x="141584" y="1781737"/>
                  </a:cubicBezTo>
                  <a:lnTo>
                    <a:pt x="133011" y="1776307"/>
                  </a:lnTo>
                  <a:cubicBezTo>
                    <a:pt x="141584" y="1771926"/>
                    <a:pt x="157395" y="1771736"/>
                    <a:pt x="164444" y="1764973"/>
                  </a:cubicBezTo>
                  <a:cubicBezTo>
                    <a:pt x="161110" y="1761353"/>
                    <a:pt x="149299" y="1765830"/>
                    <a:pt x="150251" y="1759639"/>
                  </a:cubicBezTo>
                  <a:cubicBezTo>
                    <a:pt x="141774" y="1757924"/>
                    <a:pt x="55001" y="1759639"/>
                    <a:pt x="76909" y="1748494"/>
                  </a:cubicBezTo>
                  <a:cubicBezTo>
                    <a:pt x="104436" y="1753924"/>
                    <a:pt x="123391" y="1737445"/>
                    <a:pt x="148156" y="1733826"/>
                  </a:cubicBezTo>
                  <a:cubicBezTo>
                    <a:pt x="153490" y="1729635"/>
                    <a:pt x="153490" y="1729635"/>
                    <a:pt x="145775" y="1724967"/>
                  </a:cubicBezTo>
                  <a:cubicBezTo>
                    <a:pt x="149587" y="1721967"/>
                    <a:pt x="153706" y="1719386"/>
                    <a:pt x="158062" y="1717252"/>
                  </a:cubicBezTo>
                  <a:lnTo>
                    <a:pt x="151680" y="1713347"/>
                  </a:lnTo>
                  <a:cubicBezTo>
                    <a:pt x="151680" y="1711918"/>
                    <a:pt x="151680" y="1710775"/>
                    <a:pt x="151204" y="1709537"/>
                  </a:cubicBezTo>
                  <a:cubicBezTo>
                    <a:pt x="138059" y="1696583"/>
                    <a:pt x="122629" y="1713347"/>
                    <a:pt x="108913" y="1704679"/>
                  </a:cubicBezTo>
                  <a:cubicBezTo>
                    <a:pt x="103769" y="1708299"/>
                    <a:pt x="97197" y="1707251"/>
                    <a:pt x="92435" y="1710013"/>
                  </a:cubicBezTo>
                  <a:lnTo>
                    <a:pt x="92435" y="1713538"/>
                  </a:lnTo>
                  <a:cubicBezTo>
                    <a:pt x="78433" y="1718014"/>
                    <a:pt x="61955" y="1711728"/>
                    <a:pt x="49858" y="1723063"/>
                  </a:cubicBezTo>
                  <a:cubicBezTo>
                    <a:pt x="42428" y="1721634"/>
                    <a:pt x="38618" y="1725444"/>
                    <a:pt x="39857" y="1731921"/>
                  </a:cubicBezTo>
                  <a:lnTo>
                    <a:pt x="33951" y="1735826"/>
                  </a:lnTo>
                  <a:cubicBezTo>
                    <a:pt x="33951" y="1736779"/>
                    <a:pt x="33951" y="1737922"/>
                    <a:pt x="33380" y="1739350"/>
                  </a:cubicBezTo>
                  <a:lnTo>
                    <a:pt x="26903" y="1743351"/>
                  </a:lnTo>
                  <a:lnTo>
                    <a:pt x="26903" y="1748399"/>
                  </a:lnTo>
                  <a:cubicBezTo>
                    <a:pt x="38523" y="1754400"/>
                    <a:pt x="52525" y="1752399"/>
                    <a:pt x="65860" y="1756019"/>
                  </a:cubicBezTo>
                  <a:cubicBezTo>
                    <a:pt x="55763" y="1764592"/>
                    <a:pt x="43667" y="1758305"/>
                    <a:pt x="33570" y="1766782"/>
                  </a:cubicBezTo>
                  <a:cubicBezTo>
                    <a:pt x="44524" y="1780308"/>
                    <a:pt x="74432" y="1763544"/>
                    <a:pt x="79290" y="1778117"/>
                  </a:cubicBezTo>
                  <a:cubicBezTo>
                    <a:pt x="73194" y="1779832"/>
                    <a:pt x="73194" y="1779832"/>
                    <a:pt x="43857" y="1779832"/>
                  </a:cubicBezTo>
                  <a:cubicBezTo>
                    <a:pt x="37761" y="1775069"/>
                    <a:pt x="23855" y="1773831"/>
                    <a:pt x="26807" y="1784404"/>
                  </a:cubicBezTo>
                  <a:cubicBezTo>
                    <a:pt x="28617" y="1787451"/>
                    <a:pt x="33856" y="1788690"/>
                    <a:pt x="36904" y="1790976"/>
                  </a:cubicBezTo>
                  <a:cubicBezTo>
                    <a:pt x="43476" y="1790976"/>
                    <a:pt x="70337" y="1789833"/>
                    <a:pt x="55192" y="1798215"/>
                  </a:cubicBezTo>
                  <a:cubicBezTo>
                    <a:pt x="48810" y="1799548"/>
                    <a:pt x="32713" y="1794310"/>
                    <a:pt x="33380" y="1803739"/>
                  </a:cubicBezTo>
                  <a:lnTo>
                    <a:pt x="20426" y="1811169"/>
                  </a:lnTo>
                  <a:lnTo>
                    <a:pt x="26331" y="1814503"/>
                  </a:lnTo>
                  <a:cubicBezTo>
                    <a:pt x="27855" y="1821932"/>
                    <a:pt x="26331" y="1829742"/>
                    <a:pt x="27284" y="1837172"/>
                  </a:cubicBezTo>
                  <a:lnTo>
                    <a:pt x="32618" y="1840125"/>
                  </a:lnTo>
                  <a:cubicBezTo>
                    <a:pt x="33856" y="1845268"/>
                    <a:pt x="33856" y="1845459"/>
                    <a:pt x="26045" y="1846126"/>
                  </a:cubicBezTo>
                  <a:cubicBezTo>
                    <a:pt x="19854" y="1846126"/>
                    <a:pt x="20616" y="1848888"/>
                    <a:pt x="20140" y="1851364"/>
                  </a:cubicBezTo>
                  <a:cubicBezTo>
                    <a:pt x="6519" y="1858889"/>
                    <a:pt x="16806" y="1803739"/>
                    <a:pt x="13758" y="1792785"/>
                  </a:cubicBezTo>
                  <a:lnTo>
                    <a:pt x="20045" y="1788880"/>
                  </a:lnTo>
                  <a:cubicBezTo>
                    <a:pt x="7853" y="1784118"/>
                    <a:pt x="15854" y="1766211"/>
                    <a:pt x="13663" y="1755829"/>
                  </a:cubicBezTo>
                  <a:lnTo>
                    <a:pt x="19187" y="1752781"/>
                  </a:lnTo>
                  <a:cubicBezTo>
                    <a:pt x="23188" y="1735731"/>
                    <a:pt x="17378" y="1717157"/>
                    <a:pt x="21378" y="1700012"/>
                  </a:cubicBezTo>
                  <a:lnTo>
                    <a:pt x="26426" y="1697155"/>
                  </a:lnTo>
                  <a:lnTo>
                    <a:pt x="26426" y="1678105"/>
                  </a:lnTo>
                  <a:lnTo>
                    <a:pt x="20521" y="1674294"/>
                  </a:lnTo>
                  <a:lnTo>
                    <a:pt x="20521" y="1663341"/>
                  </a:lnTo>
                  <a:lnTo>
                    <a:pt x="26807" y="1659531"/>
                  </a:lnTo>
                  <a:lnTo>
                    <a:pt x="26807" y="1655911"/>
                  </a:lnTo>
                  <a:cubicBezTo>
                    <a:pt x="6138" y="1654483"/>
                    <a:pt x="15663" y="1638004"/>
                    <a:pt x="13663" y="1622955"/>
                  </a:cubicBezTo>
                  <a:lnTo>
                    <a:pt x="19854" y="1618859"/>
                  </a:lnTo>
                  <a:cubicBezTo>
                    <a:pt x="6424" y="1610382"/>
                    <a:pt x="16806" y="1586569"/>
                    <a:pt x="13663" y="1571234"/>
                  </a:cubicBezTo>
                  <a:lnTo>
                    <a:pt x="7853" y="1567233"/>
                  </a:lnTo>
                  <a:lnTo>
                    <a:pt x="7091" y="1563805"/>
                  </a:lnTo>
                  <a:lnTo>
                    <a:pt x="13568" y="1559614"/>
                  </a:lnTo>
                  <a:lnTo>
                    <a:pt x="13568" y="1552374"/>
                  </a:lnTo>
                  <a:lnTo>
                    <a:pt x="7186" y="1548565"/>
                  </a:lnTo>
                  <a:lnTo>
                    <a:pt x="7186" y="1493415"/>
                  </a:lnTo>
                  <a:lnTo>
                    <a:pt x="13949" y="1489319"/>
                  </a:lnTo>
                  <a:lnTo>
                    <a:pt x="13949" y="1463983"/>
                  </a:lnTo>
                  <a:lnTo>
                    <a:pt x="19854" y="1459982"/>
                  </a:lnTo>
                  <a:lnTo>
                    <a:pt x="14806" y="1457124"/>
                  </a:lnTo>
                  <a:cubicBezTo>
                    <a:pt x="12710" y="1453600"/>
                    <a:pt x="14139" y="1449981"/>
                    <a:pt x="13663" y="1445980"/>
                  </a:cubicBezTo>
                  <a:lnTo>
                    <a:pt x="19759" y="1441885"/>
                  </a:lnTo>
                  <a:lnTo>
                    <a:pt x="13853" y="1437979"/>
                  </a:lnTo>
                  <a:lnTo>
                    <a:pt x="13853" y="1276054"/>
                  </a:lnTo>
                  <a:lnTo>
                    <a:pt x="20330" y="1272149"/>
                  </a:lnTo>
                  <a:lnTo>
                    <a:pt x="20330" y="1191282"/>
                  </a:lnTo>
                  <a:lnTo>
                    <a:pt x="26617" y="1187376"/>
                  </a:lnTo>
                  <a:lnTo>
                    <a:pt x="26617" y="1172613"/>
                  </a:lnTo>
                  <a:cubicBezTo>
                    <a:pt x="13377" y="1165850"/>
                    <a:pt x="22997" y="1144609"/>
                    <a:pt x="20235" y="1132227"/>
                  </a:cubicBezTo>
                  <a:cubicBezTo>
                    <a:pt x="11377" y="1126798"/>
                    <a:pt x="11377" y="1126607"/>
                    <a:pt x="20235" y="1121368"/>
                  </a:cubicBezTo>
                  <a:lnTo>
                    <a:pt x="20235" y="1088126"/>
                  </a:lnTo>
                  <a:lnTo>
                    <a:pt x="14330" y="1084316"/>
                  </a:lnTo>
                  <a:cubicBezTo>
                    <a:pt x="14330" y="1083268"/>
                    <a:pt x="14330" y="1082125"/>
                    <a:pt x="14330" y="1080792"/>
                  </a:cubicBezTo>
                  <a:lnTo>
                    <a:pt x="20997" y="1076791"/>
                  </a:lnTo>
                  <a:lnTo>
                    <a:pt x="20997" y="1062599"/>
                  </a:lnTo>
                  <a:lnTo>
                    <a:pt x="27569" y="1058599"/>
                  </a:lnTo>
                  <a:lnTo>
                    <a:pt x="26998" y="1054884"/>
                  </a:lnTo>
                  <a:cubicBezTo>
                    <a:pt x="15949" y="1051074"/>
                    <a:pt x="21664" y="1027452"/>
                    <a:pt x="21759" y="995638"/>
                  </a:cubicBezTo>
                  <a:cubicBezTo>
                    <a:pt x="26008" y="994638"/>
                    <a:pt x="28640" y="990381"/>
                    <a:pt x="27636" y="986123"/>
                  </a:cubicBezTo>
                  <a:cubicBezTo>
                    <a:pt x="27589" y="985932"/>
                    <a:pt x="27536" y="985732"/>
                    <a:pt x="27474" y="985542"/>
                  </a:cubicBezTo>
                  <a:lnTo>
                    <a:pt x="21569" y="981541"/>
                  </a:lnTo>
                  <a:cubicBezTo>
                    <a:pt x="21569" y="980589"/>
                    <a:pt x="21569" y="979446"/>
                    <a:pt x="20902" y="978112"/>
                  </a:cubicBezTo>
                  <a:lnTo>
                    <a:pt x="27379" y="974017"/>
                  </a:lnTo>
                  <a:lnTo>
                    <a:pt x="27379" y="955919"/>
                  </a:lnTo>
                  <a:lnTo>
                    <a:pt x="34046" y="951919"/>
                  </a:lnTo>
                  <a:lnTo>
                    <a:pt x="34046" y="948299"/>
                  </a:lnTo>
                  <a:lnTo>
                    <a:pt x="27569" y="944299"/>
                  </a:lnTo>
                  <a:lnTo>
                    <a:pt x="26998" y="940584"/>
                  </a:lnTo>
                  <a:cubicBezTo>
                    <a:pt x="10424" y="896959"/>
                    <a:pt x="26236" y="833142"/>
                    <a:pt x="20902" y="783041"/>
                  </a:cubicBezTo>
                  <a:lnTo>
                    <a:pt x="30427" y="776944"/>
                  </a:lnTo>
                  <a:lnTo>
                    <a:pt x="37666" y="776944"/>
                  </a:lnTo>
                  <a:cubicBezTo>
                    <a:pt x="50525" y="764371"/>
                    <a:pt x="18044" y="775230"/>
                    <a:pt x="20902" y="764371"/>
                  </a:cubicBezTo>
                  <a:lnTo>
                    <a:pt x="27569" y="760371"/>
                  </a:lnTo>
                  <a:lnTo>
                    <a:pt x="27569" y="719699"/>
                  </a:lnTo>
                  <a:lnTo>
                    <a:pt x="34142" y="715699"/>
                  </a:lnTo>
                  <a:cubicBezTo>
                    <a:pt x="34142" y="705602"/>
                    <a:pt x="16425" y="715699"/>
                    <a:pt x="21473" y="700935"/>
                  </a:cubicBezTo>
                  <a:lnTo>
                    <a:pt x="34046" y="693886"/>
                  </a:lnTo>
                  <a:cubicBezTo>
                    <a:pt x="34046" y="679218"/>
                    <a:pt x="38333" y="679504"/>
                    <a:pt x="21188" y="675598"/>
                  </a:cubicBezTo>
                  <a:cubicBezTo>
                    <a:pt x="23283" y="672836"/>
                    <a:pt x="28617" y="674169"/>
                    <a:pt x="31951" y="672932"/>
                  </a:cubicBezTo>
                  <a:cubicBezTo>
                    <a:pt x="36999" y="668074"/>
                    <a:pt x="32808" y="656739"/>
                    <a:pt x="34046" y="649691"/>
                  </a:cubicBezTo>
                  <a:cubicBezTo>
                    <a:pt x="24998" y="645880"/>
                    <a:pt x="18997" y="641118"/>
                    <a:pt x="20807" y="631307"/>
                  </a:cubicBezTo>
                  <a:lnTo>
                    <a:pt x="26807" y="627973"/>
                  </a:lnTo>
                  <a:cubicBezTo>
                    <a:pt x="27641" y="623135"/>
                    <a:pt x="27896" y="618210"/>
                    <a:pt x="27569" y="613305"/>
                  </a:cubicBezTo>
                  <a:lnTo>
                    <a:pt x="21378" y="609209"/>
                  </a:lnTo>
                  <a:lnTo>
                    <a:pt x="33951" y="601589"/>
                  </a:lnTo>
                  <a:lnTo>
                    <a:pt x="33951" y="590731"/>
                  </a:lnTo>
                  <a:cubicBezTo>
                    <a:pt x="23950" y="585492"/>
                    <a:pt x="27188" y="584825"/>
                    <a:pt x="33094" y="579110"/>
                  </a:cubicBezTo>
                  <a:lnTo>
                    <a:pt x="28331" y="576443"/>
                  </a:lnTo>
                  <a:cubicBezTo>
                    <a:pt x="27421" y="572805"/>
                    <a:pt x="27130" y="569033"/>
                    <a:pt x="27474" y="565299"/>
                  </a:cubicBezTo>
                  <a:lnTo>
                    <a:pt x="33665" y="561298"/>
                  </a:lnTo>
                  <a:cubicBezTo>
                    <a:pt x="33665" y="560251"/>
                    <a:pt x="33665" y="559108"/>
                    <a:pt x="33665" y="557774"/>
                  </a:cubicBezTo>
                  <a:lnTo>
                    <a:pt x="27093" y="553774"/>
                  </a:lnTo>
                  <a:lnTo>
                    <a:pt x="27093" y="546630"/>
                  </a:lnTo>
                  <a:lnTo>
                    <a:pt x="20330" y="542534"/>
                  </a:lnTo>
                  <a:lnTo>
                    <a:pt x="20330" y="502529"/>
                  </a:lnTo>
                  <a:lnTo>
                    <a:pt x="13568" y="498243"/>
                  </a:lnTo>
                  <a:lnTo>
                    <a:pt x="13568" y="469001"/>
                  </a:lnTo>
                  <a:cubicBezTo>
                    <a:pt x="5852" y="466715"/>
                    <a:pt x="7567" y="462810"/>
                    <a:pt x="7281" y="458809"/>
                  </a:cubicBezTo>
                  <a:lnTo>
                    <a:pt x="13282" y="454618"/>
                  </a:lnTo>
                  <a:lnTo>
                    <a:pt x="7567" y="450809"/>
                  </a:lnTo>
                  <a:lnTo>
                    <a:pt x="7567" y="399373"/>
                  </a:lnTo>
                  <a:lnTo>
                    <a:pt x="13853" y="395468"/>
                  </a:lnTo>
                  <a:lnTo>
                    <a:pt x="13853" y="384610"/>
                  </a:lnTo>
                  <a:lnTo>
                    <a:pt x="7472" y="380799"/>
                  </a:lnTo>
                  <a:lnTo>
                    <a:pt x="7472" y="358797"/>
                  </a:lnTo>
                  <a:lnTo>
                    <a:pt x="13472" y="354796"/>
                  </a:lnTo>
                  <a:lnTo>
                    <a:pt x="1566" y="348129"/>
                  </a:lnTo>
                  <a:cubicBezTo>
                    <a:pt x="3471" y="342985"/>
                    <a:pt x="15568" y="349082"/>
                    <a:pt x="13853" y="340509"/>
                  </a:cubicBezTo>
                  <a:lnTo>
                    <a:pt x="7281" y="336509"/>
                  </a:lnTo>
                  <a:lnTo>
                    <a:pt x="7281" y="329174"/>
                  </a:lnTo>
                  <a:lnTo>
                    <a:pt x="13663" y="325364"/>
                  </a:lnTo>
                  <a:lnTo>
                    <a:pt x="13663" y="317935"/>
                  </a:lnTo>
                  <a:cubicBezTo>
                    <a:pt x="-3482" y="279359"/>
                    <a:pt x="12710" y="219827"/>
                    <a:pt x="7281" y="174393"/>
                  </a:cubicBezTo>
                  <a:cubicBezTo>
                    <a:pt x="16235" y="168964"/>
                    <a:pt x="16235" y="168678"/>
                    <a:pt x="7281" y="163534"/>
                  </a:cubicBezTo>
                  <a:lnTo>
                    <a:pt x="7281" y="126577"/>
                  </a:lnTo>
                  <a:lnTo>
                    <a:pt x="13377" y="122767"/>
                  </a:lnTo>
                  <a:lnTo>
                    <a:pt x="13377" y="108194"/>
                  </a:lnTo>
                  <a:lnTo>
                    <a:pt x="7091" y="104479"/>
                  </a:lnTo>
                  <a:lnTo>
                    <a:pt x="13282" y="100669"/>
                  </a:lnTo>
                  <a:lnTo>
                    <a:pt x="13282" y="89620"/>
                  </a:lnTo>
                  <a:cubicBezTo>
                    <a:pt x="-5768" y="81715"/>
                    <a:pt x="25188" y="80095"/>
                    <a:pt x="7281" y="70570"/>
                  </a:cubicBezTo>
                  <a:lnTo>
                    <a:pt x="7281" y="24374"/>
                  </a:lnTo>
                  <a:lnTo>
                    <a:pt x="709" y="20183"/>
                  </a:lnTo>
                  <a:close/>
                  <a:moveTo>
                    <a:pt x="150061" y="1747352"/>
                  </a:moveTo>
                  <a:cubicBezTo>
                    <a:pt x="146251" y="1744780"/>
                    <a:pt x="139679" y="1746780"/>
                    <a:pt x="135011" y="1746209"/>
                  </a:cubicBezTo>
                  <a:cubicBezTo>
                    <a:pt x="130249" y="1749828"/>
                    <a:pt x="130249" y="1749828"/>
                    <a:pt x="135011" y="1753542"/>
                  </a:cubicBezTo>
                  <a:lnTo>
                    <a:pt x="142346" y="1753542"/>
                  </a:lnTo>
                  <a:cubicBezTo>
                    <a:pt x="143679" y="1751923"/>
                    <a:pt x="151871" y="1749542"/>
                    <a:pt x="150537" y="1747352"/>
                  </a:cubicBezTo>
                  <a:close/>
                  <a:moveTo>
                    <a:pt x="426286" y="2071678"/>
                  </a:moveTo>
                  <a:cubicBezTo>
                    <a:pt x="425714" y="2071202"/>
                    <a:pt x="424476" y="2070439"/>
                    <a:pt x="424190" y="2070535"/>
                  </a:cubicBezTo>
                  <a:cubicBezTo>
                    <a:pt x="416856" y="2073107"/>
                    <a:pt x="428667" y="2075583"/>
                    <a:pt x="426572" y="2071678"/>
                  </a:cubicBezTo>
                  <a:close/>
                  <a:moveTo>
                    <a:pt x="49763" y="1462649"/>
                  </a:moveTo>
                  <a:cubicBezTo>
                    <a:pt x="65814" y="1469698"/>
                    <a:pt x="84437" y="1467355"/>
                    <a:pt x="98245" y="1456553"/>
                  </a:cubicBezTo>
                  <a:cubicBezTo>
                    <a:pt x="80433" y="1447790"/>
                    <a:pt x="62336" y="1457124"/>
                    <a:pt x="42809" y="1455029"/>
                  </a:cubicBezTo>
                  <a:cubicBezTo>
                    <a:pt x="37380" y="1460268"/>
                    <a:pt x="38904" y="1461792"/>
                    <a:pt x="49763" y="1462649"/>
                  </a:cubicBezTo>
                  <a:close/>
                  <a:moveTo>
                    <a:pt x="60526" y="1405499"/>
                  </a:moveTo>
                  <a:cubicBezTo>
                    <a:pt x="63193" y="1407309"/>
                    <a:pt x="66146" y="1408928"/>
                    <a:pt x="68622" y="1410452"/>
                  </a:cubicBezTo>
                  <a:cubicBezTo>
                    <a:pt x="74518" y="1410957"/>
                    <a:pt x="80374" y="1409109"/>
                    <a:pt x="84910" y="1405308"/>
                  </a:cubicBezTo>
                  <a:cubicBezTo>
                    <a:pt x="80624" y="1402356"/>
                    <a:pt x="63479" y="1401308"/>
                    <a:pt x="60907" y="1405499"/>
                  </a:cubicBezTo>
                  <a:close/>
                  <a:moveTo>
                    <a:pt x="101388" y="1446933"/>
                  </a:moveTo>
                  <a:cubicBezTo>
                    <a:pt x="112723" y="1445028"/>
                    <a:pt x="122534" y="1454458"/>
                    <a:pt x="131678" y="1448838"/>
                  </a:cubicBezTo>
                  <a:lnTo>
                    <a:pt x="131678" y="1438074"/>
                  </a:lnTo>
                  <a:cubicBezTo>
                    <a:pt x="127201" y="1434074"/>
                    <a:pt x="115485" y="1438646"/>
                    <a:pt x="109675" y="1433122"/>
                  </a:cubicBezTo>
                  <a:cubicBezTo>
                    <a:pt x="105698" y="1434055"/>
                    <a:pt x="101985" y="1435875"/>
                    <a:pt x="98816" y="1438456"/>
                  </a:cubicBezTo>
                  <a:cubicBezTo>
                    <a:pt x="100340" y="1441599"/>
                    <a:pt x="97388" y="1444837"/>
                    <a:pt x="101769" y="1447314"/>
                  </a:cubicBezTo>
                  <a:close/>
                  <a:moveTo>
                    <a:pt x="95578" y="1484176"/>
                  </a:moveTo>
                  <a:lnTo>
                    <a:pt x="89672" y="1480461"/>
                  </a:lnTo>
                  <a:lnTo>
                    <a:pt x="75671" y="1480461"/>
                  </a:lnTo>
                  <a:lnTo>
                    <a:pt x="67003" y="1485604"/>
                  </a:lnTo>
                  <a:cubicBezTo>
                    <a:pt x="73194" y="1493796"/>
                    <a:pt x="86053" y="1491129"/>
                    <a:pt x="95578" y="1491510"/>
                  </a:cubicBezTo>
                  <a:cubicBezTo>
                    <a:pt x="100436" y="1488081"/>
                    <a:pt x="100340" y="1487224"/>
                    <a:pt x="95959" y="1484557"/>
                  </a:cubicBezTo>
                  <a:close/>
                  <a:moveTo>
                    <a:pt x="125391" y="1681724"/>
                  </a:moveTo>
                  <a:lnTo>
                    <a:pt x="125391" y="1674485"/>
                  </a:lnTo>
                  <a:cubicBezTo>
                    <a:pt x="120057" y="1671913"/>
                    <a:pt x="114152" y="1672961"/>
                    <a:pt x="109389" y="1669151"/>
                  </a:cubicBezTo>
                  <a:cubicBezTo>
                    <a:pt x="85291" y="1674580"/>
                    <a:pt x="57764" y="1679914"/>
                    <a:pt x="33951" y="1685248"/>
                  </a:cubicBezTo>
                  <a:cubicBezTo>
                    <a:pt x="33951" y="1686487"/>
                    <a:pt x="33951" y="1687630"/>
                    <a:pt x="33475" y="1688963"/>
                  </a:cubicBezTo>
                  <a:lnTo>
                    <a:pt x="39857" y="1692868"/>
                  </a:lnTo>
                  <a:lnTo>
                    <a:pt x="33570" y="1696678"/>
                  </a:lnTo>
                  <a:lnTo>
                    <a:pt x="33570" y="1700298"/>
                  </a:lnTo>
                  <a:cubicBezTo>
                    <a:pt x="46627" y="1707842"/>
                    <a:pt x="61697" y="1711175"/>
                    <a:pt x="76718" y="1709823"/>
                  </a:cubicBezTo>
                  <a:lnTo>
                    <a:pt x="86243" y="1703632"/>
                  </a:lnTo>
                  <a:cubicBezTo>
                    <a:pt x="86243" y="1702869"/>
                    <a:pt x="85100" y="1700107"/>
                    <a:pt x="90339" y="1698774"/>
                  </a:cubicBezTo>
                  <a:cubicBezTo>
                    <a:pt x="95850" y="1698888"/>
                    <a:pt x="101220" y="1697031"/>
                    <a:pt x="105484" y="1693535"/>
                  </a:cubicBezTo>
                  <a:cubicBezTo>
                    <a:pt x="105484" y="1692392"/>
                    <a:pt x="105484" y="1691154"/>
                    <a:pt x="105484" y="1689725"/>
                  </a:cubicBezTo>
                  <a:cubicBezTo>
                    <a:pt x="110913" y="1684105"/>
                    <a:pt x="119771" y="1684391"/>
                    <a:pt x="125391" y="1681724"/>
                  </a:cubicBezTo>
                  <a:close/>
                  <a:moveTo>
                    <a:pt x="135392" y="1691249"/>
                  </a:moveTo>
                  <a:lnTo>
                    <a:pt x="128153" y="1691249"/>
                  </a:lnTo>
                  <a:cubicBezTo>
                    <a:pt x="124248" y="1694583"/>
                    <a:pt x="113675" y="1696583"/>
                    <a:pt x="122343" y="1702489"/>
                  </a:cubicBezTo>
                  <a:lnTo>
                    <a:pt x="128534" y="1698679"/>
                  </a:lnTo>
                  <a:cubicBezTo>
                    <a:pt x="134249" y="1699536"/>
                    <a:pt x="144155" y="1695536"/>
                    <a:pt x="135488" y="1691249"/>
                  </a:cubicBezTo>
                  <a:close/>
                  <a:moveTo>
                    <a:pt x="164729" y="1679152"/>
                  </a:moveTo>
                  <a:cubicBezTo>
                    <a:pt x="164729" y="1678200"/>
                    <a:pt x="162443" y="1677438"/>
                    <a:pt x="161205" y="1676581"/>
                  </a:cubicBezTo>
                  <a:lnTo>
                    <a:pt x="142155" y="1676581"/>
                  </a:lnTo>
                  <a:cubicBezTo>
                    <a:pt x="133392" y="1682010"/>
                    <a:pt x="144155" y="1684391"/>
                    <a:pt x="148061" y="1687630"/>
                  </a:cubicBezTo>
                  <a:cubicBezTo>
                    <a:pt x="153680" y="1687820"/>
                    <a:pt x="164920" y="1685058"/>
                    <a:pt x="164729" y="1678771"/>
                  </a:cubicBezTo>
                  <a:close/>
                  <a:moveTo>
                    <a:pt x="312748" y="792089"/>
                  </a:moveTo>
                  <a:cubicBezTo>
                    <a:pt x="308271" y="794756"/>
                    <a:pt x="308271" y="795613"/>
                    <a:pt x="312748" y="799519"/>
                  </a:cubicBezTo>
                  <a:lnTo>
                    <a:pt x="319987" y="799519"/>
                  </a:lnTo>
                  <a:cubicBezTo>
                    <a:pt x="323702" y="796280"/>
                    <a:pt x="334274" y="794089"/>
                    <a:pt x="325892" y="788375"/>
                  </a:cubicBezTo>
                  <a:lnTo>
                    <a:pt x="318653" y="788375"/>
                  </a:lnTo>
                  <a:close/>
                  <a:moveTo>
                    <a:pt x="329131" y="668264"/>
                  </a:moveTo>
                  <a:cubicBezTo>
                    <a:pt x="325154" y="665597"/>
                    <a:pt x="319963" y="665597"/>
                    <a:pt x="315986" y="668264"/>
                  </a:cubicBezTo>
                  <a:cubicBezTo>
                    <a:pt x="319963" y="670931"/>
                    <a:pt x="325154" y="670931"/>
                    <a:pt x="329131" y="668264"/>
                  </a:cubicBezTo>
                  <a:close/>
                  <a:moveTo>
                    <a:pt x="306938" y="850668"/>
                  </a:moveTo>
                  <a:lnTo>
                    <a:pt x="290174" y="860193"/>
                  </a:lnTo>
                  <a:lnTo>
                    <a:pt x="290174" y="863908"/>
                  </a:lnTo>
                  <a:cubicBezTo>
                    <a:pt x="299525" y="871594"/>
                    <a:pt x="313059" y="871385"/>
                    <a:pt x="322178" y="863432"/>
                  </a:cubicBezTo>
                  <a:cubicBezTo>
                    <a:pt x="306938" y="859145"/>
                    <a:pt x="341228" y="850382"/>
                    <a:pt x="306938" y="850668"/>
                  </a:cubicBezTo>
                  <a:close/>
                  <a:moveTo>
                    <a:pt x="280363" y="935441"/>
                  </a:moveTo>
                  <a:cubicBezTo>
                    <a:pt x="269885" y="943060"/>
                    <a:pt x="254264" y="935441"/>
                    <a:pt x="244454" y="944966"/>
                  </a:cubicBezTo>
                  <a:cubicBezTo>
                    <a:pt x="269409" y="955824"/>
                    <a:pt x="303794" y="951538"/>
                    <a:pt x="329036" y="944966"/>
                  </a:cubicBezTo>
                  <a:cubicBezTo>
                    <a:pt x="330655" y="925534"/>
                    <a:pt x="292269" y="939346"/>
                    <a:pt x="279887" y="935441"/>
                  </a:cubicBezTo>
                  <a:close/>
                  <a:moveTo>
                    <a:pt x="363230" y="829999"/>
                  </a:moveTo>
                  <a:cubicBezTo>
                    <a:pt x="359516" y="837619"/>
                    <a:pt x="365897" y="840476"/>
                    <a:pt x="372755" y="839524"/>
                  </a:cubicBezTo>
                  <a:cubicBezTo>
                    <a:pt x="377242" y="842457"/>
                    <a:pt x="382073" y="844819"/>
                    <a:pt x="387138" y="846572"/>
                  </a:cubicBezTo>
                  <a:cubicBezTo>
                    <a:pt x="396092" y="842667"/>
                    <a:pt x="438764" y="840191"/>
                    <a:pt x="413141" y="828189"/>
                  </a:cubicBezTo>
                  <a:cubicBezTo>
                    <a:pt x="394853" y="829713"/>
                    <a:pt x="377994" y="826569"/>
                    <a:pt x="362754" y="829999"/>
                  </a:cubicBezTo>
                  <a:close/>
                  <a:moveTo>
                    <a:pt x="363230" y="775706"/>
                  </a:moveTo>
                  <a:lnTo>
                    <a:pt x="371136" y="780659"/>
                  </a:lnTo>
                  <a:cubicBezTo>
                    <a:pt x="380661" y="779993"/>
                    <a:pt x="412475" y="784088"/>
                    <a:pt x="392663" y="773325"/>
                  </a:cubicBezTo>
                  <a:cubicBezTo>
                    <a:pt x="383138" y="774944"/>
                    <a:pt x="368850" y="769801"/>
                    <a:pt x="363040" y="775706"/>
                  </a:cubicBezTo>
                  <a:close/>
                  <a:moveTo>
                    <a:pt x="411713" y="953442"/>
                  </a:moveTo>
                  <a:cubicBezTo>
                    <a:pt x="412475" y="953442"/>
                    <a:pt x="413237" y="952681"/>
                    <a:pt x="414284" y="952014"/>
                  </a:cubicBezTo>
                  <a:cubicBezTo>
                    <a:pt x="405902" y="948013"/>
                    <a:pt x="401140" y="942489"/>
                    <a:pt x="390567" y="942489"/>
                  </a:cubicBezTo>
                  <a:lnTo>
                    <a:pt x="380090" y="950014"/>
                  </a:lnTo>
                  <a:cubicBezTo>
                    <a:pt x="370565" y="950014"/>
                    <a:pt x="365421" y="951252"/>
                    <a:pt x="357801" y="946109"/>
                  </a:cubicBezTo>
                  <a:lnTo>
                    <a:pt x="354753" y="950776"/>
                  </a:lnTo>
                  <a:cubicBezTo>
                    <a:pt x="357801" y="953709"/>
                    <a:pt x="361533" y="955843"/>
                    <a:pt x="365612" y="956967"/>
                  </a:cubicBezTo>
                  <a:cubicBezTo>
                    <a:pt x="379137" y="950490"/>
                    <a:pt x="396568" y="955348"/>
                    <a:pt x="411713" y="953442"/>
                  </a:cubicBezTo>
                  <a:close/>
                  <a:moveTo>
                    <a:pt x="373613" y="969921"/>
                  </a:moveTo>
                  <a:cubicBezTo>
                    <a:pt x="370946" y="968016"/>
                    <a:pt x="368088" y="966206"/>
                    <a:pt x="366183" y="964968"/>
                  </a:cubicBezTo>
                  <a:lnTo>
                    <a:pt x="345133" y="964968"/>
                  </a:lnTo>
                  <a:cubicBezTo>
                    <a:pt x="340561" y="968778"/>
                    <a:pt x="340561" y="968778"/>
                    <a:pt x="345133" y="972302"/>
                  </a:cubicBezTo>
                  <a:cubicBezTo>
                    <a:pt x="354563" y="970683"/>
                    <a:pt x="368850" y="975826"/>
                    <a:pt x="373613" y="969921"/>
                  </a:cubicBezTo>
                  <a:close/>
                  <a:moveTo>
                    <a:pt x="433144" y="910199"/>
                  </a:moveTo>
                  <a:cubicBezTo>
                    <a:pt x="448098" y="913247"/>
                    <a:pt x="448479" y="918105"/>
                    <a:pt x="459147" y="905246"/>
                  </a:cubicBezTo>
                  <a:cubicBezTo>
                    <a:pt x="463243" y="891435"/>
                    <a:pt x="431334" y="905246"/>
                    <a:pt x="424286" y="895721"/>
                  </a:cubicBezTo>
                  <a:cubicBezTo>
                    <a:pt x="404474" y="905246"/>
                    <a:pt x="379899" y="891911"/>
                    <a:pt x="361897" y="908485"/>
                  </a:cubicBezTo>
                  <a:cubicBezTo>
                    <a:pt x="383138" y="921629"/>
                    <a:pt x="409331" y="907246"/>
                    <a:pt x="433144" y="910199"/>
                  </a:cubicBezTo>
                  <a:close/>
                  <a:moveTo>
                    <a:pt x="350943" y="858574"/>
                  </a:moveTo>
                  <a:cubicBezTo>
                    <a:pt x="343799" y="859241"/>
                    <a:pt x="335894" y="856669"/>
                    <a:pt x="329321" y="860288"/>
                  </a:cubicBezTo>
                  <a:lnTo>
                    <a:pt x="329321" y="863908"/>
                  </a:lnTo>
                  <a:cubicBezTo>
                    <a:pt x="348529" y="871928"/>
                    <a:pt x="370400" y="870375"/>
                    <a:pt x="388281" y="859717"/>
                  </a:cubicBezTo>
                  <a:cubicBezTo>
                    <a:pt x="388281" y="855050"/>
                    <a:pt x="382185" y="853430"/>
                    <a:pt x="379328" y="851239"/>
                  </a:cubicBezTo>
                  <a:cubicBezTo>
                    <a:pt x="374188" y="850582"/>
                    <a:pt x="368990" y="851878"/>
                    <a:pt x="364754" y="854859"/>
                  </a:cubicBezTo>
                  <a:cubicBezTo>
                    <a:pt x="357801" y="853049"/>
                    <a:pt x="355706" y="857145"/>
                    <a:pt x="350943" y="858098"/>
                  </a:cubicBezTo>
                  <a:close/>
                  <a:moveTo>
                    <a:pt x="267980" y="1028785"/>
                  </a:moveTo>
                  <a:cubicBezTo>
                    <a:pt x="264361" y="1027833"/>
                    <a:pt x="260360" y="1032310"/>
                    <a:pt x="256931" y="1033453"/>
                  </a:cubicBezTo>
                  <a:lnTo>
                    <a:pt x="256931" y="1037453"/>
                  </a:lnTo>
                  <a:lnTo>
                    <a:pt x="250073" y="1040882"/>
                  </a:lnTo>
                  <a:cubicBezTo>
                    <a:pt x="256931" y="1045168"/>
                    <a:pt x="264266" y="1040882"/>
                    <a:pt x="269981" y="1037548"/>
                  </a:cubicBezTo>
                  <a:cubicBezTo>
                    <a:pt x="268838" y="1034024"/>
                    <a:pt x="272076" y="1029928"/>
                    <a:pt x="267980" y="1028309"/>
                  </a:cubicBezTo>
                  <a:close/>
                  <a:moveTo>
                    <a:pt x="286459" y="969064"/>
                  </a:moveTo>
                  <a:lnTo>
                    <a:pt x="293317" y="969064"/>
                  </a:lnTo>
                  <a:lnTo>
                    <a:pt x="299222" y="976493"/>
                  </a:lnTo>
                  <a:cubicBezTo>
                    <a:pt x="305007" y="976998"/>
                    <a:pt x="310835" y="976350"/>
                    <a:pt x="316367" y="974588"/>
                  </a:cubicBezTo>
                  <a:cubicBezTo>
                    <a:pt x="313415" y="972112"/>
                    <a:pt x="319415" y="968397"/>
                    <a:pt x="312748" y="965063"/>
                  </a:cubicBezTo>
                  <a:cubicBezTo>
                    <a:pt x="303794" y="965063"/>
                    <a:pt x="296365" y="959348"/>
                    <a:pt x="286745" y="961348"/>
                  </a:cubicBezTo>
                  <a:cubicBezTo>
                    <a:pt x="282077" y="964777"/>
                    <a:pt x="282077" y="964777"/>
                    <a:pt x="286459" y="968587"/>
                  </a:cubicBezTo>
                  <a:close/>
                  <a:moveTo>
                    <a:pt x="315034" y="992400"/>
                  </a:moveTo>
                  <a:cubicBezTo>
                    <a:pt x="312662" y="990599"/>
                    <a:pt x="310181" y="988943"/>
                    <a:pt x="307604" y="987447"/>
                  </a:cubicBezTo>
                  <a:cubicBezTo>
                    <a:pt x="302937" y="987447"/>
                    <a:pt x="299413" y="987447"/>
                    <a:pt x="297413" y="988971"/>
                  </a:cubicBezTo>
                  <a:cubicBezTo>
                    <a:pt x="287888" y="1001067"/>
                    <a:pt x="321511" y="1001830"/>
                    <a:pt x="314748" y="991924"/>
                  </a:cubicBezTo>
                  <a:close/>
                  <a:moveTo>
                    <a:pt x="315034" y="1037739"/>
                  </a:moveTo>
                  <a:cubicBezTo>
                    <a:pt x="306987" y="1033529"/>
                    <a:pt x="297190" y="1034624"/>
                    <a:pt x="290269" y="1040501"/>
                  </a:cubicBezTo>
                  <a:cubicBezTo>
                    <a:pt x="298469" y="1044616"/>
                    <a:pt x="308346" y="1043330"/>
                    <a:pt x="315224" y="1037263"/>
                  </a:cubicBezTo>
                  <a:close/>
                  <a:moveTo>
                    <a:pt x="351705" y="1112891"/>
                  </a:moveTo>
                  <a:cubicBezTo>
                    <a:pt x="344466" y="1114224"/>
                    <a:pt x="307128" y="1107557"/>
                    <a:pt x="319130" y="1120130"/>
                  </a:cubicBezTo>
                  <a:cubicBezTo>
                    <a:pt x="323797" y="1119749"/>
                    <a:pt x="362564" y="1116034"/>
                    <a:pt x="351896" y="1112415"/>
                  </a:cubicBezTo>
                  <a:close/>
                  <a:moveTo>
                    <a:pt x="417713" y="1068600"/>
                  </a:moveTo>
                  <a:cubicBezTo>
                    <a:pt x="388376" y="1071648"/>
                    <a:pt x="356658" y="1052503"/>
                    <a:pt x="329512" y="1066409"/>
                  </a:cubicBezTo>
                  <a:cubicBezTo>
                    <a:pt x="341513" y="1078316"/>
                    <a:pt x="360944" y="1067076"/>
                    <a:pt x="374089" y="1076601"/>
                  </a:cubicBezTo>
                  <a:cubicBezTo>
                    <a:pt x="385709" y="1072696"/>
                    <a:pt x="393139" y="1082697"/>
                    <a:pt x="404950" y="1079363"/>
                  </a:cubicBezTo>
                  <a:cubicBezTo>
                    <a:pt x="408665" y="1075458"/>
                    <a:pt x="424952" y="1071553"/>
                    <a:pt x="417904" y="1068124"/>
                  </a:cubicBezTo>
                  <a:close/>
                  <a:moveTo>
                    <a:pt x="417713" y="1028309"/>
                  </a:moveTo>
                  <a:cubicBezTo>
                    <a:pt x="399954" y="1028166"/>
                    <a:pt x="382298" y="1025604"/>
                    <a:pt x="365231" y="1020689"/>
                  </a:cubicBezTo>
                  <a:cubicBezTo>
                    <a:pt x="359611" y="1022023"/>
                    <a:pt x="343418" y="1016879"/>
                    <a:pt x="342180" y="1024785"/>
                  </a:cubicBezTo>
                  <a:cubicBezTo>
                    <a:pt x="342180" y="1026023"/>
                    <a:pt x="341513" y="1027071"/>
                    <a:pt x="338561" y="1028023"/>
                  </a:cubicBezTo>
                  <a:cubicBezTo>
                    <a:pt x="295793" y="1029642"/>
                    <a:pt x="351134" y="1043168"/>
                    <a:pt x="365040" y="1039073"/>
                  </a:cubicBezTo>
                  <a:cubicBezTo>
                    <a:pt x="382661" y="1027928"/>
                    <a:pt x="403997" y="1048598"/>
                    <a:pt x="420857" y="1033643"/>
                  </a:cubicBezTo>
                  <a:cubicBezTo>
                    <a:pt x="421238" y="1031452"/>
                    <a:pt x="422476" y="1029548"/>
                    <a:pt x="417809" y="1027833"/>
                  </a:cubicBezTo>
                  <a:close/>
                  <a:moveTo>
                    <a:pt x="385519" y="1016975"/>
                  </a:moveTo>
                  <a:lnTo>
                    <a:pt x="413046" y="1016975"/>
                  </a:lnTo>
                  <a:cubicBezTo>
                    <a:pt x="421523" y="998972"/>
                    <a:pt x="391329" y="1007926"/>
                    <a:pt x="381614" y="1005925"/>
                  </a:cubicBezTo>
                  <a:cubicBezTo>
                    <a:pt x="376375" y="1005925"/>
                    <a:pt x="376375" y="1005925"/>
                    <a:pt x="375041" y="1010592"/>
                  </a:cubicBezTo>
                  <a:cubicBezTo>
                    <a:pt x="378135" y="1013250"/>
                    <a:pt x="381730" y="1015260"/>
                    <a:pt x="385614" y="1016498"/>
                  </a:cubicBezTo>
                  <a:close/>
                  <a:moveTo>
                    <a:pt x="444002" y="972778"/>
                  </a:moveTo>
                  <a:lnTo>
                    <a:pt x="453527" y="967635"/>
                  </a:lnTo>
                  <a:cubicBezTo>
                    <a:pt x="454575" y="949918"/>
                    <a:pt x="390758" y="971159"/>
                    <a:pt x="381804" y="975160"/>
                  </a:cubicBezTo>
                  <a:lnTo>
                    <a:pt x="381804" y="985732"/>
                  </a:lnTo>
                  <a:cubicBezTo>
                    <a:pt x="377899" y="988780"/>
                    <a:pt x="368660" y="986685"/>
                    <a:pt x="365993" y="990876"/>
                  </a:cubicBezTo>
                  <a:cubicBezTo>
                    <a:pt x="361421" y="990876"/>
                    <a:pt x="351515" y="993067"/>
                    <a:pt x="350181" y="997353"/>
                  </a:cubicBezTo>
                  <a:cubicBezTo>
                    <a:pt x="361325" y="998972"/>
                    <a:pt x="374279" y="999639"/>
                    <a:pt x="385328" y="1002210"/>
                  </a:cubicBezTo>
                  <a:cubicBezTo>
                    <a:pt x="393425" y="995733"/>
                    <a:pt x="407331" y="995067"/>
                    <a:pt x="414475" y="989256"/>
                  </a:cubicBezTo>
                  <a:lnTo>
                    <a:pt x="408665" y="985637"/>
                  </a:lnTo>
                  <a:cubicBezTo>
                    <a:pt x="414856" y="983256"/>
                    <a:pt x="413237" y="979827"/>
                    <a:pt x="418190" y="976112"/>
                  </a:cubicBezTo>
                  <a:cubicBezTo>
                    <a:pt x="426953" y="976112"/>
                    <a:pt x="434477" y="970302"/>
                    <a:pt x="444098" y="972302"/>
                  </a:cubicBezTo>
                  <a:close/>
                  <a:moveTo>
                    <a:pt x="467053" y="1011450"/>
                  </a:moveTo>
                  <a:cubicBezTo>
                    <a:pt x="460792" y="1008593"/>
                    <a:pt x="453597" y="1008593"/>
                    <a:pt x="447336" y="1011450"/>
                  </a:cubicBezTo>
                  <a:cubicBezTo>
                    <a:pt x="447336" y="1014879"/>
                    <a:pt x="446193" y="1020975"/>
                    <a:pt x="451527" y="1020023"/>
                  </a:cubicBezTo>
                  <a:cubicBezTo>
                    <a:pt x="455432" y="1016308"/>
                    <a:pt x="463148" y="1017736"/>
                    <a:pt x="467053" y="1014974"/>
                  </a:cubicBezTo>
                  <a:close/>
                  <a:moveTo>
                    <a:pt x="516202" y="887625"/>
                  </a:moveTo>
                  <a:cubicBezTo>
                    <a:pt x="515432" y="887853"/>
                    <a:pt x="514718" y="888244"/>
                    <a:pt x="514106" y="888768"/>
                  </a:cubicBezTo>
                  <a:cubicBezTo>
                    <a:pt x="512106" y="892673"/>
                    <a:pt x="523917" y="890197"/>
                    <a:pt x="516488" y="887625"/>
                  </a:cubicBezTo>
                  <a:close/>
                  <a:moveTo>
                    <a:pt x="535252" y="942774"/>
                  </a:moveTo>
                  <a:lnTo>
                    <a:pt x="522965" y="942774"/>
                  </a:lnTo>
                  <a:cubicBezTo>
                    <a:pt x="518297" y="946585"/>
                    <a:pt x="518297" y="946585"/>
                    <a:pt x="522965" y="950204"/>
                  </a:cubicBezTo>
                  <a:lnTo>
                    <a:pt x="536109" y="950204"/>
                  </a:lnTo>
                  <a:cubicBezTo>
                    <a:pt x="540776" y="946394"/>
                    <a:pt x="540776" y="946394"/>
                    <a:pt x="535538" y="942774"/>
                  </a:cubicBezTo>
                  <a:close/>
                  <a:moveTo>
                    <a:pt x="552016" y="929916"/>
                  </a:moveTo>
                  <a:cubicBezTo>
                    <a:pt x="552016" y="928201"/>
                    <a:pt x="553254" y="926296"/>
                    <a:pt x="547920" y="924391"/>
                  </a:cubicBezTo>
                  <a:cubicBezTo>
                    <a:pt x="541919" y="925820"/>
                    <a:pt x="533347" y="922010"/>
                    <a:pt x="526108" y="926010"/>
                  </a:cubicBezTo>
                  <a:cubicBezTo>
                    <a:pt x="533823" y="928011"/>
                    <a:pt x="545063" y="934678"/>
                    <a:pt x="552587" y="929916"/>
                  </a:cubicBezTo>
                  <a:close/>
                  <a:moveTo>
                    <a:pt x="565351" y="2192074"/>
                  </a:moveTo>
                  <a:cubicBezTo>
                    <a:pt x="553921" y="2192074"/>
                    <a:pt x="563541" y="2197026"/>
                    <a:pt x="567827" y="2199503"/>
                  </a:cubicBezTo>
                  <a:lnTo>
                    <a:pt x="575257" y="2199503"/>
                  </a:lnTo>
                  <a:cubicBezTo>
                    <a:pt x="585258" y="2192931"/>
                    <a:pt x="571066" y="2191312"/>
                    <a:pt x="565922" y="21920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7" name="Google Shape;217;p11"/>
            <p:cNvSpPr/>
            <p:nvPr/>
          </p:nvSpPr>
          <p:spPr>
            <a:xfrm>
              <a:off x="1296395" y="3407657"/>
              <a:ext cx="391208" cy="3453115"/>
            </a:xfrm>
            <a:custGeom>
              <a:avLst/>
              <a:gdLst/>
              <a:ahLst/>
              <a:cxnLst/>
              <a:rect l="l" t="t" r="r" b="b"/>
              <a:pathLst>
                <a:path w="592740" h="2317527" extrusionOk="0">
                  <a:moveTo>
                    <a:pt x="579067" y="2316946"/>
                  </a:moveTo>
                  <a:lnTo>
                    <a:pt x="7567" y="2316946"/>
                  </a:lnTo>
                  <a:lnTo>
                    <a:pt x="7567" y="2304088"/>
                  </a:lnTo>
                  <a:lnTo>
                    <a:pt x="995" y="2300087"/>
                  </a:lnTo>
                  <a:cubicBezTo>
                    <a:pt x="995" y="2298849"/>
                    <a:pt x="995" y="2297610"/>
                    <a:pt x="995" y="2296563"/>
                  </a:cubicBezTo>
                  <a:lnTo>
                    <a:pt x="6805" y="2292848"/>
                  </a:lnTo>
                  <a:lnTo>
                    <a:pt x="6805" y="2285324"/>
                  </a:lnTo>
                  <a:lnTo>
                    <a:pt x="1852" y="2282561"/>
                  </a:lnTo>
                  <a:cubicBezTo>
                    <a:pt x="14330" y="2255986"/>
                    <a:pt x="3376" y="2215886"/>
                    <a:pt x="6900" y="2182549"/>
                  </a:cubicBezTo>
                  <a:lnTo>
                    <a:pt x="995" y="2178739"/>
                  </a:lnTo>
                  <a:cubicBezTo>
                    <a:pt x="995" y="2177691"/>
                    <a:pt x="995" y="2176548"/>
                    <a:pt x="995" y="2175214"/>
                  </a:cubicBezTo>
                  <a:lnTo>
                    <a:pt x="7567" y="2171309"/>
                  </a:lnTo>
                  <a:lnTo>
                    <a:pt x="7567" y="2101396"/>
                  </a:lnTo>
                  <a:lnTo>
                    <a:pt x="1185" y="2097585"/>
                  </a:lnTo>
                  <a:lnTo>
                    <a:pt x="1185" y="2023862"/>
                  </a:lnTo>
                  <a:cubicBezTo>
                    <a:pt x="13472" y="2019004"/>
                    <a:pt x="5471" y="2001097"/>
                    <a:pt x="7567" y="1990811"/>
                  </a:cubicBezTo>
                  <a:lnTo>
                    <a:pt x="2233" y="1987762"/>
                  </a:lnTo>
                  <a:cubicBezTo>
                    <a:pt x="15568" y="1939471"/>
                    <a:pt x="3090" y="1876511"/>
                    <a:pt x="7186" y="1821837"/>
                  </a:cubicBezTo>
                  <a:lnTo>
                    <a:pt x="13949" y="1817551"/>
                  </a:lnTo>
                  <a:lnTo>
                    <a:pt x="13949" y="1758686"/>
                  </a:lnTo>
                  <a:lnTo>
                    <a:pt x="7662" y="1754876"/>
                  </a:lnTo>
                  <a:lnTo>
                    <a:pt x="7662" y="1751352"/>
                  </a:lnTo>
                  <a:lnTo>
                    <a:pt x="14044" y="1747447"/>
                  </a:lnTo>
                  <a:lnTo>
                    <a:pt x="14044" y="1718110"/>
                  </a:lnTo>
                  <a:lnTo>
                    <a:pt x="8043" y="1714204"/>
                  </a:lnTo>
                  <a:cubicBezTo>
                    <a:pt x="18711" y="1710585"/>
                    <a:pt x="12710" y="1698202"/>
                    <a:pt x="14139" y="1689154"/>
                  </a:cubicBezTo>
                  <a:lnTo>
                    <a:pt x="20045" y="1685058"/>
                  </a:lnTo>
                  <a:cubicBezTo>
                    <a:pt x="20045" y="1684201"/>
                    <a:pt x="20521" y="1683058"/>
                    <a:pt x="20807" y="1681629"/>
                  </a:cubicBezTo>
                  <a:lnTo>
                    <a:pt x="14330" y="1677533"/>
                  </a:lnTo>
                  <a:lnTo>
                    <a:pt x="14330" y="1622574"/>
                  </a:lnTo>
                  <a:lnTo>
                    <a:pt x="7757" y="1618573"/>
                  </a:lnTo>
                  <a:lnTo>
                    <a:pt x="14330" y="1614573"/>
                  </a:lnTo>
                  <a:lnTo>
                    <a:pt x="14330" y="1559518"/>
                  </a:lnTo>
                  <a:cubicBezTo>
                    <a:pt x="24521" y="1556661"/>
                    <a:pt x="19759" y="1545231"/>
                    <a:pt x="20711" y="1537515"/>
                  </a:cubicBezTo>
                  <a:cubicBezTo>
                    <a:pt x="17949" y="1535706"/>
                    <a:pt x="15377" y="1535325"/>
                    <a:pt x="14234" y="1532848"/>
                  </a:cubicBezTo>
                  <a:cubicBezTo>
                    <a:pt x="19473" y="1451981"/>
                    <a:pt x="3757" y="1358541"/>
                    <a:pt x="19949" y="1283675"/>
                  </a:cubicBezTo>
                  <a:cubicBezTo>
                    <a:pt x="22140" y="1268339"/>
                    <a:pt x="19949" y="1251765"/>
                    <a:pt x="20711" y="1236050"/>
                  </a:cubicBezTo>
                  <a:lnTo>
                    <a:pt x="14425" y="1231954"/>
                  </a:lnTo>
                  <a:lnTo>
                    <a:pt x="14425" y="1213665"/>
                  </a:lnTo>
                  <a:lnTo>
                    <a:pt x="20711" y="1209856"/>
                  </a:lnTo>
                  <a:lnTo>
                    <a:pt x="20711" y="1202521"/>
                  </a:lnTo>
                  <a:lnTo>
                    <a:pt x="14330" y="1198711"/>
                  </a:lnTo>
                  <a:lnTo>
                    <a:pt x="14330" y="1135846"/>
                  </a:lnTo>
                  <a:lnTo>
                    <a:pt x="20426" y="1131941"/>
                  </a:lnTo>
                  <a:cubicBezTo>
                    <a:pt x="13377" y="1129846"/>
                    <a:pt x="13949" y="1124131"/>
                    <a:pt x="14139" y="1118320"/>
                  </a:cubicBezTo>
                  <a:cubicBezTo>
                    <a:pt x="24902" y="1111748"/>
                    <a:pt x="21283" y="1107557"/>
                    <a:pt x="9472" y="1107748"/>
                  </a:cubicBezTo>
                  <a:lnTo>
                    <a:pt x="7281" y="1103461"/>
                  </a:lnTo>
                  <a:cubicBezTo>
                    <a:pt x="9853" y="1099461"/>
                    <a:pt x="18044" y="1102033"/>
                    <a:pt x="20711" y="1098985"/>
                  </a:cubicBezTo>
                  <a:lnTo>
                    <a:pt x="20711" y="1069171"/>
                  </a:lnTo>
                  <a:lnTo>
                    <a:pt x="27188" y="1065361"/>
                  </a:lnTo>
                  <a:lnTo>
                    <a:pt x="27188" y="1043358"/>
                  </a:lnTo>
                  <a:lnTo>
                    <a:pt x="21092" y="1039549"/>
                  </a:lnTo>
                  <a:lnTo>
                    <a:pt x="21092" y="1028309"/>
                  </a:lnTo>
                  <a:cubicBezTo>
                    <a:pt x="28141" y="1025833"/>
                    <a:pt x="28522" y="1022309"/>
                    <a:pt x="25950" y="1017070"/>
                  </a:cubicBezTo>
                  <a:lnTo>
                    <a:pt x="21188" y="1013831"/>
                  </a:lnTo>
                  <a:lnTo>
                    <a:pt x="21188" y="792946"/>
                  </a:lnTo>
                  <a:lnTo>
                    <a:pt x="26903" y="789231"/>
                  </a:lnTo>
                  <a:cubicBezTo>
                    <a:pt x="26903" y="788184"/>
                    <a:pt x="26903" y="786946"/>
                    <a:pt x="27379" y="785707"/>
                  </a:cubicBezTo>
                  <a:lnTo>
                    <a:pt x="20807" y="781707"/>
                  </a:lnTo>
                  <a:lnTo>
                    <a:pt x="20807" y="767039"/>
                  </a:lnTo>
                  <a:lnTo>
                    <a:pt x="27474" y="763038"/>
                  </a:lnTo>
                  <a:lnTo>
                    <a:pt x="27474" y="722843"/>
                  </a:lnTo>
                  <a:lnTo>
                    <a:pt x="33475" y="718937"/>
                  </a:lnTo>
                  <a:cubicBezTo>
                    <a:pt x="31665" y="717794"/>
                    <a:pt x="30046" y="716937"/>
                    <a:pt x="28522" y="716080"/>
                  </a:cubicBezTo>
                  <a:cubicBezTo>
                    <a:pt x="26795" y="697296"/>
                    <a:pt x="26636" y="678408"/>
                    <a:pt x="28046" y="659596"/>
                  </a:cubicBezTo>
                  <a:lnTo>
                    <a:pt x="32713" y="657024"/>
                  </a:lnTo>
                  <a:cubicBezTo>
                    <a:pt x="25664" y="651786"/>
                    <a:pt x="24331" y="649785"/>
                    <a:pt x="33475" y="645404"/>
                  </a:cubicBezTo>
                  <a:lnTo>
                    <a:pt x="33475" y="619782"/>
                  </a:lnTo>
                  <a:lnTo>
                    <a:pt x="26903" y="615876"/>
                  </a:lnTo>
                  <a:cubicBezTo>
                    <a:pt x="26903" y="614543"/>
                    <a:pt x="26903" y="613305"/>
                    <a:pt x="26903" y="612257"/>
                  </a:cubicBezTo>
                  <a:lnTo>
                    <a:pt x="32713" y="608543"/>
                  </a:lnTo>
                  <a:lnTo>
                    <a:pt x="32713" y="597398"/>
                  </a:lnTo>
                  <a:cubicBezTo>
                    <a:pt x="25474" y="595112"/>
                    <a:pt x="26426" y="589683"/>
                    <a:pt x="26522" y="583301"/>
                  </a:cubicBezTo>
                  <a:lnTo>
                    <a:pt x="20807" y="579396"/>
                  </a:lnTo>
                  <a:cubicBezTo>
                    <a:pt x="21759" y="575395"/>
                    <a:pt x="30332" y="578920"/>
                    <a:pt x="32903" y="575395"/>
                  </a:cubicBezTo>
                  <a:lnTo>
                    <a:pt x="32903" y="549773"/>
                  </a:lnTo>
                  <a:lnTo>
                    <a:pt x="26522" y="545963"/>
                  </a:lnTo>
                  <a:lnTo>
                    <a:pt x="26522" y="527675"/>
                  </a:lnTo>
                  <a:lnTo>
                    <a:pt x="32903" y="523770"/>
                  </a:lnTo>
                  <a:lnTo>
                    <a:pt x="32903" y="501672"/>
                  </a:lnTo>
                  <a:lnTo>
                    <a:pt x="28046" y="498910"/>
                  </a:lnTo>
                  <a:cubicBezTo>
                    <a:pt x="25188" y="494433"/>
                    <a:pt x="26998" y="488146"/>
                    <a:pt x="26522" y="483384"/>
                  </a:cubicBezTo>
                  <a:lnTo>
                    <a:pt x="32332" y="480145"/>
                  </a:lnTo>
                  <a:cubicBezTo>
                    <a:pt x="34237" y="475573"/>
                    <a:pt x="32332" y="470620"/>
                    <a:pt x="33189" y="465477"/>
                  </a:cubicBezTo>
                  <a:lnTo>
                    <a:pt x="27093" y="461381"/>
                  </a:lnTo>
                  <a:lnTo>
                    <a:pt x="32808" y="457571"/>
                  </a:lnTo>
                  <a:cubicBezTo>
                    <a:pt x="32808" y="456523"/>
                    <a:pt x="32808" y="455380"/>
                    <a:pt x="32808" y="454047"/>
                  </a:cubicBezTo>
                  <a:lnTo>
                    <a:pt x="39380" y="450046"/>
                  </a:lnTo>
                  <a:lnTo>
                    <a:pt x="39380" y="409756"/>
                  </a:lnTo>
                  <a:lnTo>
                    <a:pt x="46048" y="405755"/>
                  </a:lnTo>
                  <a:cubicBezTo>
                    <a:pt x="46048" y="404422"/>
                    <a:pt x="46048" y="403279"/>
                    <a:pt x="45572" y="402231"/>
                  </a:cubicBezTo>
                  <a:cubicBezTo>
                    <a:pt x="43381" y="400707"/>
                    <a:pt x="41285" y="399373"/>
                    <a:pt x="39380" y="398230"/>
                  </a:cubicBezTo>
                  <a:lnTo>
                    <a:pt x="39380" y="392896"/>
                  </a:lnTo>
                  <a:cubicBezTo>
                    <a:pt x="33493" y="388153"/>
                    <a:pt x="27105" y="384067"/>
                    <a:pt x="20330" y="380704"/>
                  </a:cubicBezTo>
                  <a:lnTo>
                    <a:pt x="20330" y="340414"/>
                  </a:lnTo>
                  <a:lnTo>
                    <a:pt x="13663" y="336318"/>
                  </a:lnTo>
                  <a:lnTo>
                    <a:pt x="13663" y="332794"/>
                  </a:lnTo>
                  <a:lnTo>
                    <a:pt x="19949" y="328983"/>
                  </a:lnTo>
                  <a:lnTo>
                    <a:pt x="19949" y="314220"/>
                  </a:lnTo>
                  <a:cubicBezTo>
                    <a:pt x="12806" y="311934"/>
                    <a:pt x="12234" y="304695"/>
                    <a:pt x="14520" y="299075"/>
                  </a:cubicBezTo>
                  <a:lnTo>
                    <a:pt x="19092" y="296503"/>
                  </a:lnTo>
                  <a:cubicBezTo>
                    <a:pt x="20668" y="271510"/>
                    <a:pt x="20668" y="246440"/>
                    <a:pt x="19092" y="221446"/>
                  </a:cubicBezTo>
                  <a:lnTo>
                    <a:pt x="14139" y="218684"/>
                  </a:lnTo>
                  <a:lnTo>
                    <a:pt x="14139" y="171059"/>
                  </a:lnTo>
                  <a:lnTo>
                    <a:pt x="7376" y="166773"/>
                  </a:lnTo>
                  <a:lnTo>
                    <a:pt x="7376" y="145246"/>
                  </a:lnTo>
                  <a:lnTo>
                    <a:pt x="709" y="141246"/>
                  </a:lnTo>
                  <a:lnTo>
                    <a:pt x="709" y="126196"/>
                  </a:lnTo>
                  <a:lnTo>
                    <a:pt x="7472" y="122005"/>
                  </a:lnTo>
                  <a:lnTo>
                    <a:pt x="7472" y="89144"/>
                  </a:lnTo>
                  <a:cubicBezTo>
                    <a:pt x="19092" y="83905"/>
                    <a:pt x="12996" y="65903"/>
                    <a:pt x="12996" y="55616"/>
                  </a:cubicBezTo>
                  <a:cubicBezTo>
                    <a:pt x="-720" y="49901"/>
                    <a:pt x="14044" y="48377"/>
                    <a:pt x="13758" y="41614"/>
                  </a:cubicBezTo>
                  <a:lnTo>
                    <a:pt x="7376" y="37614"/>
                  </a:lnTo>
                  <a:lnTo>
                    <a:pt x="7376" y="34090"/>
                  </a:lnTo>
                  <a:lnTo>
                    <a:pt x="13758" y="30184"/>
                  </a:lnTo>
                  <a:lnTo>
                    <a:pt x="13758" y="26660"/>
                  </a:lnTo>
                  <a:lnTo>
                    <a:pt x="7757" y="22945"/>
                  </a:lnTo>
                  <a:cubicBezTo>
                    <a:pt x="9091" y="16373"/>
                    <a:pt x="4709" y="6276"/>
                    <a:pt x="10234" y="2752"/>
                  </a:cubicBezTo>
                  <a:lnTo>
                    <a:pt x="17092" y="6276"/>
                  </a:lnTo>
                  <a:cubicBezTo>
                    <a:pt x="21389" y="3590"/>
                    <a:pt x="25915" y="1305"/>
                    <a:pt x="30617" y="-581"/>
                  </a:cubicBezTo>
                  <a:lnTo>
                    <a:pt x="40142" y="4276"/>
                  </a:lnTo>
                  <a:lnTo>
                    <a:pt x="40142" y="11896"/>
                  </a:lnTo>
                  <a:lnTo>
                    <a:pt x="33570" y="15897"/>
                  </a:lnTo>
                  <a:cubicBezTo>
                    <a:pt x="32522" y="20374"/>
                    <a:pt x="38142" y="21231"/>
                    <a:pt x="39952" y="23803"/>
                  </a:cubicBezTo>
                  <a:cubicBezTo>
                    <a:pt x="42238" y="32661"/>
                    <a:pt x="56049" y="27041"/>
                    <a:pt x="62907" y="28565"/>
                  </a:cubicBezTo>
                  <a:cubicBezTo>
                    <a:pt x="68908" y="27041"/>
                    <a:pt x="63574" y="22279"/>
                    <a:pt x="71480" y="21231"/>
                  </a:cubicBezTo>
                  <a:cubicBezTo>
                    <a:pt x="75666" y="21202"/>
                    <a:pt x="79771" y="22393"/>
                    <a:pt x="83291" y="24660"/>
                  </a:cubicBezTo>
                  <a:cubicBezTo>
                    <a:pt x="89863" y="21231"/>
                    <a:pt x="94054" y="16754"/>
                    <a:pt x="102341" y="17421"/>
                  </a:cubicBezTo>
                  <a:cubicBezTo>
                    <a:pt x="114247" y="25422"/>
                    <a:pt x="130916" y="18088"/>
                    <a:pt x="144346" y="22279"/>
                  </a:cubicBezTo>
                  <a:cubicBezTo>
                    <a:pt x="134249" y="31804"/>
                    <a:pt x="111770" y="40662"/>
                    <a:pt x="96721" y="32375"/>
                  </a:cubicBezTo>
                  <a:cubicBezTo>
                    <a:pt x="84243" y="30280"/>
                    <a:pt x="69575" y="41900"/>
                    <a:pt x="57383" y="32375"/>
                  </a:cubicBezTo>
                  <a:cubicBezTo>
                    <a:pt x="49858" y="37138"/>
                    <a:pt x="41381" y="35709"/>
                    <a:pt x="34427" y="41900"/>
                  </a:cubicBezTo>
                  <a:lnTo>
                    <a:pt x="40904" y="45901"/>
                  </a:lnTo>
                  <a:cubicBezTo>
                    <a:pt x="40904" y="47139"/>
                    <a:pt x="40904" y="48377"/>
                    <a:pt x="40904" y="49520"/>
                  </a:cubicBezTo>
                  <a:lnTo>
                    <a:pt x="54620" y="57235"/>
                  </a:lnTo>
                  <a:lnTo>
                    <a:pt x="50906" y="62283"/>
                  </a:lnTo>
                  <a:cubicBezTo>
                    <a:pt x="44944" y="61846"/>
                    <a:pt x="39042" y="63722"/>
                    <a:pt x="34427" y="67523"/>
                  </a:cubicBezTo>
                  <a:cubicBezTo>
                    <a:pt x="34427" y="68760"/>
                    <a:pt x="34427" y="69999"/>
                    <a:pt x="34427" y="71142"/>
                  </a:cubicBezTo>
                  <a:cubicBezTo>
                    <a:pt x="40333" y="75428"/>
                    <a:pt x="48048" y="71142"/>
                    <a:pt x="54239" y="75142"/>
                  </a:cubicBezTo>
                  <a:cubicBezTo>
                    <a:pt x="39190" y="85715"/>
                    <a:pt x="24521" y="76666"/>
                    <a:pt x="44714" y="95621"/>
                  </a:cubicBezTo>
                  <a:cubicBezTo>
                    <a:pt x="51953" y="99431"/>
                    <a:pt x="30903" y="99907"/>
                    <a:pt x="28236" y="104574"/>
                  </a:cubicBezTo>
                  <a:lnTo>
                    <a:pt x="28236" y="108289"/>
                  </a:lnTo>
                  <a:cubicBezTo>
                    <a:pt x="32661" y="110375"/>
                    <a:pt x="36793" y="113033"/>
                    <a:pt x="40523" y="116195"/>
                  </a:cubicBezTo>
                  <a:lnTo>
                    <a:pt x="28808" y="122672"/>
                  </a:lnTo>
                  <a:cubicBezTo>
                    <a:pt x="39605" y="130273"/>
                    <a:pt x="51620" y="135978"/>
                    <a:pt x="64336" y="139532"/>
                  </a:cubicBezTo>
                  <a:cubicBezTo>
                    <a:pt x="72146" y="133912"/>
                    <a:pt x="82052" y="136579"/>
                    <a:pt x="90815" y="136007"/>
                  </a:cubicBezTo>
                  <a:cubicBezTo>
                    <a:pt x="93673" y="140293"/>
                    <a:pt x="102626" y="138483"/>
                    <a:pt x="106817" y="141341"/>
                  </a:cubicBezTo>
                  <a:cubicBezTo>
                    <a:pt x="107579" y="146389"/>
                    <a:pt x="105389" y="148675"/>
                    <a:pt x="97292" y="143532"/>
                  </a:cubicBezTo>
                  <a:cubicBezTo>
                    <a:pt x="77619" y="149790"/>
                    <a:pt x="56316" y="148466"/>
                    <a:pt x="37571" y="139817"/>
                  </a:cubicBezTo>
                  <a:lnTo>
                    <a:pt x="28046" y="145056"/>
                  </a:lnTo>
                  <a:cubicBezTo>
                    <a:pt x="39571" y="146770"/>
                    <a:pt x="52239" y="159915"/>
                    <a:pt x="63955" y="150771"/>
                  </a:cubicBezTo>
                  <a:cubicBezTo>
                    <a:pt x="70527" y="156010"/>
                    <a:pt x="83005" y="152009"/>
                    <a:pt x="80433" y="163344"/>
                  </a:cubicBezTo>
                  <a:cubicBezTo>
                    <a:pt x="67193" y="172107"/>
                    <a:pt x="53287" y="168297"/>
                    <a:pt x="38237" y="172869"/>
                  </a:cubicBezTo>
                  <a:lnTo>
                    <a:pt x="28712" y="177726"/>
                  </a:lnTo>
                  <a:cubicBezTo>
                    <a:pt x="28712" y="180965"/>
                    <a:pt x="35094" y="181537"/>
                    <a:pt x="35380" y="186775"/>
                  </a:cubicBezTo>
                  <a:cubicBezTo>
                    <a:pt x="50334" y="190776"/>
                    <a:pt x="67098" y="178012"/>
                    <a:pt x="79957" y="189347"/>
                  </a:cubicBezTo>
                  <a:cubicBezTo>
                    <a:pt x="81671" y="197158"/>
                    <a:pt x="67003" y="194110"/>
                    <a:pt x="60907" y="200015"/>
                  </a:cubicBezTo>
                  <a:cubicBezTo>
                    <a:pt x="57859" y="206397"/>
                    <a:pt x="61859" y="213160"/>
                    <a:pt x="59002" y="219637"/>
                  </a:cubicBezTo>
                  <a:lnTo>
                    <a:pt x="47191" y="226209"/>
                  </a:lnTo>
                  <a:cubicBezTo>
                    <a:pt x="67574" y="235734"/>
                    <a:pt x="94816" y="214112"/>
                    <a:pt x="111294" y="234496"/>
                  </a:cubicBezTo>
                  <a:cubicBezTo>
                    <a:pt x="93330" y="238048"/>
                    <a:pt x="76241" y="245107"/>
                    <a:pt x="61002" y="255260"/>
                  </a:cubicBezTo>
                  <a:cubicBezTo>
                    <a:pt x="61002" y="257356"/>
                    <a:pt x="64241" y="257832"/>
                    <a:pt x="66050" y="259642"/>
                  </a:cubicBezTo>
                  <a:lnTo>
                    <a:pt x="66050" y="266881"/>
                  </a:lnTo>
                  <a:lnTo>
                    <a:pt x="60240" y="270595"/>
                  </a:lnTo>
                  <a:cubicBezTo>
                    <a:pt x="60240" y="271643"/>
                    <a:pt x="60240" y="272882"/>
                    <a:pt x="60240" y="274120"/>
                  </a:cubicBezTo>
                  <a:cubicBezTo>
                    <a:pt x="69765" y="279644"/>
                    <a:pt x="84719" y="272215"/>
                    <a:pt x="93197" y="282311"/>
                  </a:cubicBezTo>
                  <a:cubicBezTo>
                    <a:pt x="87577" y="283264"/>
                    <a:pt x="68813" y="285264"/>
                    <a:pt x="74147" y="297170"/>
                  </a:cubicBezTo>
                  <a:cubicBezTo>
                    <a:pt x="95197" y="305076"/>
                    <a:pt x="131297" y="283740"/>
                    <a:pt x="145203" y="299837"/>
                  </a:cubicBezTo>
                  <a:cubicBezTo>
                    <a:pt x="137012" y="304123"/>
                    <a:pt x="123867" y="304123"/>
                    <a:pt x="115866" y="309362"/>
                  </a:cubicBezTo>
                  <a:cubicBezTo>
                    <a:pt x="102912" y="310886"/>
                    <a:pt x="94911" y="304028"/>
                    <a:pt x="80624" y="305742"/>
                  </a:cubicBezTo>
                  <a:lnTo>
                    <a:pt x="67574" y="313363"/>
                  </a:lnTo>
                  <a:cubicBezTo>
                    <a:pt x="63383" y="313363"/>
                    <a:pt x="51477" y="311458"/>
                    <a:pt x="53192" y="318411"/>
                  </a:cubicBezTo>
                  <a:cubicBezTo>
                    <a:pt x="65193" y="330032"/>
                    <a:pt x="118819" y="316506"/>
                    <a:pt x="118343" y="330032"/>
                  </a:cubicBezTo>
                  <a:cubicBezTo>
                    <a:pt x="95387" y="334223"/>
                    <a:pt x="69289" y="327269"/>
                    <a:pt x="47667" y="336509"/>
                  </a:cubicBezTo>
                  <a:cubicBezTo>
                    <a:pt x="54335" y="342890"/>
                    <a:pt x="71480" y="335080"/>
                    <a:pt x="79385" y="344414"/>
                  </a:cubicBezTo>
                  <a:lnTo>
                    <a:pt x="79385" y="347939"/>
                  </a:lnTo>
                  <a:lnTo>
                    <a:pt x="86148" y="352034"/>
                  </a:lnTo>
                  <a:lnTo>
                    <a:pt x="86148" y="354796"/>
                  </a:lnTo>
                  <a:cubicBezTo>
                    <a:pt x="90017" y="357673"/>
                    <a:pt x="95361" y="357473"/>
                    <a:pt x="99007" y="354320"/>
                  </a:cubicBezTo>
                  <a:cubicBezTo>
                    <a:pt x="99674" y="352606"/>
                    <a:pt x="99007" y="350701"/>
                    <a:pt x="102150" y="349558"/>
                  </a:cubicBezTo>
                  <a:cubicBezTo>
                    <a:pt x="111675" y="348510"/>
                    <a:pt x="120152" y="357368"/>
                    <a:pt x="129011" y="349558"/>
                  </a:cubicBezTo>
                  <a:cubicBezTo>
                    <a:pt x="137393" y="359083"/>
                    <a:pt x="161491" y="344891"/>
                    <a:pt x="158348" y="362416"/>
                  </a:cubicBezTo>
                  <a:cubicBezTo>
                    <a:pt x="139298" y="377180"/>
                    <a:pt x="113961" y="355844"/>
                    <a:pt x="95387" y="371941"/>
                  </a:cubicBezTo>
                  <a:cubicBezTo>
                    <a:pt x="87196" y="371941"/>
                    <a:pt x="77099" y="370513"/>
                    <a:pt x="79385" y="380895"/>
                  </a:cubicBezTo>
                  <a:lnTo>
                    <a:pt x="66336" y="388610"/>
                  </a:lnTo>
                  <a:lnTo>
                    <a:pt x="66336" y="392230"/>
                  </a:lnTo>
                  <a:cubicBezTo>
                    <a:pt x="69575" y="394515"/>
                    <a:pt x="71575" y="393468"/>
                    <a:pt x="76814" y="394039"/>
                  </a:cubicBezTo>
                  <a:lnTo>
                    <a:pt x="87291" y="386515"/>
                  </a:lnTo>
                  <a:cubicBezTo>
                    <a:pt x="98912" y="385943"/>
                    <a:pt x="106913" y="388705"/>
                    <a:pt x="115866" y="382991"/>
                  </a:cubicBezTo>
                  <a:lnTo>
                    <a:pt x="125391" y="388325"/>
                  </a:lnTo>
                  <a:lnTo>
                    <a:pt x="118724" y="392325"/>
                  </a:lnTo>
                  <a:lnTo>
                    <a:pt x="118724" y="402421"/>
                  </a:lnTo>
                  <a:cubicBezTo>
                    <a:pt x="104572" y="406089"/>
                    <a:pt x="90002" y="407879"/>
                    <a:pt x="75385" y="407755"/>
                  </a:cubicBezTo>
                  <a:cubicBezTo>
                    <a:pt x="65193" y="411566"/>
                    <a:pt x="62431" y="420995"/>
                    <a:pt x="76718" y="418519"/>
                  </a:cubicBezTo>
                  <a:cubicBezTo>
                    <a:pt x="84564" y="413651"/>
                    <a:pt x="94495" y="413651"/>
                    <a:pt x="102341" y="418519"/>
                  </a:cubicBezTo>
                  <a:cubicBezTo>
                    <a:pt x="109961" y="410994"/>
                    <a:pt x="191876" y="408231"/>
                    <a:pt x="180446" y="418519"/>
                  </a:cubicBezTo>
                  <a:cubicBezTo>
                    <a:pt x="171693" y="417585"/>
                    <a:pt x="162919" y="420071"/>
                    <a:pt x="155966" y="425472"/>
                  </a:cubicBezTo>
                  <a:cubicBezTo>
                    <a:pt x="151013" y="427377"/>
                    <a:pt x="136916" y="422424"/>
                    <a:pt x="139107" y="431759"/>
                  </a:cubicBezTo>
                  <a:cubicBezTo>
                    <a:pt x="152442" y="438616"/>
                    <a:pt x="168635" y="424424"/>
                    <a:pt x="181398" y="433187"/>
                  </a:cubicBezTo>
                  <a:cubicBezTo>
                    <a:pt x="196257" y="424139"/>
                    <a:pt x="209973" y="436235"/>
                    <a:pt x="225499" y="433187"/>
                  </a:cubicBezTo>
                  <a:cubicBezTo>
                    <a:pt x="235024" y="430330"/>
                    <a:pt x="236548" y="426805"/>
                    <a:pt x="246644" y="433187"/>
                  </a:cubicBezTo>
                  <a:cubicBezTo>
                    <a:pt x="271028" y="442712"/>
                    <a:pt x="294269" y="439283"/>
                    <a:pt x="319796" y="436997"/>
                  </a:cubicBezTo>
                  <a:cubicBezTo>
                    <a:pt x="326559" y="434235"/>
                    <a:pt x="367421" y="421091"/>
                    <a:pt x="361992" y="438998"/>
                  </a:cubicBezTo>
                  <a:cubicBezTo>
                    <a:pt x="330772" y="446179"/>
                    <a:pt x="298767" y="449380"/>
                    <a:pt x="266742" y="448523"/>
                  </a:cubicBezTo>
                  <a:cubicBezTo>
                    <a:pt x="254360" y="437854"/>
                    <a:pt x="241882" y="442236"/>
                    <a:pt x="227594" y="444903"/>
                  </a:cubicBezTo>
                  <a:lnTo>
                    <a:pt x="207973" y="455952"/>
                  </a:lnTo>
                  <a:cubicBezTo>
                    <a:pt x="198551" y="450666"/>
                    <a:pt x="186914" y="451332"/>
                    <a:pt x="178160" y="457666"/>
                  </a:cubicBezTo>
                  <a:lnTo>
                    <a:pt x="184827" y="461857"/>
                  </a:lnTo>
                  <a:cubicBezTo>
                    <a:pt x="184160" y="466906"/>
                    <a:pt x="184065" y="466906"/>
                    <a:pt x="175302" y="467096"/>
                  </a:cubicBezTo>
                  <a:lnTo>
                    <a:pt x="155300" y="478241"/>
                  </a:lnTo>
                  <a:cubicBezTo>
                    <a:pt x="145775" y="477383"/>
                    <a:pt x="143870" y="481765"/>
                    <a:pt x="139107" y="483860"/>
                  </a:cubicBezTo>
                  <a:lnTo>
                    <a:pt x="139107" y="487480"/>
                  </a:lnTo>
                  <a:cubicBezTo>
                    <a:pt x="145584" y="491290"/>
                    <a:pt x="153871" y="487480"/>
                    <a:pt x="160253" y="489670"/>
                  </a:cubicBezTo>
                  <a:lnTo>
                    <a:pt x="168254" y="485670"/>
                  </a:lnTo>
                  <a:cubicBezTo>
                    <a:pt x="198353" y="496338"/>
                    <a:pt x="227690" y="475573"/>
                    <a:pt x="258646" y="486432"/>
                  </a:cubicBezTo>
                  <a:cubicBezTo>
                    <a:pt x="234643" y="487194"/>
                    <a:pt x="211878" y="500624"/>
                    <a:pt x="187780" y="500053"/>
                  </a:cubicBezTo>
                  <a:cubicBezTo>
                    <a:pt x="173397" y="492147"/>
                    <a:pt x="158443" y="497862"/>
                    <a:pt x="143298" y="500053"/>
                  </a:cubicBezTo>
                  <a:cubicBezTo>
                    <a:pt x="129868" y="491290"/>
                    <a:pt x="100436" y="488051"/>
                    <a:pt x="92625" y="502339"/>
                  </a:cubicBezTo>
                  <a:lnTo>
                    <a:pt x="105960" y="507577"/>
                  </a:lnTo>
                  <a:lnTo>
                    <a:pt x="105960" y="513006"/>
                  </a:lnTo>
                  <a:cubicBezTo>
                    <a:pt x="198448" y="521198"/>
                    <a:pt x="83195" y="535295"/>
                    <a:pt x="182160" y="533295"/>
                  </a:cubicBezTo>
                  <a:lnTo>
                    <a:pt x="185113" y="538248"/>
                  </a:lnTo>
                  <a:cubicBezTo>
                    <a:pt x="173016" y="548535"/>
                    <a:pt x="158538" y="542058"/>
                    <a:pt x="143774" y="545773"/>
                  </a:cubicBezTo>
                  <a:cubicBezTo>
                    <a:pt x="158062" y="553488"/>
                    <a:pt x="184922" y="539296"/>
                    <a:pt x="191971" y="557774"/>
                  </a:cubicBezTo>
                  <a:lnTo>
                    <a:pt x="203591" y="564251"/>
                  </a:lnTo>
                  <a:cubicBezTo>
                    <a:pt x="200162" y="569204"/>
                    <a:pt x="191685" y="564251"/>
                    <a:pt x="191399" y="564251"/>
                  </a:cubicBezTo>
                  <a:cubicBezTo>
                    <a:pt x="175397" y="574824"/>
                    <a:pt x="158824" y="568251"/>
                    <a:pt x="141774" y="569966"/>
                  </a:cubicBezTo>
                  <a:cubicBezTo>
                    <a:pt x="135869" y="572062"/>
                    <a:pt x="139393" y="578158"/>
                    <a:pt x="138536" y="582730"/>
                  </a:cubicBezTo>
                  <a:lnTo>
                    <a:pt x="145108" y="586825"/>
                  </a:lnTo>
                  <a:cubicBezTo>
                    <a:pt x="145584" y="591778"/>
                    <a:pt x="145679" y="591588"/>
                    <a:pt x="154633" y="592255"/>
                  </a:cubicBezTo>
                  <a:cubicBezTo>
                    <a:pt x="163290" y="595893"/>
                    <a:pt x="172770" y="597103"/>
                    <a:pt x="182065" y="595779"/>
                  </a:cubicBezTo>
                  <a:cubicBezTo>
                    <a:pt x="183017" y="601303"/>
                    <a:pt x="191590" y="603018"/>
                    <a:pt x="191590" y="608161"/>
                  </a:cubicBezTo>
                  <a:cubicBezTo>
                    <a:pt x="186923" y="614067"/>
                    <a:pt x="176064" y="612924"/>
                    <a:pt x="169016" y="617686"/>
                  </a:cubicBezTo>
                  <a:cubicBezTo>
                    <a:pt x="165077" y="615162"/>
                    <a:pt x="160448" y="613933"/>
                    <a:pt x="155776" y="614162"/>
                  </a:cubicBezTo>
                  <a:cubicBezTo>
                    <a:pt x="146251" y="621116"/>
                    <a:pt x="135392" y="620734"/>
                    <a:pt x="125963" y="627021"/>
                  </a:cubicBezTo>
                  <a:lnTo>
                    <a:pt x="125963" y="631021"/>
                  </a:lnTo>
                  <a:cubicBezTo>
                    <a:pt x="140191" y="634955"/>
                    <a:pt x="154925" y="636755"/>
                    <a:pt x="169682" y="636355"/>
                  </a:cubicBezTo>
                  <a:lnTo>
                    <a:pt x="178636" y="629212"/>
                  </a:lnTo>
                  <a:cubicBezTo>
                    <a:pt x="184348" y="628202"/>
                    <a:pt x="190229" y="629469"/>
                    <a:pt x="195019" y="632736"/>
                  </a:cubicBezTo>
                  <a:cubicBezTo>
                    <a:pt x="201591" y="621020"/>
                    <a:pt x="220546" y="624354"/>
                    <a:pt x="230833" y="630831"/>
                  </a:cubicBezTo>
                  <a:lnTo>
                    <a:pt x="230833" y="634832"/>
                  </a:lnTo>
                  <a:cubicBezTo>
                    <a:pt x="223880" y="636736"/>
                    <a:pt x="226166" y="641118"/>
                    <a:pt x="221308" y="643785"/>
                  </a:cubicBezTo>
                  <a:cubicBezTo>
                    <a:pt x="204624" y="639546"/>
                    <a:pt x="186966" y="641585"/>
                    <a:pt x="171683" y="649500"/>
                  </a:cubicBezTo>
                  <a:cubicBezTo>
                    <a:pt x="177683" y="655025"/>
                    <a:pt x="189018" y="653691"/>
                    <a:pt x="194066" y="659025"/>
                  </a:cubicBezTo>
                  <a:cubicBezTo>
                    <a:pt x="208163" y="652739"/>
                    <a:pt x="226832" y="647595"/>
                    <a:pt x="240929" y="654834"/>
                  </a:cubicBezTo>
                  <a:cubicBezTo>
                    <a:pt x="252740" y="647309"/>
                    <a:pt x="247692" y="657596"/>
                    <a:pt x="256741" y="660930"/>
                  </a:cubicBezTo>
                  <a:cubicBezTo>
                    <a:pt x="231595" y="667692"/>
                    <a:pt x="204163" y="657120"/>
                    <a:pt x="182065" y="669693"/>
                  </a:cubicBezTo>
                  <a:lnTo>
                    <a:pt x="175207" y="666454"/>
                  </a:lnTo>
                  <a:cubicBezTo>
                    <a:pt x="171293" y="669188"/>
                    <a:pt x="166521" y="670407"/>
                    <a:pt x="161777" y="669884"/>
                  </a:cubicBezTo>
                  <a:lnTo>
                    <a:pt x="152252" y="675503"/>
                  </a:lnTo>
                  <a:cubicBezTo>
                    <a:pt x="149299" y="683600"/>
                    <a:pt x="164158" y="680742"/>
                    <a:pt x="168825" y="680647"/>
                  </a:cubicBezTo>
                  <a:cubicBezTo>
                    <a:pt x="171968" y="675789"/>
                    <a:pt x="183970" y="678932"/>
                    <a:pt x="187018" y="674075"/>
                  </a:cubicBezTo>
                  <a:cubicBezTo>
                    <a:pt x="198829" y="674075"/>
                    <a:pt x="213307" y="670836"/>
                    <a:pt x="223880" y="675884"/>
                  </a:cubicBezTo>
                  <a:cubicBezTo>
                    <a:pt x="225213" y="677313"/>
                    <a:pt x="223403" y="680361"/>
                    <a:pt x="221213" y="680647"/>
                  </a:cubicBezTo>
                  <a:cubicBezTo>
                    <a:pt x="203808" y="683257"/>
                    <a:pt x="187005" y="688924"/>
                    <a:pt x="171587" y="697410"/>
                  </a:cubicBezTo>
                  <a:lnTo>
                    <a:pt x="171587" y="701221"/>
                  </a:lnTo>
                  <a:cubicBezTo>
                    <a:pt x="173969" y="704459"/>
                    <a:pt x="182351" y="701221"/>
                    <a:pt x="184065" y="705221"/>
                  </a:cubicBezTo>
                  <a:cubicBezTo>
                    <a:pt x="176064" y="711412"/>
                    <a:pt x="166825" y="709507"/>
                    <a:pt x="158633" y="715889"/>
                  </a:cubicBezTo>
                  <a:lnTo>
                    <a:pt x="158633" y="726271"/>
                  </a:lnTo>
                  <a:cubicBezTo>
                    <a:pt x="164090" y="730167"/>
                    <a:pt x="170010" y="733358"/>
                    <a:pt x="176255" y="735796"/>
                  </a:cubicBezTo>
                  <a:cubicBezTo>
                    <a:pt x="180266" y="735673"/>
                    <a:pt x="184162" y="734415"/>
                    <a:pt x="187494" y="732177"/>
                  </a:cubicBezTo>
                  <a:cubicBezTo>
                    <a:pt x="193971" y="730272"/>
                    <a:pt x="198162" y="735892"/>
                    <a:pt x="204353" y="735701"/>
                  </a:cubicBezTo>
                  <a:cubicBezTo>
                    <a:pt x="202353" y="743702"/>
                    <a:pt x="184637" y="735701"/>
                    <a:pt x="178826" y="741226"/>
                  </a:cubicBezTo>
                  <a:lnTo>
                    <a:pt x="194162" y="750751"/>
                  </a:lnTo>
                  <a:cubicBezTo>
                    <a:pt x="218641" y="752560"/>
                    <a:pt x="241787" y="741893"/>
                    <a:pt x="263408" y="752656"/>
                  </a:cubicBezTo>
                  <a:lnTo>
                    <a:pt x="263408" y="756370"/>
                  </a:lnTo>
                  <a:lnTo>
                    <a:pt x="253883" y="761704"/>
                  </a:lnTo>
                  <a:lnTo>
                    <a:pt x="240263" y="754656"/>
                  </a:lnTo>
                  <a:cubicBezTo>
                    <a:pt x="233119" y="758085"/>
                    <a:pt x="228642" y="763514"/>
                    <a:pt x="217498" y="762466"/>
                  </a:cubicBezTo>
                  <a:lnTo>
                    <a:pt x="217498" y="767419"/>
                  </a:lnTo>
                  <a:cubicBezTo>
                    <a:pt x="246073" y="776944"/>
                    <a:pt x="280839" y="770848"/>
                    <a:pt x="312748" y="772849"/>
                  </a:cubicBezTo>
                  <a:cubicBezTo>
                    <a:pt x="322273" y="760085"/>
                    <a:pt x="354658" y="763324"/>
                    <a:pt x="368660" y="771039"/>
                  </a:cubicBezTo>
                  <a:cubicBezTo>
                    <a:pt x="351705" y="777801"/>
                    <a:pt x="329893" y="772658"/>
                    <a:pt x="312748" y="780564"/>
                  </a:cubicBezTo>
                  <a:lnTo>
                    <a:pt x="306080" y="777135"/>
                  </a:lnTo>
                  <a:cubicBezTo>
                    <a:pt x="292174" y="787612"/>
                    <a:pt x="280172" y="771420"/>
                    <a:pt x="267980" y="780183"/>
                  </a:cubicBezTo>
                  <a:cubicBezTo>
                    <a:pt x="254455" y="779421"/>
                    <a:pt x="242263" y="784660"/>
                    <a:pt x="227309" y="784184"/>
                  </a:cubicBezTo>
                  <a:lnTo>
                    <a:pt x="219403" y="790184"/>
                  </a:lnTo>
                  <a:cubicBezTo>
                    <a:pt x="221022" y="792756"/>
                    <a:pt x="226928" y="794470"/>
                    <a:pt x="230833" y="797233"/>
                  </a:cubicBezTo>
                  <a:lnTo>
                    <a:pt x="230833" y="800662"/>
                  </a:lnTo>
                  <a:cubicBezTo>
                    <a:pt x="238453" y="807710"/>
                    <a:pt x="268933" y="788946"/>
                    <a:pt x="269885" y="804948"/>
                  </a:cubicBezTo>
                  <a:cubicBezTo>
                    <a:pt x="240834" y="819331"/>
                    <a:pt x="269885" y="819521"/>
                    <a:pt x="284554" y="813806"/>
                  </a:cubicBezTo>
                  <a:cubicBezTo>
                    <a:pt x="297317" y="811425"/>
                    <a:pt x="308938" y="818569"/>
                    <a:pt x="319320" y="813806"/>
                  </a:cubicBezTo>
                  <a:lnTo>
                    <a:pt x="326178" y="817045"/>
                  </a:lnTo>
                  <a:cubicBezTo>
                    <a:pt x="345990" y="809615"/>
                    <a:pt x="371041" y="818283"/>
                    <a:pt x="390948" y="823998"/>
                  </a:cubicBezTo>
                  <a:cubicBezTo>
                    <a:pt x="407141" y="826855"/>
                    <a:pt x="425429" y="821426"/>
                    <a:pt x="441050" y="826570"/>
                  </a:cubicBezTo>
                  <a:cubicBezTo>
                    <a:pt x="399711" y="838857"/>
                    <a:pt x="355325" y="821426"/>
                    <a:pt x="313034" y="828284"/>
                  </a:cubicBezTo>
                  <a:cubicBezTo>
                    <a:pt x="307509" y="823998"/>
                    <a:pt x="300080" y="825332"/>
                    <a:pt x="293984" y="821426"/>
                  </a:cubicBezTo>
                  <a:cubicBezTo>
                    <a:pt x="283779" y="827570"/>
                    <a:pt x="271766" y="829989"/>
                    <a:pt x="259979" y="828284"/>
                  </a:cubicBezTo>
                  <a:lnTo>
                    <a:pt x="257122" y="832665"/>
                  </a:lnTo>
                  <a:cubicBezTo>
                    <a:pt x="281887" y="846858"/>
                    <a:pt x="315415" y="830094"/>
                    <a:pt x="344561" y="835714"/>
                  </a:cubicBezTo>
                  <a:cubicBezTo>
                    <a:pt x="351705" y="837047"/>
                    <a:pt x="355325" y="843048"/>
                    <a:pt x="362087" y="843048"/>
                  </a:cubicBezTo>
                  <a:cubicBezTo>
                    <a:pt x="373994" y="843048"/>
                    <a:pt x="363992" y="848191"/>
                    <a:pt x="358944" y="850382"/>
                  </a:cubicBezTo>
                  <a:cubicBezTo>
                    <a:pt x="338370" y="849239"/>
                    <a:pt x="313224" y="838857"/>
                    <a:pt x="294365" y="846286"/>
                  </a:cubicBezTo>
                  <a:cubicBezTo>
                    <a:pt x="281982" y="845143"/>
                    <a:pt x="275315" y="857526"/>
                    <a:pt x="267885" y="861431"/>
                  </a:cubicBezTo>
                  <a:cubicBezTo>
                    <a:pt x="263218" y="861431"/>
                    <a:pt x="255693" y="860860"/>
                    <a:pt x="257598" y="866574"/>
                  </a:cubicBezTo>
                  <a:cubicBezTo>
                    <a:pt x="285602" y="878767"/>
                    <a:pt x="311700" y="851620"/>
                    <a:pt x="339323" y="864955"/>
                  </a:cubicBezTo>
                  <a:cubicBezTo>
                    <a:pt x="348086" y="870480"/>
                    <a:pt x="329798" y="868480"/>
                    <a:pt x="326464" y="868860"/>
                  </a:cubicBezTo>
                  <a:cubicBezTo>
                    <a:pt x="315986" y="876576"/>
                    <a:pt x="301889" y="877338"/>
                    <a:pt x="290650" y="881910"/>
                  </a:cubicBezTo>
                  <a:cubicBezTo>
                    <a:pt x="304271" y="886482"/>
                    <a:pt x="319225" y="881910"/>
                    <a:pt x="332560" y="879910"/>
                  </a:cubicBezTo>
                  <a:cubicBezTo>
                    <a:pt x="336751" y="882672"/>
                    <a:pt x="336846" y="882672"/>
                    <a:pt x="335227" y="889435"/>
                  </a:cubicBezTo>
                  <a:cubicBezTo>
                    <a:pt x="318653" y="894483"/>
                    <a:pt x="299032" y="890864"/>
                    <a:pt x="283792" y="899817"/>
                  </a:cubicBezTo>
                  <a:lnTo>
                    <a:pt x="283792" y="903531"/>
                  </a:lnTo>
                  <a:cubicBezTo>
                    <a:pt x="296841" y="911437"/>
                    <a:pt x="311510" y="893435"/>
                    <a:pt x="323892" y="909151"/>
                  </a:cubicBezTo>
                  <a:cubicBezTo>
                    <a:pt x="360563" y="904674"/>
                    <a:pt x="393710" y="917152"/>
                    <a:pt x="425810" y="909151"/>
                  </a:cubicBezTo>
                  <a:cubicBezTo>
                    <a:pt x="431334" y="909723"/>
                    <a:pt x="437240" y="907818"/>
                    <a:pt x="441335" y="910961"/>
                  </a:cubicBezTo>
                  <a:lnTo>
                    <a:pt x="434858" y="914866"/>
                  </a:lnTo>
                  <a:cubicBezTo>
                    <a:pt x="434858" y="916200"/>
                    <a:pt x="434858" y="917343"/>
                    <a:pt x="434858" y="918581"/>
                  </a:cubicBezTo>
                  <a:cubicBezTo>
                    <a:pt x="424667" y="920010"/>
                    <a:pt x="406950" y="927154"/>
                    <a:pt x="398854" y="920296"/>
                  </a:cubicBezTo>
                  <a:cubicBezTo>
                    <a:pt x="386376" y="917819"/>
                    <a:pt x="375899" y="928964"/>
                    <a:pt x="365231" y="919724"/>
                  </a:cubicBezTo>
                  <a:cubicBezTo>
                    <a:pt x="332655" y="915628"/>
                    <a:pt x="291031" y="926868"/>
                    <a:pt x="257312" y="932583"/>
                  </a:cubicBezTo>
                  <a:lnTo>
                    <a:pt x="264266" y="936869"/>
                  </a:lnTo>
                  <a:lnTo>
                    <a:pt x="264266" y="940393"/>
                  </a:lnTo>
                  <a:lnTo>
                    <a:pt x="257693" y="944394"/>
                  </a:lnTo>
                  <a:cubicBezTo>
                    <a:pt x="257693" y="945727"/>
                    <a:pt x="257693" y="946870"/>
                    <a:pt x="257693" y="948108"/>
                  </a:cubicBezTo>
                  <a:cubicBezTo>
                    <a:pt x="268133" y="950976"/>
                    <a:pt x="279177" y="950776"/>
                    <a:pt x="289507" y="947537"/>
                  </a:cubicBezTo>
                  <a:lnTo>
                    <a:pt x="277791" y="940965"/>
                  </a:lnTo>
                  <a:cubicBezTo>
                    <a:pt x="276743" y="938679"/>
                    <a:pt x="275791" y="936488"/>
                    <a:pt x="280934" y="935250"/>
                  </a:cubicBezTo>
                  <a:cubicBezTo>
                    <a:pt x="296746" y="941536"/>
                    <a:pt x="315701" y="931630"/>
                    <a:pt x="333131" y="935250"/>
                  </a:cubicBezTo>
                  <a:cubicBezTo>
                    <a:pt x="337989" y="938869"/>
                    <a:pt x="335608" y="941918"/>
                    <a:pt x="335894" y="945251"/>
                  </a:cubicBezTo>
                  <a:lnTo>
                    <a:pt x="327416" y="946680"/>
                  </a:lnTo>
                  <a:lnTo>
                    <a:pt x="319892" y="942870"/>
                  </a:lnTo>
                  <a:cubicBezTo>
                    <a:pt x="314367" y="944299"/>
                    <a:pt x="318177" y="948394"/>
                    <a:pt x="313129" y="950300"/>
                  </a:cubicBezTo>
                  <a:cubicBezTo>
                    <a:pt x="309823" y="951756"/>
                    <a:pt x="306638" y="953481"/>
                    <a:pt x="303604" y="955443"/>
                  </a:cubicBezTo>
                  <a:cubicBezTo>
                    <a:pt x="302461" y="967254"/>
                    <a:pt x="281030" y="958015"/>
                    <a:pt x="272743" y="961729"/>
                  </a:cubicBezTo>
                  <a:cubicBezTo>
                    <a:pt x="264467" y="967349"/>
                    <a:pt x="255186" y="971331"/>
                    <a:pt x="245406" y="973445"/>
                  </a:cubicBezTo>
                  <a:cubicBezTo>
                    <a:pt x="244739" y="976112"/>
                    <a:pt x="252074" y="978303"/>
                    <a:pt x="254931" y="979255"/>
                  </a:cubicBezTo>
                  <a:cubicBezTo>
                    <a:pt x="268473" y="973093"/>
                    <a:pt x="284178" y="973988"/>
                    <a:pt x="296936" y="981637"/>
                  </a:cubicBezTo>
                  <a:cubicBezTo>
                    <a:pt x="288935" y="983160"/>
                    <a:pt x="292745" y="988400"/>
                    <a:pt x="287411" y="990590"/>
                  </a:cubicBezTo>
                  <a:cubicBezTo>
                    <a:pt x="272267" y="990590"/>
                    <a:pt x="259313" y="984970"/>
                    <a:pt x="245025" y="992400"/>
                  </a:cubicBezTo>
                  <a:cubicBezTo>
                    <a:pt x="245025" y="993543"/>
                    <a:pt x="245025" y="994686"/>
                    <a:pt x="245025" y="996019"/>
                  </a:cubicBezTo>
                  <a:lnTo>
                    <a:pt x="238453" y="999924"/>
                  </a:lnTo>
                  <a:lnTo>
                    <a:pt x="238453" y="1003544"/>
                  </a:lnTo>
                  <a:cubicBezTo>
                    <a:pt x="261694" y="1015546"/>
                    <a:pt x="286078" y="985065"/>
                    <a:pt x="301223" y="1005354"/>
                  </a:cubicBezTo>
                  <a:cubicBezTo>
                    <a:pt x="305033" y="1005354"/>
                    <a:pt x="312367" y="1005354"/>
                    <a:pt x="310748" y="1010402"/>
                  </a:cubicBezTo>
                  <a:cubicBezTo>
                    <a:pt x="309128" y="1015450"/>
                    <a:pt x="298841" y="1012307"/>
                    <a:pt x="294650" y="1009259"/>
                  </a:cubicBezTo>
                  <a:cubicBezTo>
                    <a:pt x="277315" y="1005164"/>
                    <a:pt x="266075" y="1023737"/>
                    <a:pt x="248549" y="1020117"/>
                  </a:cubicBezTo>
                  <a:cubicBezTo>
                    <a:pt x="243692" y="1024023"/>
                    <a:pt x="243596" y="1024023"/>
                    <a:pt x="248549" y="1027356"/>
                  </a:cubicBezTo>
                  <a:cubicBezTo>
                    <a:pt x="277601" y="1024594"/>
                    <a:pt x="304747" y="1016593"/>
                    <a:pt x="333512" y="1027356"/>
                  </a:cubicBezTo>
                  <a:cubicBezTo>
                    <a:pt x="351468" y="1020794"/>
                    <a:pt x="371269" y="1021442"/>
                    <a:pt x="388757" y="1029166"/>
                  </a:cubicBezTo>
                  <a:cubicBezTo>
                    <a:pt x="372470" y="1036215"/>
                    <a:pt x="350657" y="1025833"/>
                    <a:pt x="334751" y="1034215"/>
                  </a:cubicBezTo>
                  <a:cubicBezTo>
                    <a:pt x="326654" y="1037358"/>
                    <a:pt x="320939" y="1030881"/>
                    <a:pt x="314272" y="1027833"/>
                  </a:cubicBezTo>
                  <a:cubicBezTo>
                    <a:pt x="307700" y="1029833"/>
                    <a:pt x="311510" y="1039167"/>
                    <a:pt x="310557" y="1043358"/>
                  </a:cubicBezTo>
                  <a:lnTo>
                    <a:pt x="320082" y="1049835"/>
                  </a:lnTo>
                  <a:cubicBezTo>
                    <a:pt x="332274" y="1050693"/>
                    <a:pt x="344085" y="1047073"/>
                    <a:pt x="353896" y="1053360"/>
                  </a:cubicBezTo>
                  <a:cubicBezTo>
                    <a:pt x="364945" y="1054693"/>
                    <a:pt x="365802" y="1045359"/>
                    <a:pt x="378947" y="1046026"/>
                  </a:cubicBezTo>
                  <a:cubicBezTo>
                    <a:pt x="399902" y="1055551"/>
                    <a:pt x="426572" y="1044121"/>
                    <a:pt x="448479" y="1053360"/>
                  </a:cubicBezTo>
                  <a:cubicBezTo>
                    <a:pt x="438478" y="1064695"/>
                    <a:pt x="408950" y="1048883"/>
                    <a:pt x="395996" y="1062885"/>
                  </a:cubicBezTo>
                  <a:cubicBezTo>
                    <a:pt x="395139" y="1065743"/>
                    <a:pt x="397520" y="1067552"/>
                    <a:pt x="401616" y="1068885"/>
                  </a:cubicBezTo>
                  <a:cubicBezTo>
                    <a:pt x="400568" y="1072315"/>
                    <a:pt x="394758" y="1073076"/>
                    <a:pt x="392091" y="1075363"/>
                  </a:cubicBezTo>
                  <a:cubicBezTo>
                    <a:pt x="378375" y="1072505"/>
                    <a:pt x="367326" y="1081173"/>
                    <a:pt x="356182" y="1076982"/>
                  </a:cubicBezTo>
                  <a:lnTo>
                    <a:pt x="356182" y="1073362"/>
                  </a:lnTo>
                  <a:cubicBezTo>
                    <a:pt x="340942" y="1069934"/>
                    <a:pt x="323035" y="1077839"/>
                    <a:pt x="307128" y="1078887"/>
                  </a:cubicBezTo>
                  <a:cubicBezTo>
                    <a:pt x="301699" y="1081840"/>
                    <a:pt x="301508" y="1088412"/>
                    <a:pt x="309414" y="1091555"/>
                  </a:cubicBezTo>
                  <a:cubicBezTo>
                    <a:pt x="310271" y="1093746"/>
                    <a:pt x="310748" y="1097080"/>
                    <a:pt x="314462" y="1097175"/>
                  </a:cubicBezTo>
                  <a:cubicBezTo>
                    <a:pt x="324628" y="1097918"/>
                    <a:pt x="334843" y="1096727"/>
                    <a:pt x="344561" y="1093651"/>
                  </a:cubicBezTo>
                  <a:cubicBezTo>
                    <a:pt x="352630" y="1095556"/>
                    <a:pt x="360459" y="1098366"/>
                    <a:pt x="367898" y="1102033"/>
                  </a:cubicBezTo>
                  <a:cubicBezTo>
                    <a:pt x="367898" y="1108034"/>
                    <a:pt x="355801" y="1103461"/>
                    <a:pt x="352753" y="1101080"/>
                  </a:cubicBezTo>
                  <a:cubicBezTo>
                    <a:pt x="333731" y="1103652"/>
                    <a:pt x="315280" y="1109424"/>
                    <a:pt x="298175" y="1118130"/>
                  </a:cubicBezTo>
                  <a:cubicBezTo>
                    <a:pt x="341990" y="1122988"/>
                    <a:pt x="385043" y="1113844"/>
                    <a:pt x="428667" y="1121273"/>
                  </a:cubicBezTo>
                  <a:cubicBezTo>
                    <a:pt x="410284" y="1131846"/>
                    <a:pt x="388281" y="1124607"/>
                    <a:pt x="365421" y="1126607"/>
                  </a:cubicBezTo>
                  <a:lnTo>
                    <a:pt x="355896" y="1134132"/>
                  </a:lnTo>
                  <a:cubicBezTo>
                    <a:pt x="334655" y="1138132"/>
                    <a:pt x="320273" y="1124607"/>
                    <a:pt x="303699" y="1135942"/>
                  </a:cubicBezTo>
                  <a:lnTo>
                    <a:pt x="303699" y="1139657"/>
                  </a:lnTo>
                  <a:cubicBezTo>
                    <a:pt x="310652" y="1143752"/>
                    <a:pt x="320082" y="1139657"/>
                    <a:pt x="326273" y="1144991"/>
                  </a:cubicBezTo>
                  <a:cubicBezTo>
                    <a:pt x="374756" y="1133465"/>
                    <a:pt x="426762" y="1149182"/>
                    <a:pt x="471339" y="1167279"/>
                  </a:cubicBezTo>
                  <a:cubicBezTo>
                    <a:pt x="479054" y="1162326"/>
                    <a:pt x="482960" y="1159659"/>
                    <a:pt x="492294" y="1162802"/>
                  </a:cubicBezTo>
                  <a:cubicBezTo>
                    <a:pt x="501248" y="1149182"/>
                    <a:pt x="526298" y="1159373"/>
                    <a:pt x="544205" y="1156420"/>
                  </a:cubicBezTo>
                  <a:lnTo>
                    <a:pt x="551730" y="1162136"/>
                  </a:lnTo>
                  <a:cubicBezTo>
                    <a:pt x="519536" y="1175280"/>
                    <a:pt x="478197" y="1169946"/>
                    <a:pt x="442764" y="1174709"/>
                  </a:cubicBezTo>
                  <a:cubicBezTo>
                    <a:pt x="435335" y="1176804"/>
                    <a:pt x="414951" y="1169184"/>
                    <a:pt x="415808" y="1180519"/>
                  </a:cubicBezTo>
                  <a:cubicBezTo>
                    <a:pt x="421098" y="1182185"/>
                    <a:pt x="426684" y="1182709"/>
                    <a:pt x="432191" y="1182042"/>
                  </a:cubicBezTo>
                  <a:lnTo>
                    <a:pt x="446955" y="1191567"/>
                  </a:lnTo>
                  <a:cubicBezTo>
                    <a:pt x="438097" y="1197092"/>
                    <a:pt x="429810" y="1186710"/>
                    <a:pt x="420285" y="1189758"/>
                  </a:cubicBezTo>
                  <a:cubicBezTo>
                    <a:pt x="404855" y="1189758"/>
                    <a:pt x="391710" y="1185757"/>
                    <a:pt x="395615" y="1206332"/>
                  </a:cubicBezTo>
                  <a:cubicBezTo>
                    <a:pt x="399902" y="1209474"/>
                    <a:pt x="405902" y="1207570"/>
                    <a:pt x="411332" y="1208236"/>
                  </a:cubicBezTo>
                  <a:cubicBezTo>
                    <a:pt x="419237" y="1204236"/>
                    <a:pt x="444288" y="1199473"/>
                    <a:pt x="448098" y="1209094"/>
                  </a:cubicBezTo>
                  <a:cubicBezTo>
                    <a:pt x="438573" y="1220905"/>
                    <a:pt x="419523" y="1210808"/>
                    <a:pt x="408760" y="1221095"/>
                  </a:cubicBezTo>
                  <a:cubicBezTo>
                    <a:pt x="407617" y="1229191"/>
                    <a:pt x="410665" y="1232430"/>
                    <a:pt x="418285" y="1226810"/>
                  </a:cubicBezTo>
                  <a:cubicBezTo>
                    <a:pt x="442214" y="1231982"/>
                    <a:pt x="466827" y="1233202"/>
                    <a:pt x="491151" y="1230430"/>
                  </a:cubicBezTo>
                  <a:lnTo>
                    <a:pt x="500676" y="1235764"/>
                  </a:lnTo>
                  <a:lnTo>
                    <a:pt x="500676" y="1243098"/>
                  </a:lnTo>
                  <a:cubicBezTo>
                    <a:pt x="496199" y="1247956"/>
                    <a:pt x="464195" y="1241479"/>
                    <a:pt x="470482" y="1248241"/>
                  </a:cubicBezTo>
                  <a:cubicBezTo>
                    <a:pt x="481626" y="1248908"/>
                    <a:pt x="523917" y="1244908"/>
                    <a:pt x="497628" y="1259767"/>
                  </a:cubicBezTo>
                  <a:lnTo>
                    <a:pt x="490580" y="1256243"/>
                  </a:lnTo>
                  <a:cubicBezTo>
                    <a:pt x="464957" y="1264815"/>
                    <a:pt x="438097" y="1256243"/>
                    <a:pt x="411998" y="1266911"/>
                  </a:cubicBezTo>
                  <a:cubicBezTo>
                    <a:pt x="403807" y="1266339"/>
                    <a:pt x="343990" y="1267767"/>
                    <a:pt x="353229" y="1274340"/>
                  </a:cubicBezTo>
                  <a:cubicBezTo>
                    <a:pt x="377232" y="1276340"/>
                    <a:pt x="403426" y="1282341"/>
                    <a:pt x="426191" y="1275102"/>
                  </a:cubicBezTo>
                  <a:cubicBezTo>
                    <a:pt x="430763" y="1276245"/>
                    <a:pt x="427524" y="1280531"/>
                    <a:pt x="428477" y="1283675"/>
                  </a:cubicBezTo>
                  <a:cubicBezTo>
                    <a:pt x="445907" y="1291580"/>
                    <a:pt x="579638" y="1310249"/>
                    <a:pt x="579638" y="1287770"/>
                  </a:cubicBezTo>
                  <a:lnTo>
                    <a:pt x="573257" y="1283770"/>
                  </a:lnTo>
                  <a:cubicBezTo>
                    <a:pt x="573257" y="1282626"/>
                    <a:pt x="573257" y="1281483"/>
                    <a:pt x="573257" y="1280150"/>
                  </a:cubicBezTo>
                  <a:lnTo>
                    <a:pt x="579829" y="1276245"/>
                  </a:lnTo>
                  <a:lnTo>
                    <a:pt x="579829" y="1268910"/>
                  </a:lnTo>
                  <a:cubicBezTo>
                    <a:pt x="573923" y="1265101"/>
                    <a:pt x="565446" y="1269577"/>
                    <a:pt x="560779" y="1264815"/>
                  </a:cubicBezTo>
                  <a:cubicBezTo>
                    <a:pt x="558874" y="1259100"/>
                    <a:pt x="566399" y="1259862"/>
                    <a:pt x="571066" y="1259671"/>
                  </a:cubicBezTo>
                  <a:lnTo>
                    <a:pt x="585639" y="1250146"/>
                  </a:lnTo>
                  <a:cubicBezTo>
                    <a:pt x="584591" y="1249480"/>
                    <a:pt x="582686" y="1248146"/>
                    <a:pt x="580400" y="1246813"/>
                  </a:cubicBezTo>
                  <a:lnTo>
                    <a:pt x="580400" y="1232335"/>
                  </a:lnTo>
                  <a:cubicBezTo>
                    <a:pt x="577162" y="1228906"/>
                    <a:pt x="570304" y="1231573"/>
                    <a:pt x="567446" y="1228334"/>
                  </a:cubicBezTo>
                  <a:cubicBezTo>
                    <a:pt x="572495" y="1225476"/>
                    <a:pt x="583067" y="1227477"/>
                    <a:pt x="579734" y="1220714"/>
                  </a:cubicBezTo>
                  <a:cubicBezTo>
                    <a:pt x="568875" y="1217095"/>
                    <a:pt x="576305" y="1211189"/>
                    <a:pt x="582210" y="1208046"/>
                  </a:cubicBezTo>
                  <a:lnTo>
                    <a:pt x="590592" y="1208046"/>
                  </a:lnTo>
                  <a:cubicBezTo>
                    <a:pt x="593450" y="1211475"/>
                    <a:pt x="593450" y="1211475"/>
                    <a:pt x="593450" y="1293771"/>
                  </a:cubicBezTo>
                  <a:lnTo>
                    <a:pt x="586973" y="1297867"/>
                  </a:lnTo>
                  <a:lnTo>
                    <a:pt x="586973" y="1334538"/>
                  </a:lnTo>
                  <a:lnTo>
                    <a:pt x="593259" y="1338443"/>
                  </a:lnTo>
                  <a:cubicBezTo>
                    <a:pt x="565827" y="1349207"/>
                    <a:pt x="532394" y="1342063"/>
                    <a:pt x="505820" y="1357969"/>
                  </a:cubicBezTo>
                  <a:cubicBezTo>
                    <a:pt x="485246" y="1355874"/>
                    <a:pt x="466672" y="1368542"/>
                    <a:pt x="448670" y="1378829"/>
                  </a:cubicBezTo>
                  <a:lnTo>
                    <a:pt x="448670" y="1382544"/>
                  </a:lnTo>
                  <a:cubicBezTo>
                    <a:pt x="455432" y="1387354"/>
                    <a:pt x="463827" y="1389269"/>
                    <a:pt x="472006" y="1387878"/>
                  </a:cubicBezTo>
                  <a:lnTo>
                    <a:pt x="486960" y="1397403"/>
                  </a:lnTo>
                  <a:cubicBezTo>
                    <a:pt x="481626" y="1406928"/>
                    <a:pt x="445622" y="1398355"/>
                    <a:pt x="451051" y="1405594"/>
                  </a:cubicBezTo>
                  <a:cubicBezTo>
                    <a:pt x="455432" y="1408643"/>
                    <a:pt x="492770" y="1409023"/>
                    <a:pt x="476006" y="1415119"/>
                  </a:cubicBezTo>
                  <a:cubicBezTo>
                    <a:pt x="473911" y="1418644"/>
                    <a:pt x="475340" y="1422263"/>
                    <a:pt x="474959" y="1425883"/>
                  </a:cubicBezTo>
                  <a:cubicBezTo>
                    <a:pt x="474578" y="1429502"/>
                    <a:pt x="458099" y="1427788"/>
                    <a:pt x="461909" y="1433503"/>
                  </a:cubicBezTo>
                  <a:cubicBezTo>
                    <a:pt x="472963" y="1437141"/>
                    <a:pt x="484475" y="1439189"/>
                    <a:pt x="496104" y="1439599"/>
                  </a:cubicBezTo>
                  <a:cubicBezTo>
                    <a:pt x="501629" y="1436170"/>
                    <a:pt x="512297" y="1436741"/>
                    <a:pt x="517345" y="1432264"/>
                  </a:cubicBezTo>
                  <a:cubicBezTo>
                    <a:pt x="529442" y="1431121"/>
                    <a:pt x="599641" y="1438932"/>
                    <a:pt x="563351" y="1417596"/>
                  </a:cubicBezTo>
                  <a:cubicBezTo>
                    <a:pt x="551444" y="1418453"/>
                    <a:pt x="539633" y="1414929"/>
                    <a:pt x="529537" y="1421501"/>
                  </a:cubicBezTo>
                  <a:lnTo>
                    <a:pt x="521060" y="1419882"/>
                  </a:lnTo>
                  <a:lnTo>
                    <a:pt x="521060" y="1415500"/>
                  </a:lnTo>
                  <a:cubicBezTo>
                    <a:pt x="534204" y="1405308"/>
                    <a:pt x="550587" y="1413024"/>
                    <a:pt x="566303" y="1413881"/>
                  </a:cubicBezTo>
                  <a:cubicBezTo>
                    <a:pt x="582020" y="1414739"/>
                    <a:pt x="571352" y="1397308"/>
                    <a:pt x="564017" y="1395403"/>
                  </a:cubicBezTo>
                  <a:cubicBezTo>
                    <a:pt x="549941" y="1399994"/>
                    <a:pt x="534674" y="1399318"/>
                    <a:pt x="521060" y="1393498"/>
                  </a:cubicBezTo>
                  <a:lnTo>
                    <a:pt x="521060" y="1389783"/>
                  </a:lnTo>
                  <a:cubicBezTo>
                    <a:pt x="534776" y="1387687"/>
                    <a:pt x="555254" y="1383020"/>
                    <a:pt x="570209" y="1380258"/>
                  </a:cubicBezTo>
                  <a:cubicBezTo>
                    <a:pt x="575828" y="1378925"/>
                    <a:pt x="570780" y="1374257"/>
                    <a:pt x="577257" y="1373209"/>
                  </a:cubicBezTo>
                  <a:lnTo>
                    <a:pt x="586782" y="1378448"/>
                  </a:lnTo>
                  <a:lnTo>
                    <a:pt x="586782" y="1385687"/>
                  </a:lnTo>
                  <a:lnTo>
                    <a:pt x="593164" y="1389593"/>
                  </a:lnTo>
                  <a:cubicBezTo>
                    <a:pt x="577829" y="1401213"/>
                    <a:pt x="591735" y="1431026"/>
                    <a:pt x="586115" y="1448838"/>
                  </a:cubicBezTo>
                  <a:cubicBezTo>
                    <a:pt x="586115" y="1490939"/>
                    <a:pt x="587354" y="1555709"/>
                    <a:pt x="586782" y="1606572"/>
                  </a:cubicBezTo>
                  <a:lnTo>
                    <a:pt x="580496" y="1610667"/>
                  </a:lnTo>
                  <a:lnTo>
                    <a:pt x="580496" y="1680295"/>
                  </a:lnTo>
                  <a:lnTo>
                    <a:pt x="573733" y="1684391"/>
                  </a:lnTo>
                  <a:lnTo>
                    <a:pt x="573733" y="1691630"/>
                  </a:lnTo>
                  <a:lnTo>
                    <a:pt x="579924" y="1695440"/>
                  </a:lnTo>
                  <a:lnTo>
                    <a:pt x="573923" y="1699250"/>
                  </a:lnTo>
                  <a:cubicBezTo>
                    <a:pt x="572590" y="1702489"/>
                    <a:pt x="575733" y="1704203"/>
                    <a:pt x="578972" y="1705727"/>
                  </a:cubicBezTo>
                  <a:cubicBezTo>
                    <a:pt x="581924" y="1710871"/>
                    <a:pt x="578972" y="1718014"/>
                    <a:pt x="580210" y="1724777"/>
                  </a:cubicBezTo>
                  <a:lnTo>
                    <a:pt x="574304" y="1728873"/>
                  </a:lnTo>
                  <a:lnTo>
                    <a:pt x="580019" y="1732683"/>
                  </a:lnTo>
                  <a:lnTo>
                    <a:pt x="580019" y="1739636"/>
                  </a:lnTo>
                  <a:lnTo>
                    <a:pt x="586687" y="1743637"/>
                  </a:lnTo>
                  <a:lnTo>
                    <a:pt x="580400" y="1747447"/>
                  </a:lnTo>
                  <a:lnTo>
                    <a:pt x="580400" y="1765735"/>
                  </a:lnTo>
                  <a:lnTo>
                    <a:pt x="586877" y="1769926"/>
                  </a:lnTo>
                  <a:lnTo>
                    <a:pt x="586020" y="1773641"/>
                  </a:lnTo>
                  <a:lnTo>
                    <a:pt x="580686" y="1776593"/>
                  </a:lnTo>
                  <a:cubicBezTo>
                    <a:pt x="580686" y="1778593"/>
                    <a:pt x="580686" y="1780974"/>
                    <a:pt x="580019" y="1783832"/>
                  </a:cubicBezTo>
                  <a:lnTo>
                    <a:pt x="574304" y="1787737"/>
                  </a:lnTo>
                  <a:lnTo>
                    <a:pt x="573638" y="1791262"/>
                  </a:lnTo>
                  <a:lnTo>
                    <a:pt x="579924" y="1795262"/>
                  </a:lnTo>
                  <a:cubicBezTo>
                    <a:pt x="579924" y="1796310"/>
                    <a:pt x="579924" y="1797453"/>
                    <a:pt x="579924" y="1798786"/>
                  </a:cubicBezTo>
                  <a:lnTo>
                    <a:pt x="586496" y="1802692"/>
                  </a:lnTo>
                  <a:lnTo>
                    <a:pt x="586496" y="1806311"/>
                  </a:lnTo>
                  <a:cubicBezTo>
                    <a:pt x="579543" y="1809169"/>
                    <a:pt x="570875" y="1807264"/>
                    <a:pt x="573352" y="1817360"/>
                  </a:cubicBezTo>
                  <a:cubicBezTo>
                    <a:pt x="586687" y="1822694"/>
                    <a:pt x="575162" y="1827647"/>
                    <a:pt x="567161" y="1831934"/>
                  </a:cubicBezTo>
                  <a:lnTo>
                    <a:pt x="567161" y="1843078"/>
                  </a:lnTo>
                  <a:lnTo>
                    <a:pt x="573257" y="1846888"/>
                  </a:lnTo>
                  <a:lnTo>
                    <a:pt x="573257" y="1861270"/>
                  </a:lnTo>
                  <a:lnTo>
                    <a:pt x="580019" y="1865461"/>
                  </a:lnTo>
                  <a:lnTo>
                    <a:pt x="580019" y="1868891"/>
                  </a:lnTo>
                  <a:lnTo>
                    <a:pt x="586211" y="1872796"/>
                  </a:lnTo>
                  <a:cubicBezTo>
                    <a:pt x="583639" y="1876034"/>
                    <a:pt x="574019" y="1872796"/>
                    <a:pt x="573542" y="1877082"/>
                  </a:cubicBezTo>
                  <a:cubicBezTo>
                    <a:pt x="572792" y="1883178"/>
                    <a:pt x="573049" y="1889274"/>
                    <a:pt x="574304" y="1895274"/>
                  </a:cubicBezTo>
                  <a:cubicBezTo>
                    <a:pt x="582305" y="1900132"/>
                    <a:pt x="582305" y="1900418"/>
                    <a:pt x="573733" y="1905657"/>
                  </a:cubicBezTo>
                  <a:lnTo>
                    <a:pt x="573733" y="1916896"/>
                  </a:lnTo>
                  <a:lnTo>
                    <a:pt x="567065" y="1920992"/>
                  </a:lnTo>
                  <a:lnTo>
                    <a:pt x="573447" y="1924992"/>
                  </a:lnTo>
                  <a:lnTo>
                    <a:pt x="573447" y="1932041"/>
                  </a:lnTo>
                  <a:lnTo>
                    <a:pt x="579448" y="1935851"/>
                  </a:lnTo>
                  <a:lnTo>
                    <a:pt x="573828" y="1939757"/>
                  </a:lnTo>
                  <a:lnTo>
                    <a:pt x="579448" y="1942899"/>
                  </a:lnTo>
                  <a:lnTo>
                    <a:pt x="579448" y="1949757"/>
                  </a:lnTo>
                  <a:lnTo>
                    <a:pt x="586211" y="1954235"/>
                  </a:lnTo>
                  <a:lnTo>
                    <a:pt x="586211" y="2090442"/>
                  </a:lnTo>
                  <a:lnTo>
                    <a:pt x="580210" y="2094252"/>
                  </a:lnTo>
                  <a:lnTo>
                    <a:pt x="586401" y="2098062"/>
                  </a:lnTo>
                  <a:lnTo>
                    <a:pt x="586401" y="2105206"/>
                  </a:lnTo>
                  <a:lnTo>
                    <a:pt x="580305" y="2109206"/>
                  </a:lnTo>
                  <a:cubicBezTo>
                    <a:pt x="585639" y="2111111"/>
                    <a:pt x="588497" y="2115492"/>
                    <a:pt x="585449" y="2120636"/>
                  </a:cubicBezTo>
                  <a:lnTo>
                    <a:pt x="580781" y="2123208"/>
                  </a:lnTo>
                  <a:lnTo>
                    <a:pt x="586592" y="2130828"/>
                  </a:lnTo>
                  <a:lnTo>
                    <a:pt x="580019" y="2134829"/>
                  </a:lnTo>
                  <a:lnTo>
                    <a:pt x="580019" y="2189979"/>
                  </a:lnTo>
                  <a:lnTo>
                    <a:pt x="573352" y="2193883"/>
                  </a:lnTo>
                  <a:cubicBezTo>
                    <a:pt x="573352" y="2195217"/>
                    <a:pt x="573352" y="2196360"/>
                    <a:pt x="573352" y="2197503"/>
                  </a:cubicBezTo>
                  <a:lnTo>
                    <a:pt x="579638" y="2201504"/>
                  </a:lnTo>
                  <a:cubicBezTo>
                    <a:pt x="579638" y="2202837"/>
                    <a:pt x="579067" y="2204075"/>
                    <a:pt x="578876" y="2205218"/>
                  </a:cubicBezTo>
                  <a:lnTo>
                    <a:pt x="573923" y="2207981"/>
                  </a:lnTo>
                  <a:cubicBezTo>
                    <a:pt x="571256" y="2232078"/>
                    <a:pt x="573923" y="2257892"/>
                    <a:pt x="572971" y="2282180"/>
                  </a:cubicBezTo>
                  <a:lnTo>
                    <a:pt x="566875" y="2285609"/>
                  </a:lnTo>
                  <a:lnTo>
                    <a:pt x="566875" y="2293134"/>
                  </a:lnTo>
                  <a:lnTo>
                    <a:pt x="572780" y="2296944"/>
                  </a:lnTo>
                  <a:lnTo>
                    <a:pt x="572780" y="2311327"/>
                  </a:lnTo>
                  <a:cubicBezTo>
                    <a:pt x="574590" y="2313041"/>
                    <a:pt x="579829" y="2313708"/>
                    <a:pt x="579067" y="2316946"/>
                  </a:cubicBezTo>
                  <a:close/>
                  <a:moveTo>
                    <a:pt x="315605" y="1062314"/>
                  </a:moveTo>
                  <a:cubicBezTo>
                    <a:pt x="323640" y="1068885"/>
                    <a:pt x="335193" y="1068885"/>
                    <a:pt x="343228" y="1062314"/>
                  </a:cubicBezTo>
                  <a:cubicBezTo>
                    <a:pt x="334213" y="1059646"/>
                    <a:pt x="324620" y="1059646"/>
                    <a:pt x="315605" y="1062314"/>
                  </a:cubicBezTo>
                  <a:close/>
                  <a:moveTo>
                    <a:pt x="47096" y="277453"/>
                  </a:moveTo>
                  <a:cubicBezTo>
                    <a:pt x="41095" y="274501"/>
                    <a:pt x="41095" y="274501"/>
                    <a:pt x="34142" y="277453"/>
                  </a:cubicBezTo>
                  <a:lnTo>
                    <a:pt x="40619" y="281358"/>
                  </a:lnTo>
                  <a:lnTo>
                    <a:pt x="33665" y="284788"/>
                  </a:lnTo>
                  <a:cubicBezTo>
                    <a:pt x="37746" y="287455"/>
                    <a:pt x="43015" y="287455"/>
                    <a:pt x="47096" y="284788"/>
                  </a:cubicBezTo>
                  <a:close/>
                  <a:moveTo>
                    <a:pt x="76909" y="478050"/>
                  </a:moveTo>
                  <a:lnTo>
                    <a:pt x="89863" y="478050"/>
                  </a:lnTo>
                  <a:cubicBezTo>
                    <a:pt x="94530" y="474240"/>
                    <a:pt x="94530" y="474240"/>
                    <a:pt x="89863" y="470620"/>
                  </a:cubicBezTo>
                  <a:lnTo>
                    <a:pt x="77004" y="470620"/>
                  </a:lnTo>
                  <a:cubicBezTo>
                    <a:pt x="71861" y="474430"/>
                    <a:pt x="71861" y="474430"/>
                    <a:pt x="76718" y="478050"/>
                  </a:cubicBezTo>
                  <a:close/>
                  <a:moveTo>
                    <a:pt x="73385" y="652929"/>
                  </a:moveTo>
                  <a:cubicBezTo>
                    <a:pt x="77345" y="655644"/>
                    <a:pt x="82569" y="655644"/>
                    <a:pt x="86529" y="652929"/>
                  </a:cubicBezTo>
                  <a:lnTo>
                    <a:pt x="86529" y="649405"/>
                  </a:lnTo>
                  <a:cubicBezTo>
                    <a:pt x="80147" y="646643"/>
                    <a:pt x="80147" y="646738"/>
                    <a:pt x="73385" y="649405"/>
                  </a:cubicBezTo>
                  <a:close/>
                  <a:moveTo>
                    <a:pt x="112532" y="671979"/>
                  </a:moveTo>
                  <a:cubicBezTo>
                    <a:pt x="105831" y="667121"/>
                    <a:pt x="97441" y="665197"/>
                    <a:pt x="89291" y="666645"/>
                  </a:cubicBezTo>
                  <a:cubicBezTo>
                    <a:pt x="83814" y="669302"/>
                    <a:pt x="78614" y="672493"/>
                    <a:pt x="73766" y="676170"/>
                  </a:cubicBezTo>
                  <a:cubicBezTo>
                    <a:pt x="81862" y="678646"/>
                    <a:pt x="89958" y="675313"/>
                    <a:pt x="96816" y="681028"/>
                  </a:cubicBezTo>
                  <a:cubicBezTo>
                    <a:pt x="101960" y="680361"/>
                    <a:pt x="107865" y="682266"/>
                    <a:pt x="112532" y="679313"/>
                  </a:cubicBezTo>
                  <a:close/>
                  <a:moveTo>
                    <a:pt x="146727" y="649024"/>
                  </a:moveTo>
                  <a:cubicBezTo>
                    <a:pt x="127677" y="650834"/>
                    <a:pt x="108627" y="639499"/>
                    <a:pt x="93101" y="649881"/>
                  </a:cubicBezTo>
                  <a:cubicBezTo>
                    <a:pt x="106817" y="661311"/>
                    <a:pt x="120057" y="659406"/>
                    <a:pt x="135964" y="655405"/>
                  </a:cubicBezTo>
                  <a:close/>
                  <a:moveTo>
                    <a:pt x="227690" y="946489"/>
                  </a:moveTo>
                  <a:cubicBezTo>
                    <a:pt x="218165" y="946489"/>
                    <a:pt x="204258" y="945346"/>
                    <a:pt x="220451" y="953824"/>
                  </a:cubicBezTo>
                  <a:lnTo>
                    <a:pt x="228071" y="953824"/>
                  </a:lnTo>
                  <a:cubicBezTo>
                    <a:pt x="232166" y="949633"/>
                    <a:pt x="232262" y="949633"/>
                    <a:pt x="227499" y="946013"/>
                  </a:cubicBezTo>
                  <a:close/>
                  <a:moveTo>
                    <a:pt x="275696" y="1061456"/>
                  </a:moveTo>
                  <a:cubicBezTo>
                    <a:pt x="273505" y="1059551"/>
                    <a:pt x="270076" y="1060504"/>
                    <a:pt x="267123" y="1060218"/>
                  </a:cubicBezTo>
                  <a:cubicBezTo>
                    <a:pt x="262265" y="1062694"/>
                    <a:pt x="262361" y="1065076"/>
                    <a:pt x="267123" y="1067838"/>
                  </a:cubicBezTo>
                  <a:cubicBezTo>
                    <a:pt x="269028" y="1065838"/>
                    <a:pt x="276648" y="1063933"/>
                    <a:pt x="275696" y="1061456"/>
                  </a:cubicBezTo>
                  <a:close/>
                  <a:moveTo>
                    <a:pt x="383519" y="1222429"/>
                  </a:moveTo>
                  <a:cubicBezTo>
                    <a:pt x="378566" y="1222429"/>
                    <a:pt x="372755" y="1221095"/>
                    <a:pt x="368660" y="1224429"/>
                  </a:cubicBezTo>
                  <a:lnTo>
                    <a:pt x="375422" y="1227858"/>
                  </a:lnTo>
                  <a:lnTo>
                    <a:pt x="375422" y="1233002"/>
                  </a:lnTo>
                  <a:cubicBezTo>
                    <a:pt x="382090" y="1232430"/>
                    <a:pt x="388567" y="1235573"/>
                    <a:pt x="395139" y="1231668"/>
                  </a:cubicBezTo>
                  <a:lnTo>
                    <a:pt x="395139" y="1228048"/>
                  </a:lnTo>
                  <a:cubicBezTo>
                    <a:pt x="391607" y="1225543"/>
                    <a:pt x="387679" y="1223638"/>
                    <a:pt x="383519" y="1222429"/>
                  </a:cubicBezTo>
                  <a:close/>
                  <a:moveTo>
                    <a:pt x="359230" y="1185472"/>
                  </a:moveTo>
                  <a:cubicBezTo>
                    <a:pt x="373918" y="1185453"/>
                    <a:pt x="388421" y="1182205"/>
                    <a:pt x="401711" y="1175947"/>
                  </a:cubicBezTo>
                  <a:cubicBezTo>
                    <a:pt x="401711" y="1172899"/>
                    <a:pt x="401711" y="1172899"/>
                    <a:pt x="399425" y="1170994"/>
                  </a:cubicBezTo>
                  <a:cubicBezTo>
                    <a:pt x="384281" y="1166327"/>
                    <a:pt x="373041" y="1176328"/>
                    <a:pt x="359325" y="1177757"/>
                  </a:cubicBezTo>
                  <a:cubicBezTo>
                    <a:pt x="354182" y="1181852"/>
                    <a:pt x="354182" y="1181852"/>
                    <a:pt x="359230" y="1185472"/>
                  </a:cubicBezTo>
                  <a:close/>
                  <a:moveTo>
                    <a:pt x="355420" y="1263386"/>
                  </a:moveTo>
                  <a:cubicBezTo>
                    <a:pt x="366131" y="1257242"/>
                    <a:pt x="378450" y="1254490"/>
                    <a:pt x="390758" y="1255480"/>
                  </a:cubicBezTo>
                  <a:cubicBezTo>
                    <a:pt x="409808" y="1242812"/>
                    <a:pt x="349038" y="1244432"/>
                    <a:pt x="343133" y="1253385"/>
                  </a:cubicBezTo>
                  <a:cubicBezTo>
                    <a:pt x="343133" y="1254623"/>
                    <a:pt x="343133" y="1255766"/>
                    <a:pt x="342561" y="1257195"/>
                  </a:cubicBezTo>
                  <a:cubicBezTo>
                    <a:pt x="346489" y="1259928"/>
                    <a:pt x="350831" y="1262024"/>
                    <a:pt x="355420" y="1263386"/>
                  </a:cubicBezTo>
                  <a:close/>
                  <a:moveTo>
                    <a:pt x="404855" y="1723634"/>
                  </a:moveTo>
                  <a:cubicBezTo>
                    <a:pt x="400949" y="1724491"/>
                    <a:pt x="389805" y="1721348"/>
                    <a:pt x="389710" y="1726110"/>
                  </a:cubicBezTo>
                  <a:cubicBezTo>
                    <a:pt x="392091" y="1728492"/>
                    <a:pt x="413618" y="1728302"/>
                    <a:pt x="404855" y="1723634"/>
                  </a:cubicBezTo>
                  <a:close/>
                  <a:moveTo>
                    <a:pt x="418571" y="1406642"/>
                  </a:moveTo>
                  <a:lnTo>
                    <a:pt x="412284" y="1406642"/>
                  </a:lnTo>
                  <a:cubicBezTo>
                    <a:pt x="409236" y="1408738"/>
                    <a:pt x="404283" y="1409881"/>
                    <a:pt x="403426" y="1412357"/>
                  </a:cubicBezTo>
                  <a:lnTo>
                    <a:pt x="411713" y="1417786"/>
                  </a:lnTo>
                  <a:cubicBezTo>
                    <a:pt x="415523" y="1417786"/>
                    <a:pt x="418952" y="1418358"/>
                    <a:pt x="421238" y="1416358"/>
                  </a:cubicBezTo>
                  <a:cubicBezTo>
                    <a:pt x="420952" y="1413024"/>
                    <a:pt x="424190" y="1409499"/>
                    <a:pt x="418571" y="1406642"/>
                  </a:cubicBezTo>
                  <a:close/>
                  <a:moveTo>
                    <a:pt x="444764" y="1339967"/>
                  </a:moveTo>
                  <a:cubicBezTo>
                    <a:pt x="469148" y="1335491"/>
                    <a:pt x="493628" y="1352731"/>
                    <a:pt x="515821" y="1344539"/>
                  </a:cubicBezTo>
                  <a:cubicBezTo>
                    <a:pt x="520393" y="1342253"/>
                    <a:pt x="591068" y="1333109"/>
                    <a:pt x="566113" y="1328918"/>
                  </a:cubicBezTo>
                  <a:cubicBezTo>
                    <a:pt x="556588" y="1327299"/>
                    <a:pt x="540395" y="1333109"/>
                    <a:pt x="533537" y="1325966"/>
                  </a:cubicBezTo>
                  <a:cubicBezTo>
                    <a:pt x="543062" y="1313964"/>
                    <a:pt x="568113" y="1328823"/>
                    <a:pt x="579543" y="1316441"/>
                  </a:cubicBezTo>
                  <a:lnTo>
                    <a:pt x="579543" y="1309011"/>
                  </a:lnTo>
                  <a:cubicBezTo>
                    <a:pt x="569944" y="1305753"/>
                    <a:pt x="559454" y="1306373"/>
                    <a:pt x="550301" y="1310725"/>
                  </a:cubicBezTo>
                  <a:cubicBezTo>
                    <a:pt x="498104" y="1300343"/>
                    <a:pt x="440764" y="1309868"/>
                    <a:pt x="389043" y="1305296"/>
                  </a:cubicBezTo>
                  <a:lnTo>
                    <a:pt x="389043" y="1309011"/>
                  </a:lnTo>
                  <a:cubicBezTo>
                    <a:pt x="386567" y="1312154"/>
                    <a:pt x="378375" y="1309011"/>
                    <a:pt x="376280" y="1312916"/>
                  </a:cubicBezTo>
                  <a:cubicBezTo>
                    <a:pt x="382729" y="1317526"/>
                    <a:pt x="390739" y="1319412"/>
                    <a:pt x="398568" y="1318155"/>
                  </a:cubicBezTo>
                  <a:cubicBezTo>
                    <a:pt x="403712" y="1321870"/>
                    <a:pt x="403712" y="1321870"/>
                    <a:pt x="398568" y="1325680"/>
                  </a:cubicBezTo>
                  <a:cubicBezTo>
                    <a:pt x="392186" y="1324632"/>
                    <a:pt x="387995" y="1328061"/>
                    <a:pt x="382471" y="1331109"/>
                  </a:cubicBezTo>
                  <a:cubicBezTo>
                    <a:pt x="382471" y="1332633"/>
                    <a:pt x="383233" y="1334252"/>
                    <a:pt x="383709" y="1336252"/>
                  </a:cubicBezTo>
                  <a:cubicBezTo>
                    <a:pt x="405426" y="1340920"/>
                    <a:pt x="425429" y="1325108"/>
                    <a:pt x="444288" y="1340253"/>
                  </a:cubicBezTo>
                  <a:close/>
                  <a:moveTo>
                    <a:pt x="461338" y="1461697"/>
                  </a:moveTo>
                  <a:cubicBezTo>
                    <a:pt x="462576" y="1457411"/>
                    <a:pt x="453527" y="1457506"/>
                    <a:pt x="454766" y="1461697"/>
                  </a:cubicBezTo>
                  <a:cubicBezTo>
                    <a:pt x="453718" y="1466459"/>
                    <a:pt x="462576" y="1465793"/>
                    <a:pt x="460862" y="1461982"/>
                  </a:cubicBezTo>
                  <a:close/>
                  <a:moveTo>
                    <a:pt x="474578" y="1463411"/>
                  </a:moveTo>
                  <a:cubicBezTo>
                    <a:pt x="481305" y="1468078"/>
                    <a:pt x="489495" y="1470136"/>
                    <a:pt x="497628" y="1469221"/>
                  </a:cubicBezTo>
                  <a:cubicBezTo>
                    <a:pt x="501056" y="1471965"/>
                    <a:pt x="505482" y="1473146"/>
                    <a:pt x="509820" y="1472460"/>
                  </a:cubicBezTo>
                  <a:cubicBezTo>
                    <a:pt x="528870" y="1462935"/>
                    <a:pt x="553349" y="1470745"/>
                    <a:pt x="571923" y="1459982"/>
                  </a:cubicBezTo>
                  <a:cubicBezTo>
                    <a:pt x="573541" y="1455620"/>
                    <a:pt x="572900" y="1450734"/>
                    <a:pt x="570209" y="1446933"/>
                  </a:cubicBezTo>
                  <a:cubicBezTo>
                    <a:pt x="554111" y="1450267"/>
                    <a:pt x="538014" y="1439694"/>
                    <a:pt x="523727" y="1446933"/>
                  </a:cubicBezTo>
                  <a:cubicBezTo>
                    <a:pt x="513535" y="1439599"/>
                    <a:pt x="502105" y="1446361"/>
                    <a:pt x="490865" y="1446933"/>
                  </a:cubicBezTo>
                  <a:cubicBezTo>
                    <a:pt x="483531" y="1449409"/>
                    <a:pt x="489532" y="1453886"/>
                    <a:pt x="486008" y="1456458"/>
                  </a:cubicBezTo>
                  <a:close/>
                  <a:moveTo>
                    <a:pt x="549730" y="1476461"/>
                  </a:moveTo>
                  <a:cubicBezTo>
                    <a:pt x="547158" y="1476461"/>
                    <a:pt x="542777" y="1475603"/>
                    <a:pt x="541253" y="1477699"/>
                  </a:cubicBezTo>
                  <a:cubicBezTo>
                    <a:pt x="537919" y="1481794"/>
                    <a:pt x="559255" y="1480842"/>
                    <a:pt x="549254" y="1476746"/>
                  </a:cubicBezTo>
                  <a:close/>
                  <a:moveTo>
                    <a:pt x="499628" y="1684105"/>
                  </a:moveTo>
                  <a:cubicBezTo>
                    <a:pt x="492525" y="1681648"/>
                    <a:pt x="485181" y="1679962"/>
                    <a:pt x="477721" y="1679057"/>
                  </a:cubicBezTo>
                  <a:cubicBezTo>
                    <a:pt x="473149" y="1682867"/>
                    <a:pt x="473149" y="1682867"/>
                    <a:pt x="477721" y="1686487"/>
                  </a:cubicBezTo>
                  <a:cubicBezTo>
                    <a:pt x="483341" y="1685439"/>
                    <a:pt x="496771" y="1689820"/>
                    <a:pt x="499152" y="1684391"/>
                  </a:cubicBezTo>
                  <a:close/>
                  <a:moveTo>
                    <a:pt x="519155" y="1639719"/>
                  </a:moveTo>
                  <a:cubicBezTo>
                    <a:pt x="515154" y="1637528"/>
                    <a:pt x="508296" y="1639719"/>
                    <a:pt x="504391" y="1634861"/>
                  </a:cubicBezTo>
                  <a:cubicBezTo>
                    <a:pt x="475816" y="1638195"/>
                    <a:pt x="489818" y="1649816"/>
                    <a:pt x="511154" y="1645910"/>
                  </a:cubicBezTo>
                  <a:cubicBezTo>
                    <a:pt x="511916" y="1644576"/>
                    <a:pt x="520202" y="1642290"/>
                    <a:pt x="518678" y="1640005"/>
                  </a:cubicBezTo>
                  <a:close/>
                  <a:moveTo>
                    <a:pt x="557255" y="1509322"/>
                  </a:moveTo>
                  <a:lnTo>
                    <a:pt x="573352" y="1509322"/>
                  </a:lnTo>
                  <a:lnTo>
                    <a:pt x="573352" y="1496844"/>
                  </a:lnTo>
                  <a:lnTo>
                    <a:pt x="563827" y="1491796"/>
                  </a:lnTo>
                  <a:lnTo>
                    <a:pt x="557255" y="1494844"/>
                  </a:lnTo>
                  <a:cubicBezTo>
                    <a:pt x="545729" y="1486366"/>
                    <a:pt x="526775" y="1496177"/>
                    <a:pt x="515440" y="1489224"/>
                  </a:cubicBezTo>
                  <a:cubicBezTo>
                    <a:pt x="531537" y="1478556"/>
                    <a:pt x="485817" y="1486176"/>
                    <a:pt x="481912" y="1489224"/>
                  </a:cubicBezTo>
                  <a:lnTo>
                    <a:pt x="481912" y="1496558"/>
                  </a:lnTo>
                  <a:cubicBezTo>
                    <a:pt x="502391" y="1511417"/>
                    <a:pt x="535919" y="1493796"/>
                    <a:pt x="556397" y="15096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grpSp>
        <p:nvGrpSpPr>
          <p:cNvPr id="218" name="Google Shape;218;p11"/>
          <p:cNvGrpSpPr/>
          <p:nvPr/>
        </p:nvGrpSpPr>
        <p:grpSpPr>
          <a:xfrm rot="-5400000">
            <a:off x="1543274" y="-379651"/>
            <a:ext cx="460804" cy="3546615"/>
            <a:chOff x="10080554" y="-143"/>
            <a:chExt cx="412648" cy="6861317"/>
          </a:xfrm>
        </p:grpSpPr>
        <p:sp>
          <p:nvSpPr>
            <p:cNvPr id="219" name="Google Shape;219;p11"/>
            <p:cNvSpPr/>
            <p:nvPr/>
          </p:nvSpPr>
          <p:spPr>
            <a:xfrm>
              <a:off x="10080554" y="2907392"/>
              <a:ext cx="404410" cy="3953782"/>
            </a:xfrm>
            <a:custGeom>
              <a:avLst/>
              <a:gdLst/>
              <a:ahLst/>
              <a:cxnLst/>
              <a:rect l="l" t="t" r="r" b="b"/>
              <a:pathLst>
                <a:path w="612743" h="2653545" extrusionOk="0">
                  <a:moveTo>
                    <a:pt x="598593" y="2643439"/>
                  </a:moveTo>
                  <a:lnTo>
                    <a:pt x="598593" y="2652964"/>
                  </a:lnTo>
                  <a:lnTo>
                    <a:pt x="709" y="2652964"/>
                  </a:lnTo>
                  <a:lnTo>
                    <a:pt x="709" y="2599529"/>
                  </a:lnTo>
                  <a:lnTo>
                    <a:pt x="7472" y="2595528"/>
                  </a:lnTo>
                  <a:lnTo>
                    <a:pt x="7472" y="2547903"/>
                  </a:lnTo>
                  <a:cubicBezTo>
                    <a:pt x="24045" y="2520187"/>
                    <a:pt x="8900" y="2471703"/>
                    <a:pt x="13853" y="2437414"/>
                  </a:cubicBezTo>
                  <a:cubicBezTo>
                    <a:pt x="-910" y="2431604"/>
                    <a:pt x="24902" y="2430556"/>
                    <a:pt x="7472" y="2422840"/>
                  </a:cubicBezTo>
                  <a:lnTo>
                    <a:pt x="7472" y="2371500"/>
                  </a:lnTo>
                  <a:lnTo>
                    <a:pt x="804" y="2367405"/>
                  </a:lnTo>
                  <a:lnTo>
                    <a:pt x="804" y="2323304"/>
                  </a:lnTo>
                  <a:lnTo>
                    <a:pt x="6995" y="2319494"/>
                  </a:lnTo>
                  <a:lnTo>
                    <a:pt x="709" y="2315493"/>
                  </a:lnTo>
                  <a:cubicBezTo>
                    <a:pt x="709" y="2314161"/>
                    <a:pt x="709" y="2313018"/>
                    <a:pt x="1376" y="2311779"/>
                  </a:cubicBezTo>
                  <a:cubicBezTo>
                    <a:pt x="16711" y="2295872"/>
                    <a:pt x="1376" y="2263012"/>
                    <a:pt x="8233" y="2241580"/>
                  </a:cubicBezTo>
                  <a:lnTo>
                    <a:pt x="13091" y="2238818"/>
                  </a:lnTo>
                  <a:cubicBezTo>
                    <a:pt x="13958" y="2233960"/>
                    <a:pt x="14253" y="2229007"/>
                    <a:pt x="13949" y="2224053"/>
                  </a:cubicBezTo>
                  <a:lnTo>
                    <a:pt x="19949" y="2220053"/>
                  </a:lnTo>
                  <a:lnTo>
                    <a:pt x="14139" y="2216338"/>
                  </a:lnTo>
                  <a:lnTo>
                    <a:pt x="20521" y="2212433"/>
                  </a:lnTo>
                  <a:lnTo>
                    <a:pt x="20521" y="2190526"/>
                  </a:lnTo>
                  <a:cubicBezTo>
                    <a:pt x="30046" y="2188049"/>
                    <a:pt x="26617" y="2179191"/>
                    <a:pt x="26998" y="2172143"/>
                  </a:cubicBezTo>
                  <a:lnTo>
                    <a:pt x="32999" y="2168713"/>
                  </a:lnTo>
                  <a:cubicBezTo>
                    <a:pt x="33903" y="2163665"/>
                    <a:pt x="33903" y="2158427"/>
                    <a:pt x="32999" y="2153378"/>
                  </a:cubicBezTo>
                  <a:lnTo>
                    <a:pt x="20997" y="2146616"/>
                  </a:lnTo>
                  <a:lnTo>
                    <a:pt x="20426" y="2142901"/>
                  </a:lnTo>
                  <a:lnTo>
                    <a:pt x="26903" y="2138901"/>
                  </a:lnTo>
                  <a:lnTo>
                    <a:pt x="26903" y="2083750"/>
                  </a:lnTo>
                  <a:lnTo>
                    <a:pt x="20521" y="2079845"/>
                  </a:lnTo>
                  <a:lnTo>
                    <a:pt x="20521" y="2076321"/>
                  </a:lnTo>
                  <a:lnTo>
                    <a:pt x="26712" y="2072511"/>
                  </a:lnTo>
                  <a:lnTo>
                    <a:pt x="26712" y="2039269"/>
                  </a:lnTo>
                  <a:cubicBezTo>
                    <a:pt x="18044" y="2034030"/>
                    <a:pt x="18044" y="2033744"/>
                    <a:pt x="26045" y="2028886"/>
                  </a:cubicBezTo>
                  <a:cubicBezTo>
                    <a:pt x="28141" y="2024124"/>
                    <a:pt x="26045" y="2019361"/>
                    <a:pt x="27283" y="2014313"/>
                  </a:cubicBezTo>
                  <a:lnTo>
                    <a:pt x="20997" y="2010122"/>
                  </a:lnTo>
                  <a:cubicBezTo>
                    <a:pt x="20997" y="2009075"/>
                    <a:pt x="20997" y="2007932"/>
                    <a:pt x="20426" y="2006598"/>
                  </a:cubicBezTo>
                  <a:lnTo>
                    <a:pt x="26903" y="2002502"/>
                  </a:lnTo>
                  <a:lnTo>
                    <a:pt x="26903" y="1910777"/>
                  </a:lnTo>
                  <a:lnTo>
                    <a:pt x="33475" y="1906681"/>
                  </a:lnTo>
                  <a:lnTo>
                    <a:pt x="33475" y="1884773"/>
                  </a:lnTo>
                  <a:lnTo>
                    <a:pt x="26998" y="1880677"/>
                  </a:lnTo>
                  <a:cubicBezTo>
                    <a:pt x="26998" y="1879344"/>
                    <a:pt x="26998" y="1878201"/>
                    <a:pt x="27474" y="1877058"/>
                  </a:cubicBezTo>
                  <a:cubicBezTo>
                    <a:pt x="32046" y="1875343"/>
                    <a:pt x="34808" y="1872105"/>
                    <a:pt x="33475" y="1867533"/>
                  </a:cubicBezTo>
                  <a:cubicBezTo>
                    <a:pt x="33475" y="1861056"/>
                    <a:pt x="35475" y="1854293"/>
                    <a:pt x="27474" y="1852007"/>
                  </a:cubicBezTo>
                  <a:lnTo>
                    <a:pt x="33189" y="1848007"/>
                  </a:lnTo>
                  <a:lnTo>
                    <a:pt x="33189" y="1837053"/>
                  </a:lnTo>
                  <a:lnTo>
                    <a:pt x="27093" y="1833243"/>
                  </a:lnTo>
                  <a:lnTo>
                    <a:pt x="27093" y="1789047"/>
                  </a:lnTo>
                  <a:lnTo>
                    <a:pt x="20426" y="1784951"/>
                  </a:lnTo>
                  <a:lnTo>
                    <a:pt x="20426" y="1689701"/>
                  </a:lnTo>
                  <a:lnTo>
                    <a:pt x="14139" y="1685796"/>
                  </a:lnTo>
                  <a:cubicBezTo>
                    <a:pt x="21473" y="1683320"/>
                    <a:pt x="19283" y="1677700"/>
                    <a:pt x="25855" y="1675509"/>
                  </a:cubicBezTo>
                  <a:cubicBezTo>
                    <a:pt x="26331" y="1673413"/>
                    <a:pt x="22616" y="1672937"/>
                    <a:pt x="20807" y="1671223"/>
                  </a:cubicBezTo>
                  <a:lnTo>
                    <a:pt x="20807" y="1579211"/>
                  </a:lnTo>
                  <a:lnTo>
                    <a:pt x="26807" y="1575401"/>
                  </a:lnTo>
                  <a:lnTo>
                    <a:pt x="26807" y="1553589"/>
                  </a:lnTo>
                  <a:lnTo>
                    <a:pt x="33570" y="1549493"/>
                  </a:lnTo>
                  <a:lnTo>
                    <a:pt x="33570" y="1538539"/>
                  </a:lnTo>
                  <a:lnTo>
                    <a:pt x="26807" y="1534444"/>
                  </a:lnTo>
                  <a:lnTo>
                    <a:pt x="26807" y="1468531"/>
                  </a:lnTo>
                  <a:lnTo>
                    <a:pt x="20807" y="1464530"/>
                  </a:lnTo>
                  <a:lnTo>
                    <a:pt x="25855" y="1461673"/>
                  </a:lnTo>
                  <a:cubicBezTo>
                    <a:pt x="29665" y="1449386"/>
                    <a:pt x="24331" y="1435955"/>
                    <a:pt x="28046" y="1423573"/>
                  </a:cubicBezTo>
                  <a:lnTo>
                    <a:pt x="33189" y="1420620"/>
                  </a:lnTo>
                  <a:lnTo>
                    <a:pt x="33189" y="1413191"/>
                  </a:lnTo>
                  <a:lnTo>
                    <a:pt x="27188" y="1409380"/>
                  </a:lnTo>
                  <a:lnTo>
                    <a:pt x="27188" y="1379948"/>
                  </a:lnTo>
                  <a:lnTo>
                    <a:pt x="33570" y="1376138"/>
                  </a:lnTo>
                  <a:lnTo>
                    <a:pt x="33570" y="1372614"/>
                  </a:lnTo>
                  <a:lnTo>
                    <a:pt x="26998" y="1368613"/>
                  </a:lnTo>
                  <a:cubicBezTo>
                    <a:pt x="26998" y="1367375"/>
                    <a:pt x="26998" y="1366137"/>
                    <a:pt x="26998" y="1365089"/>
                  </a:cubicBezTo>
                  <a:lnTo>
                    <a:pt x="33665" y="1360898"/>
                  </a:lnTo>
                  <a:lnTo>
                    <a:pt x="33665" y="1320703"/>
                  </a:lnTo>
                  <a:cubicBezTo>
                    <a:pt x="39666" y="1317274"/>
                    <a:pt x="39666" y="1317274"/>
                    <a:pt x="33665" y="1313750"/>
                  </a:cubicBezTo>
                  <a:lnTo>
                    <a:pt x="33665" y="1306320"/>
                  </a:lnTo>
                  <a:lnTo>
                    <a:pt x="39571" y="1302510"/>
                  </a:lnTo>
                  <a:lnTo>
                    <a:pt x="39571" y="1291556"/>
                  </a:lnTo>
                  <a:lnTo>
                    <a:pt x="33284" y="1287746"/>
                  </a:lnTo>
                  <a:lnTo>
                    <a:pt x="33284" y="1250980"/>
                  </a:lnTo>
                  <a:lnTo>
                    <a:pt x="39857" y="1247075"/>
                  </a:lnTo>
                  <a:cubicBezTo>
                    <a:pt x="39857" y="1245741"/>
                    <a:pt x="39857" y="1244598"/>
                    <a:pt x="39857" y="1243360"/>
                  </a:cubicBezTo>
                  <a:cubicBezTo>
                    <a:pt x="22235" y="1236121"/>
                    <a:pt x="51572" y="1232406"/>
                    <a:pt x="34046" y="1225357"/>
                  </a:cubicBezTo>
                  <a:lnTo>
                    <a:pt x="34046" y="1211070"/>
                  </a:lnTo>
                  <a:lnTo>
                    <a:pt x="27474" y="1206784"/>
                  </a:lnTo>
                  <a:lnTo>
                    <a:pt x="33665" y="1202879"/>
                  </a:lnTo>
                  <a:lnTo>
                    <a:pt x="33665" y="1169922"/>
                  </a:lnTo>
                  <a:lnTo>
                    <a:pt x="26903" y="1165921"/>
                  </a:lnTo>
                  <a:lnTo>
                    <a:pt x="26903" y="1099913"/>
                  </a:lnTo>
                  <a:lnTo>
                    <a:pt x="20807" y="1096008"/>
                  </a:lnTo>
                  <a:lnTo>
                    <a:pt x="20807" y="947989"/>
                  </a:lnTo>
                  <a:cubicBezTo>
                    <a:pt x="37094" y="930749"/>
                    <a:pt x="20807" y="893507"/>
                    <a:pt x="28046" y="870266"/>
                  </a:cubicBezTo>
                  <a:lnTo>
                    <a:pt x="32618" y="867694"/>
                  </a:lnTo>
                  <a:cubicBezTo>
                    <a:pt x="33475" y="863503"/>
                    <a:pt x="37285" y="859026"/>
                    <a:pt x="27379" y="856835"/>
                  </a:cubicBezTo>
                  <a:lnTo>
                    <a:pt x="27379" y="848739"/>
                  </a:lnTo>
                  <a:lnTo>
                    <a:pt x="33570" y="844929"/>
                  </a:lnTo>
                  <a:lnTo>
                    <a:pt x="33570" y="841405"/>
                  </a:lnTo>
                  <a:lnTo>
                    <a:pt x="27188" y="837500"/>
                  </a:lnTo>
                  <a:lnTo>
                    <a:pt x="27188" y="822926"/>
                  </a:lnTo>
                  <a:lnTo>
                    <a:pt x="33379" y="819116"/>
                  </a:lnTo>
                  <a:lnTo>
                    <a:pt x="33379" y="807972"/>
                  </a:lnTo>
                  <a:cubicBezTo>
                    <a:pt x="24712" y="802733"/>
                    <a:pt x="24712" y="802447"/>
                    <a:pt x="32618" y="797590"/>
                  </a:cubicBezTo>
                  <a:cubicBezTo>
                    <a:pt x="34523" y="794066"/>
                    <a:pt x="33284" y="790446"/>
                    <a:pt x="33665" y="786445"/>
                  </a:cubicBezTo>
                  <a:lnTo>
                    <a:pt x="27379" y="782254"/>
                  </a:lnTo>
                  <a:lnTo>
                    <a:pt x="27379" y="775110"/>
                  </a:lnTo>
                  <a:lnTo>
                    <a:pt x="33570" y="771205"/>
                  </a:lnTo>
                  <a:lnTo>
                    <a:pt x="33570" y="731010"/>
                  </a:lnTo>
                  <a:lnTo>
                    <a:pt x="40142" y="727009"/>
                  </a:lnTo>
                  <a:lnTo>
                    <a:pt x="40142" y="719675"/>
                  </a:lnTo>
                  <a:cubicBezTo>
                    <a:pt x="36142" y="716913"/>
                    <a:pt x="30617" y="715198"/>
                    <a:pt x="28046" y="711770"/>
                  </a:cubicBezTo>
                  <a:lnTo>
                    <a:pt x="39952" y="705102"/>
                  </a:lnTo>
                  <a:lnTo>
                    <a:pt x="39952" y="671860"/>
                  </a:lnTo>
                  <a:lnTo>
                    <a:pt x="33761" y="668049"/>
                  </a:lnTo>
                  <a:lnTo>
                    <a:pt x="33761" y="605756"/>
                  </a:lnTo>
                  <a:lnTo>
                    <a:pt x="27188" y="601661"/>
                  </a:lnTo>
                  <a:lnTo>
                    <a:pt x="27188" y="598136"/>
                  </a:lnTo>
                  <a:lnTo>
                    <a:pt x="33379" y="594326"/>
                  </a:lnTo>
                  <a:lnTo>
                    <a:pt x="33379" y="579467"/>
                  </a:lnTo>
                  <a:lnTo>
                    <a:pt x="28046" y="576514"/>
                  </a:lnTo>
                  <a:cubicBezTo>
                    <a:pt x="21188" y="563561"/>
                    <a:pt x="38142" y="528889"/>
                    <a:pt x="17378" y="529842"/>
                  </a:cubicBezTo>
                  <a:cubicBezTo>
                    <a:pt x="10424" y="527080"/>
                    <a:pt x="24140" y="523365"/>
                    <a:pt x="26903" y="520793"/>
                  </a:cubicBezTo>
                  <a:lnTo>
                    <a:pt x="26903" y="513459"/>
                  </a:lnTo>
                  <a:lnTo>
                    <a:pt x="20521" y="509553"/>
                  </a:lnTo>
                  <a:lnTo>
                    <a:pt x="20521" y="506029"/>
                  </a:lnTo>
                  <a:lnTo>
                    <a:pt x="27188" y="501838"/>
                  </a:lnTo>
                  <a:lnTo>
                    <a:pt x="27188" y="480026"/>
                  </a:lnTo>
                  <a:cubicBezTo>
                    <a:pt x="30332" y="478121"/>
                    <a:pt x="34142" y="476883"/>
                    <a:pt x="33665" y="473930"/>
                  </a:cubicBezTo>
                  <a:cubicBezTo>
                    <a:pt x="33189" y="470977"/>
                    <a:pt x="37094" y="470977"/>
                    <a:pt x="39190" y="469644"/>
                  </a:cubicBezTo>
                  <a:cubicBezTo>
                    <a:pt x="41476" y="466119"/>
                    <a:pt x="39190" y="462405"/>
                    <a:pt x="40714" y="458881"/>
                  </a:cubicBezTo>
                  <a:lnTo>
                    <a:pt x="33856" y="454308"/>
                  </a:lnTo>
                  <a:lnTo>
                    <a:pt x="33856" y="403255"/>
                  </a:lnTo>
                  <a:lnTo>
                    <a:pt x="27093" y="399064"/>
                  </a:lnTo>
                  <a:lnTo>
                    <a:pt x="27093" y="318101"/>
                  </a:lnTo>
                  <a:lnTo>
                    <a:pt x="33570" y="314196"/>
                  </a:lnTo>
                  <a:lnTo>
                    <a:pt x="33570" y="310672"/>
                  </a:lnTo>
                  <a:lnTo>
                    <a:pt x="26807" y="306576"/>
                  </a:lnTo>
                  <a:lnTo>
                    <a:pt x="26807" y="258951"/>
                  </a:lnTo>
                  <a:cubicBezTo>
                    <a:pt x="19664" y="256665"/>
                    <a:pt x="19092" y="249426"/>
                    <a:pt x="21188" y="243806"/>
                  </a:cubicBezTo>
                  <a:cubicBezTo>
                    <a:pt x="29379" y="238948"/>
                    <a:pt x="29379" y="238663"/>
                    <a:pt x="21188" y="233424"/>
                  </a:cubicBezTo>
                  <a:lnTo>
                    <a:pt x="27188" y="229519"/>
                  </a:lnTo>
                  <a:lnTo>
                    <a:pt x="27188" y="222280"/>
                  </a:lnTo>
                  <a:cubicBezTo>
                    <a:pt x="25283" y="221041"/>
                    <a:pt x="22997" y="219803"/>
                    <a:pt x="20807" y="218469"/>
                  </a:cubicBezTo>
                  <a:lnTo>
                    <a:pt x="20807" y="178369"/>
                  </a:lnTo>
                  <a:lnTo>
                    <a:pt x="27569" y="174369"/>
                  </a:lnTo>
                  <a:lnTo>
                    <a:pt x="27569" y="156271"/>
                  </a:lnTo>
                  <a:lnTo>
                    <a:pt x="33761" y="152271"/>
                  </a:lnTo>
                  <a:cubicBezTo>
                    <a:pt x="34713" y="149128"/>
                    <a:pt x="32237" y="147318"/>
                    <a:pt x="28712" y="146175"/>
                  </a:cubicBezTo>
                  <a:cubicBezTo>
                    <a:pt x="26522" y="143032"/>
                    <a:pt x="26522" y="81595"/>
                    <a:pt x="28712" y="59783"/>
                  </a:cubicBezTo>
                  <a:lnTo>
                    <a:pt x="33761" y="56926"/>
                  </a:lnTo>
                  <a:lnTo>
                    <a:pt x="33761" y="16349"/>
                  </a:lnTo>
                  <a:lnTo>
                    <a:pt x="27950" y="12539"/>
                  </a:lnTo>
                  <a:lnTo>
                    <a:pt x="34142" y="8729"/>
                  </a:lnTo>
                  <a:lnTo>
                    <a:pt x="34142" y="1490"/>
                  </a:lnTo>
                  <a:cubicBezTo>
                    <a:pt x="41095" y="-1272"/>
                    <a:pt x="41190" y="-1272"/>
                    <a:pt x="47477" y="1490"/>
                  </a:cubicBezTo>
                  <a:lnTo>
                    <a:pt x="47477" y="12730"/>
                  </a:lnTo>
                  <a:lnTo>
                    <a:pt x="56049" y="14253"/>
                  </a:lnTo>
                  <a:cubicBezTo>
                    <a:pt x="78147" y="1966"/>
                    <a:pt x="103103" y="17587"/>
                    <a:pt x="62336" y="17778"/>
                  </a:cubicBezTo>
                  <a:cubicBezTo>
                    <a:pt x="61574" y="19493"/>
                    <a:pt x="60716" y="21112"/>
                    <a:pt x="60145" y="22255"/>
                  </a:cubicBezTo>
                  <a:cubicBezTo>
                    <a:pt x="62526" y="26446"/>
                    <a:pt x="71003" y="23588"/>
                    <a:pt x="73575" y="27398"/>
                  </a:cubicBezTo>
                  <a:lnTo>
                    <a:pt x="73575" y="30541"/>
                  </a:lnTo>
                  <a:cubicBezTo>
                    <a:pt x="70718" y="31875"/>
                    <a:pt x="41571" y="38923"/>
                    <a:pt x="50715" y="43590"/>
                  </a:cubicBezTo>
                  <a:cubicBezTo>
                    <a:pt x="69460" y="57973"/>
                    <a:pt x="94140" y="62079"/>
                    <a:pt x="116533" y="54544"/>
                  </a:cubicBezTo>
                  <a:lnTo>
                    <a:pt x="125486" y="59974"/>
                  </a:lnTo>
                  <a:cubicBezTo>
                    <a:pt x="127201" y="74928"/>
                    <a:pt x="88148" y="54830"/>
                    <a:pt x="93101" y="74833"/>
                  </a:cubicBezTo>
                  <a:cubicBezTo>
                    <a:pt x="80147" y="82262"/>
                    <a:pt x="67479" y="90263"/>
                    <a:pt x="50810" y="87596"/>
                  </a:cubicBezTo>
                  <a:cubicBezTo>
                    <a:pt x="46810" y="90644"/>
                    <a:pt x="46715" y="90644"/>
                    <a:pt x="48524" y="97121"/>
                  </a:cubicBezTo>
                  <a:cubicBezTo>
                    <a:pt x="53496" y="98398"/>
                    <a:pt x="58669" y="98712"/>
                    <a:pt x="63764" y="98074"/>
                  </a:cubicBezTo>
                  <a:cubicBezTo>
                    <a:pt x="80147" y="90644"/>
                    <a:pt x="99769" y="96549"/>
                    <a:pt x="116723" y="94740"/>
                  </a:cubicBezTo>
                  <a:cubicBezTo>
                    <a:pt x="124467" y="99474"/>
                    <a:pt x="134221" y="99474"/>
                    <a:pt x="141965" y="94740"/>
                  </a:cubicBezTo>
                  <a:cubicBezTo>
                    <a:pt x="149994" y="98207"/>
                    <a:pt x="157757" y="102246"/>
                    <a:pt x="165206" y="106837"/>
                  </a:cubicBezTo>
                  <a:lnTo>
                    <a:pt x="159205" y="110742"/>
                  </a:lnTo>
                  <a:cubicBezTo>
                    <a:pt x="159205" y="111790"/>
                    <a:pt x="159205" y="113028"/>
                    <a:pt x="159205" y="114266"/>
                  </a:cubicBezTo>
                  <a:cubicBezTo>
                    <a:pt x="155776" y="117409"/>
                    <a:pt x="122057" y="117885"/>
                    <a:pt x="128820" y="113123"/>
                  </a:cubicBezTo>
                  <a:cubicBezTo>
                    <a:pt x="134849" y="112866"/>
                    <a:pt x="140621" y="110589"/>
                    <a:pt x="145203" y="106646"/>
                  </a:cubicBezTo>
                  <a:cubicBezTo>
                    <a:pt x="123486" y="100074"/>
                    <a:pt x="100150" y="113694"/>
                    <a:pt x="79481" y="105218"/>
                  </a:cubicBezTo>
                  <a:cubicBezTo>
                    <a:pt x="70565" y="107056"/>
                    <a:pt x="61983" y="110265"/>
                    <a:pt x="54049" y="114743"/>
                  </a:cubicBezTo>
                  <a:cubicBezTo>
                    <a:pt x="54049" y="116266"/>
                    <a:pt x="54049" y="117409"/>
                    <a:pt x="54620" y="118648"/>
                  </a:cubicBezTo>
                  <a:cubicBezTo>
                    <a:pt x="72623" y="124172"/>
                    <a:pt x="91101" y="114647"/>
                    <a:pt x="110151" y="116552"/>
                  </a:cubicBezTo>
                  <a:lnTo>
                    <a:pt x="119676" y="121982"/>
                  </a:lnTo>
                  <a:lnTo>
                    <a:pt x="106913" y="129411"/>
                  </a:lnTo>
                  <a:lnTo>
                    <a:pt x="106913" y="133030"/>
                  </a:lnTo>
                  <a:lnTo>
                    <a:pt x="113008" y="136841"/>
                  </a:lnTo>
                  <a:lnTo>
                    <a:pt x="107675" y="140460"/>
                  </a:lnTo>
                  <a:cubicBezTo>
                    <a:pt x="130439" y="168463"/>
                    <a:pt x="159586" y="142460"/>
                    <a:pt x="185684" y="138650"/>
                  </a:cubicBezTo>
                  <a:lnTo>
                    <a:pt x="185684" y="158843"/>
                  </a:lnTo>
                  <a:cubicBezTo>
                    <a:pt x="176159" y="165510"/>
                    <a:pt x="155966" y="153509"/>
                    <a:pt x="152537" y="166463"/>
                  </a:cubicBezTo>
                  <a:cubicBezTo>
                    <a:pt x="142346" y="172464"/>
                    <a:pt x="97578" y="164653"/>
                    <a:pt x="100340" y="179989"/>
                  </a:cubicBezTo>
                  <a:cubicBezTo>
                    <a:pt x="105522" y="186532"/>
                    <a:pt x="114828" y="188104"/>
                    <a:pt x="121867" y="183608"/>
                  </a:cubicBezTo>
                  <a:cubicBezTo>
                    <a:pt x="155204" y="182179"/>
                    <a:pt x="158443" y="182274"/>
                    <a:pt x="165872" y="184560"/>
                  </a:cubicBezTo>
                  <a:lnTo>
                    <a:pt x="159300" y="188657"/>
                  </a:lnTo>
                  <a:lnTo>
                    <a:pt x="159300" y="192086"/>
                  </a:lnTo>
                  <a:cubicBezTo>
                    <a:pt x="152537" y="196181"/>
                    <a:pt x="79195" y="196086"/>
                    <a:pt x="97673" y="208468"/>
                  </a:cubicBezTo>
                  <a:cubicBezTo>
                    <a:pt x="110627" y="205515"/>
                    <a:pt x="125201" y="216279"/>
                    <a:pt x="135202" y="209326"/>
                  </a:cubicBezTo>
                  <a:cubicBezTo>
                    <a:pt x="150947" y="209402"/>
                    <a:pt x="166672" y="208001"/>
                    <a:pt x="182160" y="205135"/>
                  </a:cubicBezTo>
                  <a:cubicBezTo>
                    <a:pt x="191685" y="213231"/>
                    <a:pt x="208735" y="203992"/>
                    <a:pt x="218450" y="211231"/>
                  </a:cubicBezTo>
                  <a:cubicBezTo>
                    <a:pt x="218450" y="220756"/>
                    <a:pt x="200734" y="212564"/>
                    <a:pt x="195495" y="219518"/>
                  </a:cubicBezTo>
                  <a:cubicBezTo>
                    <a:pt x="176445" y="211707"/>
                    <a:pt x="157395" y="219518"/>
                    <a:pt x="136631" y="223042"/>
                  </a:cubicBezTo>
                  <a:cubicBezTo>
                    <a:pt x="123867" y="218946"/>
                    <a:pt x="82624" y="214660"/>
                    <a:pt x="74051" y="223994"/>
                  </a:cubicBezTo>
                  <a:cubicBezTo>
                    <a:pt x="78719" y="227233"/>
                    <a:pt x="80052" y="231614"/>
                    <a:pt x="84338" y="234377"/>
                  </a:cubicBezTo>
                  <a:cubicBezTo>
                    <a:pt x="97197" y="231395"/>
                    <a:pt x="110408" y="230242"/>
                    <a:pt x="123581" y="230947"/>
                  </a:cubicBezTo>
                  <a:cubicBezTo>
                    <a:pt x="133106" y="235710"/>
                    <a:pt x="133106" y="235710"/>
                    <a:pt x="142631" y="230947"/>
                  </a:cubicBezTo>
                  <a:cubicBezTo>
                    <a:pt x="174064" y="230947"/>
                    <a:pt x="207878" y="227328"/>
                    <a:pt x="237881" y="236186"/>
                  </a:cubicBezTo>
                  <a:cubicBezTo>
                    <a:pt x="232262" y="238568"/>
                    <a:pt x="233595" y="242377"/>
                    <a:pt x="228833" y="245140"/>
                  </a:cubicBezTo>
                  <a:cubicBezTo>
                    <a:pt x="209783" y="240853"/>
                    <a:pt x="189113" y="238472"/>
                    <a:pt x="173207" y="250474"/>
                  </a:cubicBezTo>
                  <a:cubicBezTo>
                    <a:pt x="173207" y="252188"/>
                    <a:pt x="173207" y="253427"/>
                    <a:pt x="172730" y="254665"/>
                  </a:cubicBezTo>
                  <a:cubicBezTo>
                    <a:pt x="158729" y="260760"/>
                    <a:pt x="137678" y="265618"/>
                    <a:pt x="123677" y="260189"/>
                  </a:cubicBezTo>
                  <a:cubicBezTo>
                    <a:pt x="118724" y="261713"/>
                    <a:pt x="122057" y="268095"/>
                    <a:pt x="116533" y="266666"/>
                  </a:cubicBezTo>
                  <a:cubicBezTo>
                    <a:pt x="108646" y="263342"/>
                    <a:pt x="100350" y="261066"/>
                    <a:pt x="91863" y="259903"/>
                  </a:cubicBezTo>
                  <a:cubicBezTo>
                    <a:pt x="81386" y="262475"/>
                    <a:pt x="82338" y="269428"/>
                    <a:pt x="75290" y="272477"/>
                  </a:cubicBezTo>
                  <a:cubicBezTo>
                    <a:pt x="84834" y="280201"/>
                    <a:pt x="97130" y="283640"/>
                    <a:pt x="109294" y="282002"/>
                  </a:cubicBezTo>
                  <a:cubicBezTo>
                    <a:pt x="133421" y="275725"/>
                    <a:pt x="158119" y="271934"/>
                    <a:pt x="183017" y="270667"/>
                  </a:cubicBezTo>
                  <a:cubicBezTo>
                    <a:pt x="190228" y="276248"/>
                    <a:pt x="199267" y="278925"/>
                    <a:pt x="208354" y="278191"/>
                  </a:cubicBezTo>
                  <a:lnTo>
                    <a:pt x="199591" y="283621"/>
                  </a:lnTo>
                  <a:lnTo>
                    <a:pt x="209116" y="288859"/>
                  </a:lnTo>
                  <a:cubicBezTo>
                    <a:pt x="233881" y="279334"/>
                    <a:pt x="263885" y="283335"/>
                    <a:pt x="287602" y="270952"/>
                  </a:cubicBezTo>
                  <a:cubicBezTo>
                    <a:pt x="292507" y="271352"/>
                    <a:pt x="297393" y="269924"/>
                    <a:pt x="301318" y="266952"/>
                  </a:cubicBezTo>
                  <a:cubicBezTo>
                    <a:pt x="304271" y="266952"/>
                    <a:pt x="322749" y="265237"/>
                    <a:pt x="314367" y="270667"/>
                  </a:cubicBezTo>
                  <a:cubicBezTo>
                    <a:pt x="308747" y="275619"/>
                    <a:pt x="297127" y="272477"/>
                    <a:pt x="297794" y="279620"/>
                  </a:cubicBezTo>
                  <a:cubicBezTo>
                    <a:pt x="297794" y="280953"/>
                    <a:pt x="293793" y="282192"/>
                    <a:pt x="291507" y="283525"/>
                  </a:cubicBezTo>
                  <a:lnTo>
                    <a:pt x="291507" y="287145"/>
                  </a:lnTo>
                  <a:cubicBezTo>
                    <a:pt x="282649" y="293432"/>
                    <a:pt x="250550" y="273619"/>
                    <a:pt x="252074" y="294289"/>
                  </a:cubicBezTo>
                  <a:cubicBezTo>
                    <a:pt x="269504" y="303814"/>
                    <a:pt x="346847" y="285621"/>
                    <a:pt x="349610" y="302480"/>
                  </a:cubicBezTo>
                  <a:cubicBezTo>
                    <a:pt x="327893" y="316577"/>
                    <a:pt x="300651" y="306386"/>
                    <a:pt x="278267" y="316863"/>
                  </a:cubicBezTo>
                  <a:cubicBezTo>
                    <a:pt x="267790" y="319530"/>
                    <a:pt x="263218" y="318292"/>
                    <a:pt x="265218" y="331436"/>
                  </a:cubicBezTo>
                  <a:cubicBezTo>
                    <a:pt x="260551" y="335341"/>
                    <a:pt x="236643" y="329912"/>
                    <a:pt x="248740" y="340961"/>
                  </a:cubicBezTo>
                  <a:cubicBezTo>
                    <a:pt x="286173" y="344581"/>
                    <a:pt x="320749" y="340199"/>
                    <a:pt x="357039" y="346581"/>
                  </a:cubicBezTo>
                  <a:cubicBezTo>
                    <a:pt x="337989" y="365059"/>
                    <a:pt x="312272" y="342104"/>
                    <a:pt x="291698" y="357439"/>
                  </a:cubicBezTo>
                  <a:lnTo>
                    <a:pt x="304652" y="365155"/>
                  </a:lnTo>
                  <a:cubicBezTo>
                    <a:pt x="304652" y="366584"/>
                    <a:pt x="304652" y="367727"/>
                    <a:pt x="304652" y="368965"/>
                  </a:cubicBezTo>
                  <a:cubicBezTo>
                    <a:pt x="297870" y="373641"/>
                    <a:pt x="289535" y="375489"/>
                    <a:pt x="281411" y="374108"/>
                  </a:cubicBezTo>
                  <a:cubicBezTo>
                    <a:pt x="278839" y="383633"/>
                    <a:pt x="266075" y="385728"/>
                    <a:pt x="259408" y="386491"/>
                  </a:cubicBezTo>
                  <a:cubicBezTo>
                    <a:pt x="259408" y="388110"/>
                    <a:pt x="259408" y="389348"/>
                    <a:pt x="259408" y="390015"/>
                  </a:cubicBezTo>
                  <a:lnTo>
                    <a:pt x="229309" y="406969"/>
                  </a:lnTo>
                  <a:lnTo>
                    <a:pt x="222832" y="403826"/>
                  </a:lnTo>
                  <a:cubicBezTo>
                    <a:pt x="220165" y="406112"/>
                    <a:pt x="220165" y="406112"/>
                    <a:pt x="219974" y="409732"/>
                  </a:cubicBezTo>
                  <a:cubicBezTo>
                    <a:pt x="224603" y="412923"/>
                    <a:pt x="230071" y="414685"/>
                    <a:pt x="235691" y="414780"/>
                  </a:cubicBezTo>
                  <a:cubicBezTo>
                    <a:pt x="245882" y="409160"/>
                    <a:pt x="259503" y="412399"/>
                    <a:pt x="269314" y="403826"/>
                  </a:cubicBezTo>
                  <a:lnTo>
                    <a:pt x="277029" y="407636"/>
                  </a:lnTo>
                  <a:lnTo>
                    <a:pt x="285506" y="406017"/>
                  </a:lnTo>
                  <a:lnTo>
                    <a:pt x="285506" y="401921"/>
                  </a:lnTo>
                  <a:lnTo>
                    <a:pt x="279220" y="398016"/>
                  </a:lnTo>
                  <a:cubicBezTo>
                    <a:pt x="288811" y="392424"/>
                    <a:pt x="299651" y="389310"/>
                    <a:pt x="310748" y="388967"/>
                  </a:cubicBezTo>
                  <a:lnTo>
                    <a:pt x="323035" y="381728"/>
                  </a:lnTo>
                  <a:cubicBezTo>
                    <a:pt x="336751" y="384967"/>
                    <a:pt x="364754" y="374680"/>
                    <a:pt x="370660" y="386777"/>
                  </a:cubicBezTo>
                  <a:cubicBezTo>
                    <a:pt x="368183" y="390205"/>
                    <a:pt x="360087" y="387633"/>
                    <a:pt x="357420" y="390872"/>
                  </a:cubicBezTo>
                  <a:lnTo>
                    <a:pt x="357420" y="395539"/>
                  </a:lnTo>
                  <a:cubicBezTo>
                    <a:pt x="352858" y="399130"/>
                    <a:pt x="347219" y="401083"/>
                    <a:pt x="341418" y="401064"/>
                  </a:cubicBezTo>
                  <a:cubicBezTo>
                    <a:pt x="333731" y="395339"/>
                    <a:pt x="324178" y="392720"/>
                    <a:pt x="314653" y="393730"/>
                  </a:cubicBezTo>
                  <a:cubicBezTo>
                    <a:pt x="309414" y="396111"/>
                    <a:pt x="312557" y="401159"/>
                    <a:pt x="305128" y="402683"/>
                  </a:cubicBezTo>
                  <a:lnTo>
                    <a:pt x="305128" y="417257"/>
                  </a:lnTo>
                  <a:cubicBezTo>
                    <a:pt x="292745" y="423257"/>
                    <a:pt x="276553" y="414589"/>
                    <a:pt x="265694" y="425067"/>
                  </a:cubicBezTo>
                  <a:cubicBezTo>
                    <a:pt x="288554" y="429068"/>
                    <a:pt x="311891" y="433068"/>
                    <a:pt x="334751" y="426876"/>
                  </a:cubicBezTo>
                  <a:cubicBezTo>
                    <a:pt x="339989" y="429258"/>
                    <a:pt x="336846" y="432592"/>
                    <a:pt x="337989" y="435354"/>
                  </a:cubicBezTo>
                  <a:cubicBezTo>
                    <a:pt x="342371" y="439926"/>
                    <a:pt x="356087" y="437544"/>
                    <a:pt x="357611" y="444879"/>
                  </a:cubicBezTo>
                  <a:lnTo>
                    <a:pt x="357611" y="444879"/>
                  </a:lnTo>
                  <a:cubicBezTo>
                    <a:pt x="336465" y="443164"/>
                    <a:pt x="234548" y="444879"/>
                    <a:pt x="308462" y="452403"/>
                  </a:cubicBezTo>
                  <a:cubicBezTo>
                    <a:pt x="312748" y="453832"/>
                    <a:pt x="311414" y="455833"/>
                    <a:pt x="311700" y="457547"/>
                  </a:cubicBezTo>
                  <a:cubicBezTo>
                    <a:pt x="306080" y="461928"/>
                    <a:pt x="297889" y="457547"/>
                    <a:pt x="292079" y="461548"/>
                  </a:cubicBezTo>
                  <a:lnTo>
                    <a:pt x="292079" y="465072"/>
                  </a:lnTo>
                  <a:cubicBezTo>
                    <a:pt x="296146" y="466901"/>
                    <a:pt x="299251" y="470358"/>
                    <a:pt x="300651" y="474597"/>
                  </a:cubicBezTo>
                  <a:cubicBezTo>
                    <a:pt x="350848" y="473930"/>
                    <a:pt x="394472" y="498219"/>
                    <a:pt x="442574" y="505744"/>
                  </a:cubicBezTo>
                  <a:cubicBezTo>
                    <a:pt x="443717" y="510697"/>
                    <a:pt x="444955" y="511554"/>
                    <a:pt x="450765" y="511554"/>
                  </a:cubicBezTo>
                  <a:cubicBezTo>
                    <a:pt x="462166" y="510515"/>
                    <a:pt x="473539" y="513935"/>
                    <a:pt x="482483" y="521079"/>
                  </a:cubicBezTo>
                  <a:cubicBezTo>
                    <a:pt x="477530" y="524413"/>
                    <a:pt x="471530" y="521936"/>
                    <a:pt x="466958" y="523175"/>
                  </a:cubicBezTo>
                  <a:lnTo>
                    <a:pt x="459528" y="519269"/>
                  </a:lnTo>
                  <a:cubicBezTo>
                    <a:pt x="448498" y="524088"/>
                    <a:pt x="437097" y="528013"/>
                    <a:pt x="425429" y="530985"/>
                  </a:cubicBezTo>
                  <a:cubicBezTo>
                    <a:pt x="419809" y="534604"/>
                    <a:pt x="392091" y="537271"/>
                    <a:pt x="409331" y="546320"/>
                  </a:cubicBezTo>
                  <a:cubicBezTo>
                    <a:pt x="391329" y="564799"/>
                    <a:pt x="363897" y="557178"/>
                    <a:pt x="341037" y="563370"/>
                  </a:cubicBezTo>
                  <a:lnTo>
                    <a:pt x="332560" y="568895"/>
                  </a:lnTo>
                  <a:cubicBezTo>
                    <a:pt x="346276" y="574228"/>
                    <a:pt x="363326" y="572419"/>
                    <a:pt x="377518" y="576419"/>
                  </a:cubicBezTo>
                  <a:cubicBezTo>
                    <a:pt x="361611" y="583658"/>
                    <a:pt x="345990" y="591183"/>
                    <a:pt x="327226" y="589278"/>
                  </a:cubicBezTo>
                  <a:cubicBezTo>
                    <a:pt x="326273" y="590802"/>
                    <a:pt x="325321" y="592421"/>
                    <a:pt x="324178" y="594135"/>
                  </a:cubicBezTo>
                  <a:cubicBezTo>
                    <a:pt x="335322" y="603660"/>
                    <a:pt x="347324" y="599089"/>
                    <a:pt x="359516" y="596612"/>
                  </a:cubicBezTo>
                  <a:cubicBezTo>
                    <a:pt x="365326" y="595660"/>
                    <a:pt x="378566" y="599755"/>
                    <a:pt x="377708" y="590897"/>
                  </a:cubicBezTo>
                  <a:cubicBezTo>
                    <a:pt x="381995" y="587945"/>
                    <a:pt x="387900" y="589850"/>
                    <a:pt x="393425" y="589183"/>
                  </a:cubicBezTo>
                  <a:cubicBezTo>
                    <a:pt x="415904" y="598708"/>
                    <a:pt x="395520" y="601089"/>
                    <a:pt x="383138" y="604042"/>
                  </a:cubicBezTo>
                  <a:cubicBezTo>
                    <a:pt x="373613" y="605280"/>
                    <a:pt x="365040" y="614043"/>
                    <a:pt x="353896" y="607471"/>
                  </a:cubicBezTo>
                  <a:lnTo>
                    <a:pt x="339513" y="616996"/>
                  </a:lnTo>
                  <a:cubicBezTo>
                    <a:pt x="343171" y="619577"/>
                    <a:pt x="347019" y="621873"/>
                    <a:pt x="351038" y="623853"/>
                  </a:cubicBezTo>
                  <a:cubicBezTo>
                    <a:pt x="316748" y="641284"/>
                    <a:pt x="273410" y="614328"/>
                    <a:pt x="239786" y="634712"/>
                  </a:cubicBezTo>
                  <a:cubicBezTo>
                    <a:pt x="239786" y="635950"/>
                    <a:pt x="239786" y="637093"/>
                    <a:pt x="239786" y="638332"/>
                  </a:cubicBezTo>
                  <a:cubicBezTo>
                    <a:pt x="284649" y="645666"/>
                    <a:pt x="327797" y="632331"/>
                    <a:pt x="373136" y="633188"/>
                  </a:cubicBezTo>
                  <a:cubicBezTo>
                    <a:pt x="384281" y="629569"/>
                    <a:pt x="383233" y="621853"/>
                    <a:pt x="394282" y="618139"/>
                  </a:cubicBezTo>
                  <a:cubicBezTo>
                    <a:pt x="417713" y="619758"/>
                    <a:pt x="440573" y="609757"/>
                    <a:pt x="462386" y="613091"/>
                  </a:cubicBezTo>
                  <a:cubicBezTo>
                    <a:pt x="449527" y="617948"/>
                    <a:pt x="433811" y="636236"/>
                    <a:pt x="420571" y="625949"/>
                  </a:cubicBezTo>
                  <a:cubicBezTo>
                    <a:pt x="409141" y="630997"/>
                    <a:pt x="400473" y="639284"/>
                    <a:pt x="387138" y="636808"/>
                  </a:cubicBezTo>
                  <a:cubicBezTo>
                    <a:pt x="381614" y="639284"/>
                    <a:pt x="384947" y="642618"/>
                    <a:pt x="383900" y="645475"/>
                  </a:cubicBezTo>
                  <a:cubicBezTo>
                    <a:pt x="398949" y="651905"/>
                    <a:pt x="415161" y="655143"/>
                    <a:pt x="431525" y="655000"/>
                  </a:cubicBezTo>
                  <a:cubicBezTo>
                    <a:pt x="438859" y="655953"/>
                    <a:pt x="449717" y="652619"/>
                    <a:pt x="455528" y="657191"/>
                  </a:cubicBezTo>
                  <a:cubicBezTo>
                    <a:pt x="454004" y="660716"/>
                    <a:pt x="460100" y="662049"/>
                    <a:pt x="461338" y="664145"/>
                  </a:cubicBezTo>
                  <a:lnTo>
                    <a:pt x="452765" y="669764"/>
                  </a:lnTo>
                  <a:cubicBezTo>
                    <a:pt x="447898" y="670174"/>
                    <a:pt x="443031" y="668926"/>
                    <a:pt x="438954" y="666240"/>
                  </a:cubicBezTo>
                  <a:cubicBezTo>
                    <a:pt x="431715" y="671669"/>
                    <a:pt x="423047" y="669288"/>
                    <a:pt x="414761" y="669764"/>
                  </a:cubicBezTo>
                  <a:cubicBezTo>
                    <a:pt x="405807" y="672241"/>
                    <a:pt x="402473" y="678241"/>
                    <a:pt x="392758" y="677194"/>
                  </a:cubicBezTo>
                  <a:lnTo>
                    <a:pt x="383233" y="684242"/>
                  </a:lnTo>
                  <a:cubicBezTo>
                    <a:pt x="377708" y="693767"/>
                    <a:pt x="359897" y="697767"/>
                    <a:pt x="350943" y="704721"/>
                  </a:cubicBezTo>
                  <a:cubicBezTo>
                    <a:pt x="362945" y="713008"/>
                    <a:pt x="392948" y="697006"/>
                    <a:pt x="396854" y="713198"/>
                  </a:cubicBezTo>
                  <a:cubicBezTo>
                    <a:pt x="395806" y="720056"/>
                    <a:pt x="384757" y="717199"/>
                    <a:pt x="379709" y="720913"/>
                  </a:cubicBezTo>
                  <a:cubicBezTo>
                    <a:pt x="370593" y="715808"/>
                    <a:pt x="359277" y="716751"/>
                    <a:pt x="351134" y="723294"/>
                  </a:cubicBezTo>
                  <a:cubicBezTo>
                    <a:pt x="351134" y="724819"/>
                    <a:pt x="350657" y="726057"/>
                    <a:pt x="350467" y="727200"/>
                  </a:cubicBezTo>
                  <a:lnTo>
                    <a:pt x="338846" y="733677"/>
                  </a:lnTo>
                  <a:cubicBezTo>
                    <a:pt x="340085" y="738344"/>
                    <a:pt x="350657" y="735296"/>
                    <a:pt x="354563" y="736058"/>
                  </a:cubicBezTo>
                  <a:cubicBezTo>
                    <a:pt x="359201" y="739525"/>
                    <a:pt x="365030" y="741001"/>
                    <a:pt x="370755" y="740154"/>
                  </a:cubicBezTo>
                  <a:lnTo>
                    <a:pt x="370755" y="748917"/>
                  </a:lnTo>
                  <a:lnTo>
                    <a:pt x="357801" y="756442"/>
                  </a:lnTo>
                  <a:cubicBezTo>
                    <a:pt x="365154" y="758385"/>
                    <a:pt x="372812" y="758975"/>
                    <a:pt x="380375" y="758156"/>
                  </a:cubicBezTo>
                  <a:cubicBezTo>
                    <a:pt x="392091" y="750917"/>
                    <a:pt x="407903" y="752918"/>
                    <a:pt x="419809" y="747678"/>
                  </a:cubicBezTo>
                  <a:lnTo>
                    <a:pt x="430191" y="752536"/>
                  </a:lnTo>
                  <a:cubicBezTo>
                    <a:pt x="404093" y="763490"/>
                    <a:pt x="374565" y="761204"/>
                    <a:pt x="346562" y="765681"/>
                  </a:cubicBezTo>
                  <a:lnTo>
                    <a:pt x="343609" y="771396"/>
                  </a:lnTo>
                  <a:lnTo>
                    <a:pt x="337989" y="774825"/>
                  </a:lnTo>
                  <a:cubicBezTo>
                    <a:pt x="346562" y="783112"/>
                    <a:pt x="359992" y="777492"/>
                    <a:pt x="369993" y="782349"/>
                  </a:cubicBezTo>
                  <a:lnTo>
                    <a:pt x="361040" y="787683"/>
                  </a:lnTo>
                  <a:cubicBezTo>
                    <a:pt x="355210" y="787388"/>
                    <a:pt x="349486" y="789255"/>
                    <a:pt x="344942" y="792922"/>
                  </a:cubicBezTo>
                  <a:cubicBezTo>
                    <a:pt x="352467" y="808258"/>
                    <a:pt x="388186" y="792161"/>
                    <a:pt x="403616" y="800543"/>
                  </a:cubicBezTo>
                  <a:cubicBezTo>
                    <a:pt x="394949" y="806924"/>
                    <a:pt x="371136" y="795685"/>
                    <a:pt x="371136" y="808067"/>
                  </a:cubicBezTo>
                  <a:cubicBezTo>
                    <a:pt x="375708" y="809972"/>
                    <a:pt x="378470" y="812353"/>
                    <a:pt x="378185" y="814925"/>
                  </a:cubicBezTo>
                  <a:cubicBezTo>
                    <a:pt x="389900" y="825117"/>
                    <a:pt x="404378" y="822355"/>
                    <a:pt x="416285" y="830070"/>
                  </a:cubicBezTo>
                  <a:cubicBezTo>
                    <a:pt x="391424" y="837214"/>
                    <a:pt x="379709" y="825117"/>
                    <a:pt x="353134" y="831784"/>
                  </a:cubicBezTo>
                  <a:cubicBezTo>
                    <a:pt x="329702" y="842643"/>
                    <a:pt x="360087" y="845310"/>
                    <a:pt x="370374" y="848072"/>
                  </a:cubicBezTo>
                  <a:lnTo>
                    <a:pt x="370374" y="852739"/>
                  </a:lnTo>
                  <a:cubicBezTo>
                    <a:pt x="357801" y="858549"/>
                    <a:pt x="352562" y="848263"/>
                    <a:pt x="340942" y="865503"/>
                  </a:cubicBezTo>
                  <a:cubicBezTo>
                    <a:pt x="336370" y="865503"/>
                    <a:pt x="332369" y="865503"/>
                    <a:pt x="327416" y="865503"/>
                  </a:cubicBezTo>
                  <a:lnTo>
                    <a:pt x="311510" y="875028"/>
                  </a:lnTo>
                  <a:cubicBezTo>
                    <a:pt x="311510" y="875790"/>
                    <a:pt x="311510" y="877028"/>
                    <a:pt x="311510" y="878171"/>
                  </a:cubicBezTo>
                  <a:cubicBezTo>
                    <a:pt x="315891" y="881314"/>
                    <a:pt x="322559" y="880171"/>
                    <a:pt x="327893" y="883600"/>
                  </a:cubicBezTo>
                  <a:lnTo>
                    <a:pt x="334370" y="880648"/>
                  </a:lnTo>
                  <a:cubicBezTo>
                    <a:pt x="338342" y="883324"/>
                    <a:pt x="343133" y="884505"/>
                    <a:pt x="347895" y="883982"/>
                  </a:cubicBezTo>
                  <a:lnTo>
                    <a:pt x="356944" y="878457"/>
                  </a:lnTo>
                  <a:cubicBezTo>
                    <a:pt x="356944" y="870266"/>
                    <a:pt x="373422" y="871789"/>
                    <a:pt x="379518" y="876171"/>
                  </a:cubicBezTo>
                  <a:cubicBezTo>
                    <a:pt x="389043" y="878266"/>
                    <a:pt x="400568" y="874266"/>
                    <a:pt x="409903" y="878552"/>
                  </a:cubicBezTo>
                  <a:cubicBezTo>
                    <a:pt x="407712" y="879885"/>
                    <a:pt x="405521" y="881124"/>
                    <a:pt x="403521" y="882457"/>
                  </a:cubicBezTo>
                  <a:cubicBezTo>
                    <a:pt x="403521" y="883791"/>
                    <a:pt x="403521" y="884934"/>
                    <a:pt x="403045" y="886172"/>
                  </a:cubicBezTo>
                  <a:cubicBezTo>
                    <a:pt x="396663" y="889601"/>
                    <a:pt x="381423" y="885505"/>
                    <a:pt x="378375" y="893983"/>
                  </a:cubicBezTo>
                  <a:cubicBezTo>
                    <a:pt x="382852" y="896078"/>
                    <a:pt x="389615" y="894935"/>
                    <a:pt x="394091" y="898650"/>
                  </a:cubicBezTo>
                  <a:cubicBezTo>
                    <a:pt x="401949" y="893716"/>
                    <a:pt x="411951" y="893716"/>
                    <a:pt x="419809" y="898650"/>
                  </a:cubicBezTo>
                  <a:cubicBezTo>
                    <a:pt x="432096" y="899507"/>
                    <a:pt x="451432" y="897792"/>
                    <a:pt x="461624" y="904936"/>
                  </a:cubicBezTo>
                  <a:cubicBezTo>
                    <a:pt x="450860" y="908366"/>
                    <a:pt x="438192" y="904936"/>
                    <a:pt x="424762" y="906270"/>
                  </a:cubicBezTo>
                  <a:lnTo>
                    <a:pt x="414665" y="913509"/>
                  </a:lnTo>
                  <a:cubicBezTo>
                    <a:pt x="387738" y="911804"/>
                    <a:pt x="360973" y="908175"/>
                    <a:pt x="334560" y="902650"/>
                  </a:cubicBezTo>
                  <a:cubicBezTo>
                    <a:pt x="299984" y="921224"/>
                    <a:pt x="327797" y="910842"/>
                    <a:pt x="331417" y="922748"/>
                  </a:cubicBezTo>
                  <a:cubicBezTo>
                    <a:pt x="332941" y="924748"/>
                    <a:pt x="339132" y="925034"/>
                    <a:pt x="342085" y="925415"/>
                  </a:cubicBezTo>
                  <a:cubicBezTo>
                    <a:pt x="349133" y="929320"/>
                    <a:pt x="326464" y="926939"/>
                    <a:pt x="330655" y="934273"/>
                  </a:cubicBezTo>
                  <a:lnTo>
                    <a:pt x="325607" y="937607"/>
                  </a:lnTo>
                  <a:lnTo>
                    <a:pt x="334179" y="943322"/>
                  </a:lnTo>
                  <a:lnTo>
                    <a:pt x="380756" y="943322"/>
                  </a:lnTo>
                  <a:cubicBezTo>
                    <a:pt x="383519" y="947513"/>
                    <a:pt x="392567" y="945703"/>
                    <a:pt x="396663" y="948561"/>
                  </a:cubicBezTo>
                  <a:lnTo>
                    <a:pt x="390472" y="952466"/>
                  </a:lnTo>
                  <a:cubicBezTo>
                    <a:pt x="394568" y="955609"/>
                    <a:pt x="400568" y="953704"/>
                    <a:pt x="405998" y="954276"/>
                  </a:cubicBezTo>
                  <a:lnTo>
                    <a:pt x="413046" y="950847"/>
                  </a:lnTo>
                  <a:cubicBezTo>
                    <a:pt x="421904" y="954086"/>
                    <a:pt x="411522" y="959515"/>
                    <a:pt x="407903" y="961705"/>
                  </a:cubicBezTo>
                  <a:cubicBezTo>
                    <a:pt x="365421" y="960182"/>
                    <a:pt x="387805" y="972945"/>
                    <a:pt x="413332" y="969040"/>
                  </a:cubicBezTo>
                  <a:cubicBezTo>
                    <a:pt x="421523" y="973707"/>
                    <a:pt x="455051" y="990185"/>
                    <a:pt x="436859" y="996281"/>
                  </a:cubicBezTo>
                  <a:cubicBezTo>
                    <a:pt x="444479" y="1012569"/>
                    <a:pt x="486293" y="994471"/>
                    <a:pt x="502486" y="1004473"/>
                  </a:cubicBezTo>
                  <a:cubicBezTo>
                    <a:pt x="497714" y="1007740"/>
                    <a:pt x="492075" y="1009530"/>
                    <a:pt x="486293" y="1009616"/>
                  </a:cubicBezTo>
                  <a:cubicBezTo>
                    <a:pt x="482226" y="1006882"/>
                    <a:pt x="477378" y="1005539"/>
                    <a:pt x="472482" y="1005806"/>
                  </a:cubicBezTo>
                  <a:cubicBezTo>
                    <a:pt x="459433" y="1023046"/>
                    <a:pt x="422190" y="1008664"/>
                    <a:pt x="423143" y="1025999"/>
                  </a:cubicBezTo>
                  <a:lnTo>
                    <a:pt x="436382" y="1033714"/>
                  </a:lnTo>
                  <a:cubicBezTo>
                    <a:pt x="433906" y="1044573"/>
                    <a:pt x="416094" y="1036572"/>
                    <a:pt x="405521" y="1038953"/>
                  </a:cubicBezTo>
                  <a:cubicBezTo>
                    <a:pt x="401711" y="1041239"/>
                    <a:pt x="391615" y="1046573"/>
                    <a:pt x="400759" y="1050097"/>
                  </a:cubicBezTo>
                  <a:cubicBezTo>
                    <a:pt x="410951" y="1050097"/>
                    <a:pt x="438192" y="1037143"/>
                    <a:pt x="436192" y="1055526"/>
                  </a:cubicBezTo>
                  <a:cubicBezTo>
                    <a:pt x="431239" y="1059432"/>
                    <a:pt x="401426" y="1058003"/>
                    <a:pt x="404093" y="1066957"/>
                  </a:cubicBezTo>
                  <a:cubicBezTo>
                    <a:pt x="429239" y="1068195"/>
                    <a:pt x="453718" y="1071719"/>
                    <a:pt x="479054" y="1072195"/>
                  </a:cubicBezTo>
                  <a:cubicBezTo>
                    <a:pt x="486103" y="1079244"/>
                    <a:pt x="466291" y="1072195"/>
                    <a:pt x="469529" y="1081720"/>
                  </a:cubicBezTo>
                  <a:cubicBezTo>
                    <a:pt x="478102" y="1089626"/>
                    <a:pt x="483055" y="1083816"/>
                    <a:pt x="493342" y="1083625"/>
                  </a:cubicBezTo>
                  <a:lnTo>
                    <a:pt x="503819" y="1091150"/>
                  </a:lnTo>
                  <a:cubicBezTo>
                    <a:pt x="525536" y="1087531"/>
                    <a:pt x="541919" y="1104200"/>
                    <a:pt x="561636" y="1100009"/>
                  </a:cubicBezTo>
                  <a:lnTo>
                    <a:pt x="561636" y="1092865"/>
                  </a:lnTo>
                  <a:cubicBezTo>
                    <a:pt x="564875" y="1089531"/>
                    <a:pt x="575924" y="1092865"/>
                    <a:pt x="574685" y="1086864"/>
                  </a:cubicBezTo>
                  <a:cubicBezTo>
                    <a:pt x="574685" y="1085626"/>
                    <a:pt x="575543" y="1084673"/>
                    <a:pt x="578114" y="1083721"/>
                  </a:cubicBezTo>
                  <a:cubicBezTo>
                    <a:pt x="583163" y="1083721"/>
                    <a:pt x="601736" y="1084768"/>
                    <a:pt x="588306" y="1078482"/>
                  </a:cubicBezTo>
                  <a:cubicBezTo>
                    <a:pt x="590211" y="1062766"/>
                    <a:pt x="569256" y="1072862"/>
                    <a:pt x="561636" y="1063528"/>
                  </a:cubicBezTo>
                  <a:cubicBezTo>
                    <a:pt x="571161" y="1059622"/>
                    <a:pt x="591354" y="1057908"/>
                    <a:pt x="587830" y="1042287"/>
                  </a:cubicBezTo>
                  <a:cubicBezTo>
                    <a:pt x="580438" y="1035867"/>
                    <a:pt x="571266" y="1031848"/>
                    <a:pt x="561541" y="1030762"/>
                  </a:cubicBezTo>
                  <a:lnTo>
                    <a:pt x="561541" y="1026666"/>
                  </a:lnTo>
                  <a:cubicBezTo>
                    <a:pt x="575828" y="1021237"/>
                    <a:pt x="592402" y="1031809"/>
                    <a:pt x="587830" y="1008283"/>
                  </a:cubicBezTo>
                  <a:lnTo>
                    <a:pt x="594021" y="1004377"/>
                  </a:lnTo>
                  <a:lnTo>
                    <a:pt x="594021" y="993233"/>
                  </a:lnTo>
                  <a:lnTo>
                    <a:pt x="588973" y="990376"/>
                  </a:lnTo>
                  <a:cubicBezTo>
                    <a:pt x="586306" y="985709"/>
                    <a:pt x="588973" y="980851"/>
                    <a:pt x="587639" y="976564"/>
                  </a:cubicBezTo>
                  <a:cubicBezTo>
                    <a:pt x="593354" y="970659"/>
                    <a:pt x="598784" y="969325"/>
                    <a:pt x="587639" y="963896"/>
                  </a:cubicBezTo>
                  <a:lnTo>
                    <a:pt x="587639" y="912747"/>
                  </a:lnTo>
                  <a:lnTo>
                    <a:pt x="574495" y="904841"/>
                  </a:lnTo>
                  <a:cubicBezTo>
                    <a:pt x="582496" y="901031"/>
                    <a:pt x="589830" y="897507"/>
                    <a:pt x="587449" y="887506"/>
                  </a:cubicBezTo>
                  <a:cubicBezTo>
                    <a:pt x="583477" y="884267"/>
                    <a:pt x="579124" y="881514"/>
                    <a:pt x="574495" y="879314"/>
                  </a:cubicBezTo>
                  <a:lnTo>
                    <a:pt x="587258" y="871694"/>
                  </a:lnTo>
                  <a:lnTo>
                    <a:pt x="587258" y="846072"/>
                  </a:lnTo>
                  <a:lnTo>
                    <a:pt x="581258" y="842262"/>
                  </a:lnTo>
                  <a:lnTo>
                    <a:pt x="581258" y="833689"/>
                  </a:lnTo>
                  <a:cubicBezTo>
                    <a:pt x="587258" y="830261"/>
                    <a:pt x="587258" y="830261"/>
                    <a:pt x="581258" y="827022"/>
                  </a:cubicBezTo>
                  <a:cubicBezTo>
                    <a:pt x="584782" y="822735"/>
                    <a:pt x="599165" y="824927"/>
                    <a:pt x="600308" y="817497"/>
                  </a:cubicBezTo>
                  <a:cubicBezTo>
                    <a:pt x="613643" y="818544"/>
                    <a:pt x="604118" y="842071"/>
                    <a:pt x="606880" y="852073"/>
                  </a:cubicBezTo>
                  <a:lnTo>
                    <a:pt x="600593" y="856264"/>
                  </a:lnTo>
                  <a:lnTo>
                    <a:pt x="600593" y="973992"/>
                  </a:lnTo>
                  <a:lnTo>
                    <a:pt x="606689" y="977898"/>
                  </a:lnTo>
                  <a:lnTo>
                    <a:pt x="606689" y="1043906"/>
                  </a:lnTo>
                  <a:lnTo>
                    <a:pt x="613452" y="1047907"/>
                  </a:lnTo>
                  <a:lnTo>
                    <a:pt x="613452" y="1055146"/>
                  </a:lnTo>
                  <a:lnTo>
                    <a:pt x="606689" y="1059241"/>
                  </a:lnTo>
                  <a:lnTo>
                    <a:pt x="606689" y="1143728"/>
                  </a:lnTo>
                  <a:lnTo>
                    <a:pt x="601165" y="1146871"/>
                  </a:lnTo>
                  <a:cubicBezTo>
                    <a:pt x="598688" y="1152968"/>
                    <a:pt x="601165" y="1159635"/>
                    <a:pt x="599546" y="1165921"/>
                  </a:cubicBezTo>
                  <a:lnTo>
                    <a:pt x="594974" y="1168493"/>
                  </a:lnTo>
                  <a:cubicBezTo>
                    <a:pt x="593059" y="1172398"/>
                    <a:pt x="593059" y="1176970"/>
                    <a:pt x="594974" y="1180876"/>
                  </a:cubicBezTo>
                  <a:lnTo>
                    <a:pt x="600022" y="1183638"/>
                  </a:lnTo>
                  <a:lnTo>
                    <a:pt x="594116" y="1187638"/>
                  </a:lnTo>
                  <a:lnTo>
                    <a:pt x="594116" y="1202212"/>
                  </a:lnTo>
                  <a:lnTo>
                    <a:pt x="600403" y="1206117"/>
                  </a:lnTo>
                  <a:lnTo>
                    <a:pt x="600403" y="1268601"/>
                  </a:lnTo>
                  <a:lnTo>
                    <a:pt x="594021" y="1272506"/>
                  </a:lnTo>
                  <a:lnTo>
                    <a:pt x="594021" y="1287079"/>
                  </a:lnTo>
                  <a:lnTo>
                    <a:pt x="600117" y="1290889"/>
                  </a:lnTo>
                  <a:lnTo>
                    <a:pt x="600117" y="1309939"/>
                  </a:lnTo>
                  <a:lnTo>
                    <a:pt x="595164" y="1312701"/>
                  </a:lnTo>
                  <a:cubicBezTo>
                    <a:pt x="593659" y="1320227"/>
                    <a:pt x="593240" y="1327923"/>
                    <a:pt x="593926" y="1335562"/>
                  </a:cubicBezTo>
                  <a:lnTo>
                    <a:pt x="599546" y="1338705"/>
                  </a:lnTo>
                  <a:cubicBezTo>
                    <a:pt x="600736" y="1347287"/>
                    <a:pt x="601051" y="1355964"/>
                    <a:pt x="600498" y="1364613"/>
                  </a:cubicBezTo>
                  <a:lnTo>
                    <a:pt x="594212" y="1368804"/>
                  </a:lnTo>
                  <a:lnTo>
                    <a:pt x="594212" y="1412809"/>
                  </a:lnTo>
                  <a:cubicBezTo>
                    <a:pt x="595831" y="1413952"/>
                    <a:pt x="598022" y="1415286"/>
                    <a:pt x="600403" y="1416715"/>
                  </a:cubicBezTo>
                  <a:lnTo>
                    <a:pt x="600403" y="1446051"/>
                  </a:lnTo>
                  <a:lnTo>
                    <a:pt x="593926" y="1449862"/>
                  </a:lnTo>
                  <a:lnTo>
                    <a:pt x="593926" y="1460816"/>
                  </a:lnTo>
                  <a:lnTo>
                    <a:pt x="600212" y="1464721"/>
                  </a:lnTo>
                  <a:cubicBezTo>
                    <a:pt x="601546" y="1467769"/>
                    <a:pt x="598879" y="1469579"/>
                    <a:pt x="595259" y="1471102"/>
                  </a:cubicBezTo>
                  <a:cubicBezTo>
                    <a:pt x="591640" y="1483009"/>
                    <a:pt x="595259" y="1496725"/>
                    <a:pt x="593354" y="1509202"/>
                  </a:cubicBezTo>
                  <a:cubicBezTo>
                    <a:pt x="585544" y="1511488"/>
                    <a:pt x="587639" y="1515489"/>
                    <a:pt x="587354" y="1518727"/>
                  </a:cubicBezTo>
                  <a:cubicBezTo>
                    <a:pt x="591830" y="1522728"/>
                    <a:pt x="597926" y="1525586"/>
                    <a:pt x="587354" y="1530634"/>
                  </a:cubicBezTo>
                  <a:lnTo>
                    <a:pt x="587354" y="1541397"/>
                  </a:lnTo>
                  <a:lnTo>
                    <a:pt x="580686" y="1545397"/>
                  </a:lnTo>
                  <a:lnTo>
                    <a:pt x="580686" y="1556351"/>
                  </a:lnTo>
                  <a:lnTo>
                    <a:pt x="587449" y="1560447"/>
                  </a:lnTo>
                  <a:lnTo>
                    <a:pt x="587449" y="1615502"/>
                  </a:lnTo>
                  <a:cubicBezTo>
                    <a:pt x="596117" y="1620740"/>
                    <a:pt x="596117" y="1621121"/>
                    <a:pt x="588306" y="1625788"/>
                  </a:cubicBezTo>
                  <a:cubicBezTo>
                    <a:pt x="586592" y="1632932"/>
                    <a:pt x="584210" y="1645600"/>
                    <a:pt x="593450" y="1648363"/>
                  </a:cubicBezTo>
                  <a:lnTo>
                    <a:pt x="593450" y="1659031"/>
                  </a:lnTo>
                  <a:lnTo>
                    <a:pt x="600212" y="1663317"/>
                  </a:lnTo>
                  <a:lnTo>
                    <a:pt x="600212" y="1674080"/>
                  </a:lnTo>
                  <a:lnTo>
                    <a:pt x="606880" y="1678081"/>
                  </a:lnTo>
                  <a:lnTo>
                    <a:pt x="606880" y="1681700"/>
                  </a:lnTo>
                  <a:cubicBezTo>
                    <a:pt x="596021" y="1685796"/>
                    <a:pt x="590687" y="1692559"/>
                    <a:pt x="594497" y="1704179"/>
                  </a:cubicBezTo>
                  <a:cubicBezTo>
                    <a:pt x="602689" y="1709227"/>
                    <a:pt x="602689" y="1709418"/>
                    <a:pt x="594497" y="1714657"/>
                  </a:cubicBezTo>
                  <a:lnTo>
                    <a:pt x="594497" y="1777427"/>
                  </a:lnTo>
                  <a:lnTo>
                    <a:pt x="600403" y="1781141"/>
                  </a:lnTo>
                  <a:cubicBezTo>
                    <a:pt x="600403" y="1782189"/>
                    <a:pt x="600403" y="1783427"/>
                    <a:pt x="600403" y="1784666"/>
                  </a:cubicBezTo>
                  <a:lnTo>
                    <a:pt x="593831" y="1788666"/>
                  </a:lnTo>
                  <a:lnTo>
                    <a:pt x="593831" y="1803239"/>
                  </a:lnTo>
                  <a:lnTo>
                    <a:pt x="600212" y="1807049"/>
                  </a:lnTo>
                  <a:lnTo>
                    <a:pt x="600212" y="1858675"/>
                  </a:lnTo>
                  <a:cubicBezTo>
                    <a:pt x="592497" y="1860770"/>
                    <a:pt x="593640" y="1867152"/>
                    <a:pt x="593831" y="1873248"/>
                  </a:cubicBezTo>
                  <a:cubicBezTo>
                    <a:pt x="602784" y="1878772"/>
                    <a:pt x="602784" y="1878963"/>
                    <a:pt x="594593" y="1883916"/>
                  </a:cubicBezTo>
                  <a:cubicBezTo>
                    <a:pt x="593164" y="1886202"/>
                    <a:pt x="594021" y="1888679"/>
                    <a:pt x="593831" y="1891345"/>
                  </a:cubicBezTo>
                  <a:lnTo>
                    <a:pt x="587449" y="1895441"/>
                  </a:lnTo>
                  <a:lnTo>
                    <a:pt x="587449" y="1902775"/>
                  </a:lnTo>
                  <a:lnTo>
                    <a:pt x="593831" y="1906586"/>
                  </a:lnTo>
                  <a:lnTo>
                    <a:pt x="593831" y="1913825"/>
                  </a:lnTo>
                  <a:lnTo>
                    <a:pt x="587449" y="1917634"/>
                  </a:lnTo>
                  <a:lnTo>
                    <a:pt x="587449" y="1939637"/>
                  </a:lnTo>
                  <a:lnTo>
                    <a:pt x="593450" y="1943543"/>
                  </a:lnTo>
                  <a:cubicBezTo>
                    <a:pt x="584877" y="1948781"/>
                    <a:pt x="584877" y="1948972"/>
                    <a:pt x="593450" y="1954211"/>
                  </a:cubicBezTo>
                  <a:lnTo>
                    <a:pt x="593450" y="1972213"/>
                  </a:lnTo>
                  <a:lnTo>
                    <a:pt x="600212" y="1976594"/>
                  </a:lnTo>
                  <a:lnTo>
                    <a:pt x="600212" y="1983833"/>
                  </a:lnTo>
                  <a:lnTo>
                    <a:pt x="593831" y="1987643"/>
                  </a:lnTo>
                  <a:lnTo>
                    <a:pt x="593831" y="1994882"/>
                  </a:lnTo>
                  <a:lnTo>
                    <a:pt x="587449" y="1998692"/>
                  </a:lnTo>
                  <a:lnTo>
                    <a:pt x="587449" y="2005931"/>
                  </a:lnTo>
                  <a:lnTo>
                    <a:pt x="594212" y="2010218"/>
                  </a:lnTo>
                  <a:lnTo>
                    <a:pt x="594212" y="2039364"/>
                  </a:lnTo>
                  <a:lnTo>
                    <a:pt x="599165" y="2042126"/>
                  </a:lnTo>
                  <a:cubicBezTo>
                    <a:pt x="600689" y="2049746"/>
                    <a:pt x="600689" y="2049746"/>
                    <a:pt x="594593" y="2053461"/>
                  </a:cubicBezTo>
                  <a:cubicBezTo>
                    <a:pt x="593573" y="2068225"/>
                    <a:pt x="593316" y="2082988"/>
                    <a:pt x="593831" y="2097752"/>
                  </a:cubicBezTo>
                  <a:lnTo>
                    <a:pt x="587449" y="2101848"/>
                  </a:lnTo>
                  <a:lnTo>
                    <a:pt x="587449" y="2131185"/>
                  </a:lnTo>
                  <a:lnTo>
                    <a:pt x="593735" y="2134995"/>
                  </a:lnTo>
                  <a:lnTo>
                    <a:pt x="593735" y="2142329"/>
                  </a:lnTo>
                  <a:lnTo>
                    <a:pt x="587354" y="2146139"/>
                  </a:lnTo>
                  <a:lnTo>
                    <a:pt x="587354" y="2153378"/>
                  </a:lnTo>
                  <a:lnTo>
                    <a:pt x="594116" y="2157569"/>
                  </a:lnTo>
                  <a:lnTo>
                    <a:pt x="594116" y="2197765"/>
                  </a:lnTo>
                  <a:cubicBezTo>
                    <a:pt x="605546" y="2202622"/>
                    <a:pt x="599641" y="2221006"/>
                    <a:pt x="599355" y="2231388"/>
                  </a:cubicBezTo>
                  <a:cubicBezTo>
                    <a:pt x="591449" y="2236150"/>
                    <a:pt x="591449" y="2236436"/>
                    <a:pt x="600117" y="2241675"/>
                  </a:cubicBezTo>
                  <a:lnTo>
                    <a:pt x="600117" y="2252914"/>
                  </a:lnTo>
                  <a:lnTo>
                    <a:pt x="593831" y="2256725"/>
                  </a:lnTo>
                  <a:lnTo>
                    <a:pt x="593831" y="2326447"/>
                  </a:lnTo>
                  <a:lnTo>
                    <a:pt x="587354" y="2330448"/>
                  </a:lnTo>
                  <a:lnTo>
                    <a:pt x="587354" y="2356165"/>
                  </a:lnTo>
                  <a:lnTo>
                    <a:pt x="594021" y="2360261"/>
                  </a:lnTo>
                  <a:lnTo>
                    <a:pt x="594021" y="2433889"/>
                  </a:lnTo>
                  <a:cubicBezTo>
                    <a:pt x="601165" y="2436175"/>
                    <a:pt x="601736" y="2443414"/>
                    <a:pt x="599546" y="2448939"/>
                  </a:cubicBezTo>
                  <a:lnTo>
                    <a:pt x="594212" y="2451892"/>
                  </a:lnTo>
                  <a:cubicBezTo>
                    <a:pt x="592878" y="2459322"/>
                    <a:pt x="594783" y="2467227"/>
                    <a:pt x="593259" y="2474561"/>
                  </a:cubicBezTo>
                  <a:lnTo>
                    <a:pt x="587544" y="2477800"/>
                  </a:lnTo>
                  <a:lnTo>
                    <a:pt x="587544" y="2499992"/>
                  </a:lnTo>
                  <a:lnTo>
                    <a:pt x="593640" y="2503803"/>
                  </a:lnTo>
                  <a:lnTo>
                    <a:pt x="593640" y="2511042"/>
                  </a:lnTo>
                  <a:lnTo>
                    <a:pt x="587258" y="2514947"/>
                  </a:lnTo>
                  <a:lnTo>
                    <a:pt x="587258" y="2522091"/>
                  </a:lnTo>
                  <a:lnTo>
                    <a:pt x="594021" y="2526186"/>
                  </a:lnTo>
                  <a:lnTo>
                    <a:pt x="594021" y="2566383"/>
                  </a:lnTo>
                  <a:lnTo>
                    <a:pt x="599927" y="2570287"/>
                  </a:lnTo>
                  <a:cubicBezTo>
                    <a:pt x="590402" y="2570859"/>
                    <a:pt x="590402" y="2624580"/>
                    <a:pt x="599927" y="2625151"/>
                  </a:cubicBezTo>
                  <a:lnTo>
                    <a:pt x="599927" y="2632105"/>
                  </a:lnTo>
                  <a:lnTo>
                    <a:pt x="606499" y="2636391"/>
                  </a:lnTo>
                  <a:cubicBezTo>
                    <a:pt x="606499" y="2637439"/>
                    <a:pt x="606499" y="2638582"/>
                    <a:pt x="606499" y="2639915"/>
                  </a:cubicBezTo>
                  <a:close/>
                  <a:moveTo>
                    <a:pt x="341418" y="704626"/>
                  </a:moveTo>
                  <a:cubicBezTo>
                    <a:pt x="336941" y="701578"/>
                    <a:pt x="330083" y="702816"/>
                    <a:pt x="329321" y="706816"/>
                  </a:cubicBezTo>
                  <a:lnTo>
                    <a:pt x="328845" y="706816"/>
                  </a:lnTo>
                  <a:cubicBezTo>
                    <a:pt x="326464" y="705769"/>
                    <a:pt x="319320" y="708531"/>
                    <a:pt x="325035" y="709960"/>
                  </a:cubicBezTo>
                  <a:cubicBezTo>
                    <a:pt x="326940" y="709960"/>
                    <a:pt x="328274" y="709960"/>
                    <a:pt x="328845" y="706816"/>
                  </a:cubicBezTo>
                  <a:cubicBezTo>
                    <a:pt x="328845" y="706816"/>
                    <a:pt x="328845" y="706816"/>
                    <a:pt x="328845" y="707674"/>
                  </a:cubicBezTo>
                  <a:lnTo>
                    <a:pt x="328845" y="706721"/>
                  </a:lnTo>
                  <a:cubicBezTo>
                    <a:pt x="333417" y="706721"/>
                    <a:pt x="339513" y="708721"/>
                    <a:pt x="341704" y="705007"/>
                  </a:cubicBezTo>
                  <a:close/>
                  <a:moveTo>
                    <a:pt x="323321" y="679670"/>
                  </a:moveTo>
                  <a:cubicBezTo>
                    <a:pt x="328369" y="681956"/>
                    <a:pt x="327988" y="685290"/>
                    <a:pt x="332179" y="688338"/>
                  </a:cubicBezTo>
                  <a:cubicBezTo>
                    <a:pt x="336227" y="684985"/>
                    <a:pt x="336789" y="678975"/>
                    <a:pt x="333436" y="674926"/>
                  </a:cubicBezTo>
                  <a:cubicBezTo>
                    <a:pt x="333055" y="674469"/>
                    <a:pt x="332636" y="674050"/>
                    <a:pt x="332179" y="673670"/>
                  </a:cubicBezTo>
                  <a:cubicBezTo>
                    <a:pt x="328559" y="673288"/>
                    <a:pt x="319034" y="674908"/>
                    <a:pt x="323606" y="680051"/>
                  </a:cubicBezTo>
                  <a:close/>
                  <a:moveTo>
                    <a:pt x="309224" y="659382"/>
                  </a:moveTo>
                  <a:cubicBezTo>
                    <a:pt x="309309" y="659953"/>
                    <a:pt x="309509" y="660506"/>
                    <a:pt x="309795" y="661001"/>
                  </a:cubicBezTo>
                  <a:cubicBezTo>
                    <a:pt x="321416" y="667602"/>
                    <a:pt x="335351" y="668755"/>
                    <a:pt x="347895" y="664145"/>
                  </a:cubicBezTo>
                  <a:lnTo>
                    <a:pt x="342371" y="660525"/>
                  </a:lnTo>
                  <a:cubicBezTo>
                    <a:pt x="362659" y="653667"/>
                    <a:pt x="308176" y="652143"/>
                    <a:pt x="309509" y="659763"/>
                  </a:cubicBezTo>
                  <a:close/>
                  <a:moveTo>
                    <a:pt x="315796" y="546510"/>
                  </a:moveTo>
                  <a:cubicBezTo>
                    <a:pt x="297508" y="532318"/>
                    <a:pt x="271314" y="546510"/>
                    <a:pt x="256360" y="558988"/>
                  </a:cubicBezTo>
                  <a:lnTo>
                    <a:pt x="259408" y="563084"/>
                  </a:lnTo>
                  <a:cubicBezTo>
                    <a:pt x="278934" y="564484"/>
                    <a:pt x="298422" y="560046"/>
                    <a:pt x="315415" y="550321"/>
                  </a:cubicBezTo>
                  <a:cubicBezTo>
                    <a:pt x="315796" y="549558"/>
                    <a:pt x="315986" y="547939"/>
                    <a:pt x="316082" y="546892"/>
                  </a:cubicBezTo>
                  <a:close/>
                  <a:moveTo>
                    <a:pt x="256265" y="507077"/>
                  </a:moveTo>
                  <a:cubicBezTo>
                    <a:pt x="256265" y="510982"/>
                    <a:pt x="262742" y="512601"/>
                    <a:pt x="266933" y="515173"/>
                  </a:cubicBezTo>
                  <a:cubicBezTo>
                    <a:pt x="289316" y="515936"/>
                    <a:pt x="317510" y="512125"/>
                    <a:pt x="332655" y="525746"/>
                  </a:cubicBezTo>
                  <a:cubicBezTo>
                    <a:pt x="349419" y="519174"/>
                    <a:pt x="372946" y="521936"/>
                    <a:pt x="387995" y="516888"/>
                  </a:cubicBezTo>
                  <a:lnTo>
                    <a:pt x="387995" y="513364"/>
                  </a:lnTo>
                  <a:cubicBezTo>
                    <a:pt x="385614" y="511935"/>
                    <a:pt x="381995" y="510697"/>
                    <a:pt x="381709" y="509363"/>
                  </a:cubicBezTo>
                  <a:cubicBezTo>
                    <a:pt x="381709" y="501457"/>
                    <a:pt x="352372" y="497171"/>
                    <a:pt x="345228" y="504125"/>
                  </a:cubicBezTo>
                  <a:cubicBezTo>
                    <a:pt x="308938" y="507553"/>
                    <a:pt x="292174" y="479931"/>
                    <a:pt x="256550" y="507458"/>
                  </a:cubicBezTo>
                  <a:close/>
                  <a:moveTo>
                    <a:pt x="507439" y="1108391"/>
                  </a:moveTo>
                  <a:cubicBezTo>
                    <a:pt x="509372" y="1108467"/>
                    <a:pt x="511230" y="1109134"/>
                    <a:pt x="512773" y="1110295"/>
                  </a:cubicBezTo>
                  <a:lnTo>
                    <a:pt x="512773" y="1114201"/>
                  </a:lnTo>
                  <a:cubicBezTo>
                    <a:pt x="522298" y="1118487"/>
                    <a:pt x="531823" y="1111534"/>
                    <a:pt x="537824" y="1106581"/>
                  </a:cubicBezTo>
                  <a:lnTo>
                    <a:pt x="529918" y="1101247"/>
                  </a:lnTo>
                  <a:lnTo>
                    <a:pt x="502772" y="1101247"/>
                  </a:lnTo>
                  <a:cubicBezTo>
                    <a:pt x="497628" y="1106295"/>
                    <a:pt x="498390" y="1107724"/>
                    <a:pt x="507725" y="1108771"/>
                  </a:cubicBezTo>
                  <a:close/>
                  <a:moveTo>
                    <a:pt x="387995" y="1136013"/>
                  </a:moveTo>
                  <a:cubicBezTo>
                    <a:pt x="386662" y="1141157"/>
                    <a:pt x="392472" y="1141823"/>
                    <a:pt x="396758" y="1141633"/>
                  </a:cubicBezTo>
                  <a:cubicBezTo>
                    <a:pt x="434001" y="1141633"/>
                    <a:pt x="468577" y="1149443"/>
                    <a:pt x="499628" y="1124107"/>
                  </a:cubicBezTo>
                  <a:cubicBezTo>
                    <a:pt x="491342" y="1113725"/>
                    <a:pt x="402378" y="1126964"/>
                    <a:pt x="388281" y="1136394"/>
                  </a:cubicBezTo>
                  <a:close/>
                  <a:moveTo>
                    <a:pt x="370850" y="993709"/>
                  </a:moveTo>
                  <a:cubicBezTo>
                    <a:pt x="378785" y="995195"/>
                    <a:pt x="386967" y="994710"/>
                    <a:pt x="394663" y="992281"/>
                  </a:cubicBezTo>
                  <a:lnTo>
                    <a:pt x="394663" y="988661"/>
                  </a:lnTo>
                  <a:cubicBezTo>
                    <a:pt x="386128" y="985613"/>
                    <a:pt x="376813" y="985613"/>
                    <a:pt x="368279" y="988661"/>
                  </a:cubicBezTo>
                  <a:cubicBezTo>
                    <a:pt x="369041" y="990852"/>
                    <a:pt x="367231" y="992852"/>
                    <a:pt x="371136" y="994091"/>
                  </a:cubicBezTo>
                  <a:close/>
                  <a:moveTo>
                    <a:pt x="326083" y="968563"/>
                  </a:moveTo>
                  <a:cubicBezTo>
                    <a:pt x="331893" y="979993"/>
                    <a:pt x="345704" y="976850"/>
                    <a:pt x="355229" y="970278"/>
                  </a:cubicBezTo>
                  <a:cubicBezTo>
                    <a:pt x="346752" y="966182"/>
                    <a:pt x="341418" y="960086"/>
                    <a:pt x="330941" y="960753"/>
                  </a:cubicBezTo>
                  <a:cubicBezTo>
                    <a:pt x="329988" y="963706"/>
                    <a:pt x="319511" y="965896"/>
                    <a:pt x="326369" y="968945"/>
                  </a:cubicBezTo>
                  <a:close/>
                  <a:moveTo>
                    <a:pt x="351038" y="986852"/>
                  </a:moveTo>
                  <a:cubicBezTo>
                    <a:pt x="347133" y="988280"/>
                    <a:pt x="340370" y="984756"/>
                    <a:pt x="335513" y="988757"/>
                  </a:cubicBezTo>
                  <a:lnTo>
                    <a:pt x="335513" y="995995"/>
                  </a:lnTo>
                  <a:cubicBezTo>
                    <a:pt x="341323" y="1000853"/>
                    <a:pt x="350086" y="995995"/>
                    <a:pt x="355325" y="992852"/>
                  </a:cubicBezTo>
                  <a:cubicBezTo>
                    <a:pt x="355134" y="990947"/>
                    <a:pt x="356658" y="988947"/>
                    <a:pt x="351324" y="987232"/>
                  </a:cubicBezTo>
                  <a:close/>
                  <a:moveTo>
                    <a:pt x="289602" y="664430"/>
                  </a:moveTo>
                  <a:cubicBezTo>
                    <a:pt x="291412" y="666173"/>
                    <a:pt x="294269" y="666173"/>
                    <a:pt x="296079" y="664430"/>
                  </a:cubicBezTo>
                  <a:cubicBezTo>
                    <a:pt x="294250" y="662878"/>
                    <a:pt x="291517" y="663039"/>
                    <a:pt x="289888" y="664811"/>
                  </a:cubicBezTo>
                  <a:close/>
                  <a:moveTo>
                    <a:pt x="286268" y="1159730"/>
                  </a:moveTo>
                  <a:cubicBezTo>
                    <a:pt x="286268" y="1159730"/>
                    <a:pt x="287792" y="1158968"/>
                    <a:pt x="288364" y="1158492"/>
                  </a:cubicBezTo>
                  <a:cubicBezTo>
                    <a:pt x="290745" y="1155254"/>
                    <a:pt x="279029" y="1157539"/>
                    <a:pt x="286459" y="1160397"/>
                  </a:cubicBezTo>
                  <a:close/>
                  <a:moveTo>
                    <a:pt x="279125" y="1167160"/>
                  </a:moveTo>
                  <a:cubicBezTo>
                    <a:pt x="264647" y="1174780"/>
                    <a:pt x="257503" y="1179542"/>
                    <a:pt x="279982" y="1178209"/>
                  </a:cubicBezTo>
                  <a:cubicBezTo>
                    <a:pt x="283982" y="1175066"/>
                    <a:pt x="294746" y="1172875"/>
                    <a:pt x="286173" y="1167160"/>
                  </a:cubicBezTo>
                  <a:close/>
                  <a:moveTo>
                    <a:pt x="250550" y="1158397"/>
                  </a:moveTo>
                  <a:lnTo>
                    <a:pt x="260075" y="1163445"/>
                  </a:lnTo>
                  <a:cubicBezTo>
                    <a:pt x="304271" y="1153825"/>
                    <a:pt x="248359" y="1146014"/>
                    <a:pt x="251121" y="1159063"/>
                  </a:cubicBezTo>
                  <a:close/>
                  <a:moveTo>
                    <a:pt x="233500" y="360107"/>
                  </a:moveTo>
                  <a:cubicBezTo>
                    <a:pt x="228737" y="363726"/>
                    <a:pt x="228737" y="363821"/>
                    <a:pt x="233500" y="367441"/>
                  </a:cubicBezTo>
                  <a:lnTo>
                    <a:pt x="246359" y="367441"/>
                  </a:lnTo>
                  <a:cubicBezTo>
                    <a:pt x="251121" y="363821"/>
                    <a:pt x="251121" y="363726"/>
                    <a:pt x="246359" y="360107"/>
                  </a:cubicBezTo>
                  <a:close/>
                  <a:moveTo>
                    <a:pt x="118438" y="321435"/>
                  </a:moveTo>
                  <a:cubicBezTo>
                    <a:pt x="118438" y="325912"/>
                    <a:pt x="169206" y="320387"/>
                    <a:pt x="188542" y="319720"/>
                  </a:cubicBezTo>
                  <a:lnTo>
                    <a:pt x="200448" y="328293"/>
                  </a:lnTo>
                  <a:lnTo>
                    <a:pt x="212450" y="319720"/>
                  </a:lnTo>
                  <a:cubicBezTo>
                    <a:pt x="224070" y="318673"/>
                    <a:pt x="233976" y="321149"/>
                    <a:pt x="242834" y="317910"/>
                  </a:cubicBezTo>
                  <a:cubicBezTo>
                    <a:pt x="244073" y="296670"/>
                    <a:pt x="198162" y="316101"/>
                    <a:pt x="185684" y="304957"/>
                  </a:cubicBezTo>
                  <a:cubicBezTo>
                    <a:pt x="164158" y="298289"/>
                    <a:pt x="139869" y="312576"/>
                    <a:pt x="119009" y="322101"/>
                  </a:cubicBezTo>
                  <a:close/>
                  <a:moveTo>
                    <a:pt x="203306" y="358011"/>
                  </a:moveTo>
                  <a:cubicBezTo>
                    <a:pt x="180541" y="351534"/>
                    <a:pt x="155681" y="364774"/>
                    <a:pt x="132630" y="365059"/>
                  </a:cubicBezTo>
                  <a:cubicBezTo>
                    <a:pt x="131011" y="372013"/>
                    <a:pt x="131106" y="372013"/>
                    <a:pt x="135011" y="374584"/>
                  </a:cubicBezTo>
                  <a:cubicBezTo>
                    <a:pt x="148251" y="372870"/>
                    <a:pt x="160538" y="364202"/>
                    <a:pt x="174635" y="367536"/>
                  </a:cubicBezTo>
                  <a:cubicBezTo>
                    <a:pt x="185779" y="374584"/>
                    <a:pt x="192828" y="367536"/>
                    <a:pt x="203210" y="365250"/>
                  </a:cubicBezTo>
                  <a:cubicBezTo>
                    <a:pt x="203972" y="363536"/>
                    <a:pt x="204068" y="361059"/>
                    <a:pt x="203877" y="358678"/>
                  </a:cubicBezTo>
                  <a:close/>
                  <a:moveTo>
                    <a:pt x="32713" y="2223101"/>
                  </a:moveTo>
                  <a:cubicBezTo>
                    <a:pt x="37342" y="2226625"/>
                    <a:pt x="43000" y="2228531"/>
                    <a:pt x="48810" y="2228531"/>
                  </a:cubicBezTo>
                  <a:cubicBezTo>
                    <a:pt x="72908" y="2225102"/>
                    <a:pt x="97769" y="2216243"/>
                    <a:pt x="121962" y="2213862"/>
                  </a:cubicBezTo>
                  <a:cubicBezTo>
                    <a:pt x="137869" y="2219101"/>
                    <a:pt x="157300" y="2231579"/>
                    <a:pt x="174064" y="2221196"/>
                  </a:cubicBezTo>
                  <a:cubicBezTo>
                    <a:pt x="187589" y="2217767"/>
                    <a:pt x="201686" y="2229293"/>
                    <a:pt x="213783" y="2221196"/>
                  </a:cubicBezTo>
                  <a:cubicBezTo>
                    <a:pt x="220193" y="2224530"/>
                    <a:pt x="227509" y="2225673"/>
                    <a:pt x="234643" y="2224530"/>
                  </a:cubicBezTo>
                  <a:cubicBezTo>
                    <a:pt x="240453" y="2219482"/>
                    <a:pt x="251312" y="2219863"/>
                    <a:pt x="256741" y="2215672"/>
                  </a:cubicBezTo>
                  <a:cubicBezTo>
                    <a:pt x="214354" y="2204051"/>
                    <a:pt x="164729" y="2227197"/>
                    <a:pt x="125105" y="2200813"/>
                  </a:cubicBezTo>
                  <a:lnTo>
                    <a:pt x="131297" y="2196907"/>
                  </a:lnTo>
                  <a:cubicBezTo>
                    <a:pt x="127106" y="2193859"/>
                    <a:pt x="121200" y="2195764"/>
                    <a:pt x="114533" y="2195002"/>
                  </a:cubicBezTo>
                  <a:lnTo>
                    <a:pt x="103865" y="2202622"/>
                  </a:lnTo>
                  <a:cubicBezTo>
                    <a:pt x="89006" y="2203670"/>
                    <a:pt x="76528" y="2197955"/>
                    <a:pt x="68908" y="2210052"/>
                  </a:cubicBezTo>
                  <a:cubicBezTo>
                    <a:pt x="63669" y="2211576"/>
                    <a:pt x="68336" y="2216243"/>
                    <a:pt x="60335" y="2217482"/>
                  </a:cubicBezTo>
                  <a:cubicBezTo>
                    <a:pt x="50858" y="2216243"/>
                    <a:pt x="41238" y="2218434"/>
                    <a:pt x="33284" y="2223768"/>
                  </a:cubicBezTo>
                  <a:close/>
                  <a:moveTo>
                    <a:pt x="133868" y="2179953"/>
                  </a:moveTo>
                  <a:cubicBezTo>
                    <a:pt x="146165" y="2181668"/>
                    <a:pt x="158681" y="2181286"/>
                    <a:pt x="170825" y="2178620"/>
                  </a:cubicBezTo>
                  <a:lnTo>
                    <a:pt x="170825" y="2175095"/>
                  </a:lnTo>
                  <a:lnTo>
                    <a:pt x="164444" y="2171094"/>
                  </a:lnTo>
                  <a:cubicBezTo>
                    <a:pt x="166634" y="2154616"/>
                    <a:pt x="150156" y="2166618"/>
                    <a:pt x="141488" y="2165856"/>
                  </a:cubicBezTo>
                  <a:cubicBezTo>
                    <a:pt x="118819" y="2158712"/>
                    <a:pt x="86624" y="2147949"/>
                    <a:pt x="66717" y="2164427"/>
                  </a:cubicBezTo>
                  <a:cubicBezTo>
                    <a:pt x="85291" y="2167570"/>
                    <a:pt x="105579" y="2164427"/>
                    <a:pt x="122819" y="2173095"/>
                  </a:cubicBezTo>
                  <a:cubicBezTo>
                    <a:pt x="125772" y="2173095"/>
                    <a:pt x="129296" y="2173095"/>
                    <a:pt x="131297" y="2174905"/>
                  </a:cubicBezTo>
                  <a:cubicBezTo>
                    <a:pt x="133297" y="2176714"/>
                    <a:pt x="130820" y="2179286"/>
                    <a:pt x="134059" y="2180619"/>
                  </a:cubicBezTo>
                  <a:close/>
                  <a:moveTo>
                    <a:pt x="92530" y="2140043"/>
                  </a:moveTo>
                  <a:cubicBezTo>
                    <a:pt x="103579" y="2140043"/>
                    <a:pt x="115009" y="2142329"/>
                    <a:pt x="124343" y="2134804"/>
                  </a:cubicBezTo>
                  <a:cubicBezTo>
                    <a:pt x="120057" y="2129852"/>
                    <a:pt x="67384" y="2133281"/>
                    <a:pt x="93101" y="2140710"/>
                  </a:cubicBezTo>
                  <a:close/>
                  <a:moveTo>
                    <a:pt x="167587" y="2202718"/>
                  </a:moveTo>
                  <a:lnTo>
                    <a:pt x="174921" y="2202718"/>
                  </a:lnTo>
                  <a:cubicBezTo>
                    <a:pt x="191304" y="2194145"/>
                    <a:pt x="177302" y="2195193"/>
                    <a:pt x="167396" y="2195288"/>
                  </a:cubicBezTo>
                  <a:cubicBezTo>
                    <a:pt x="163967" y="2198432"/>
                    <a:pt x="163396" y="2200908"/>
                    <a:pt x="168158" y="2203384"/>
                  </a:cubicBezTo>
                  <a:close/>
                  <a:moveTo>
                    <a:pt x="196162" y="2114231"/>
                  </a:moveTo>
                  <a:cubicBezTo>
                    <a:pt x="212354" y="2114231"/>
                    <a:pt x="212354" y="2114231"/>
                    <a:pt x="217117" y="2112230"/>
                  </a:cubicBezTo>
                  <a:lnTo>
                    <a:pt x="217117" y="2108706"/>
                  </a:lnTo>
                  <a:cubicBezTo>
                    <a:pt x="213212" y="2105563"/>
                    <a:pt x="203972" y="2107658"/>
                    <a:pt x="201115" y="2103182"/>
                  </a:cubicBezTo>
                  <a:cubicBezTo>
                    <a:pt x="194162" y="2104134"/>
                    <a:pt x="183589" y="2100610"/>
                    <a:pt x="177969" y="2105563"/>
                  </a:cubicBezTo>
                  <a:cubicBezTo>
                    <a:pt x="177398" y="2107277"/>
                    <a:pt x="177969" y="2109182"/>
                    <a:pt x="174540" y="2110420"/>
                  </a:cubicBezTo>
                  <a:cubicBezTo>
                    <a:pt x="150251" y="2110420"/>
                    <a:pt x="113199" y="2098895"/>
                    <a:pt x="92339" y="2111182"/>
                  </a:cubicBezTo>
                  <a:cubicBezTo>
                    <a:pt x="107865" y="2114993"/>
                    <a:pt x="131963" y="2126518"/>
                    <a:pt x="148442" y="2118041"/>
                  </a:cubicBezTo>
                  <a:cubicBezTo>
                    <a:pt x="167206" y="2119564"/>
                    <a:pt x="180160" y="2126137"/>
                    <a:pt x="196448" y="2114897"/>
                  </a:cubicBezTo>
                  <a:close/>
                  <a:moveTo>
                    <a:pt x="101674" y="2018980"/>
                  </a:moveTo>
                  <a:cubicBezTo>
                    <a:pt x="100912" y="2018980"/>
                    <a:pt x="100150" y="2019743"/>
                    <a:pt x="99388" y="2020219"/>
                  </a:cubicBezTo>
                  <a:cubicBezTo>
                    <a:pt x="99388" y="2024600"/>
                    <a:pt x="99388" y="2024791"/>
                    <a:pt x="106436" y="2025838"/>
                  </a:cubicBezTo>
                  <a:cubicBezTo>
                    <a:pt x="118533" y="2033077"/>
                    <a:pt x="127677" y="2027267"/>
                    <a:pt x="138345" y="2020409"/>
                  </a:cubicBezTo>
                  <a:cubicBezTo>
                    <a:pt x="127391" y="2016980"/>
                    <a:pt x="113961" y="2019647"/>
                    <a:pt x="101960" y="2019457"/>
                  </a:cubicBezTo>
                  <a:close/>
                  <a:moveTo>
                    <a:pt x="116152" y="2007550"/>
                  </a:moveTo>
                  <a:cubicBezTo>
                    <a:pt x="138821" y="2004978"/>
                    <a:pt x="165682" y="2014123"/>
                    <a:pt x="186446" y="2000883"/>
                  </a:cubicBezTo>
                  <a:cubicBezTo>
                    <a:pt x="180274" y="2001540"/>
                    <a:pt x="174054" y="2000169"/>
                    <a:pt x="168730" y="1996978"/>
                  </a:cubicBezTo>
                  <a:cubicBezTo>
                    <a:pt x="116723" y="1995930"/>
                    <a:pt x="112913" y="1996025"/>
                    <a:pt x="105579" y="1998311"/>
                  </a:cubicBezTo>
                  <a:lnTo>
                    <a:pt x="105579" y="2002216"/>
                  </a:lnTo>
                  <a:close/>
                  <a:moveTo>
                    <a:pt x="94816" y="2041269"/>
                  </a:moveTo>
                  <a:lnTo>
                    <a:pt x="89577" y="2044127"/>
                  </a:lnTo>
                  <a:cubicBezTo>
                    <a:pt x="85100" y="2041555"/>
                    <a:pt x="77957" y="2038316"/>
                    <a:pt x="73670" y="2042793"/>
                  </a:cubicBezTo>
                  <a:cubicBezTo>
                    <a:pt x="79385" y="2045174"/>
                    <a:pt x="77861" y="2048889"/>
                    <a:pt x="82719" y="2051746"/>
                  </a:cubicBezTo>
                  <a:cubicBezTo>
                    <a:pt x="110151" y="2051746"/>
                    <a:pt x="138536" y="2059557"/>
                    <a:pt x="164348" y="2050127"/>
                  </a:cubicBezTo>
                  <a:lnTo>
                    <a:pt x="164348" y="2043364"/>
                  </a:lnTo>
                  <a:cubicBezTo>
                    <a:pt x="145298" y="2029648"/>
                    <a:pt x="117771" y="2044984"/>
                    <a:pt x="95102" y="2041745"/>
                  </a:cubicBezTo>
                  <a:close/>
                  <a:moveTo>
                    <a:pt x="215021" y="2140329"/>
                  </a:moveTo>
                  <a:cubicBezTo>
                    <a:pt x="235976" y="2139853"/>
                    <a:pt x="247121" y="2153473"/>
                    <a:pt x="266456" y="2136519"/>
                  </a:cubicBezTo>
                  <a:cubicBezTo>
                    <a:pt x="276743" y="2144901"/>
                    <a:pt x="288650" y="2134043"/>
                    <a:pt x="299699" y="2136519"/>
                  </a:cubicBezTo>
                  <a:cubicBezTo>
                    <a:pt x="305890" y="2142425"/>
                    <a:pt x="320939" y="2139948"/>
                    <a:pt x="328940" y="2134709"/>
                  </a:cubicBezTo>
                  <a:cubicBezTo>
                    <a:pt x="303223" y="2116802"/>
                    <a:pt x="247406" y="2131566"/>
                    <a:pt x="213783" y="2132709"/>
                  </a:cubicBezTo>
                  <a:cubicBezTo>
                    <a:pt x="209306" y="2137472"/>
                    <a:pt x="209306" y="2137472"/>
                    <a:pt x="215307" y="2140805"/>
                  </a:cubicBezTo>
                  <a:close/>
                  <a:moveTo>
                    <a:pt x="269790" y="2046317"/>
                  </a:moveTo>
                  <a:cubicBezTo>
                    <a:pt x="270647" y="2057461"/>
                    <a:pt x="302270" y="2051937"/>
                    <a:pt x="308938" y="2046317"/>
                  </a:cubicBezTo>
                  <a:cubicBezTo>
                    <a:pt x="301575" y="2042793"/>
                    <a:pt x="293488" y="2040983"/>
                    <a:pt x="285316" y="2041174"/>
                  </a:cubicBezTo>
                  <a:cubicBezTo>
                    <a:pt x="280934" y="2044888"/>
                    <a:pt x="274553" y="2044412"/>
                    <a:pt x="270076" y="2046793"/>
                  </a:cubicBezTo>
                  <a:close/>
                  <a:moveTo>
                    <a:pt x="279315" y="2029648"/>
                  </a:moveTo>
                  <a:cubicBezTo>
                    <a:pt x="293126" y="2025457"/>
                    <a:pt x="308652" y="2028886"/>
                    <a:pt x="321225" y="2020886"/>
                  </a:cubicBezTo>
                  <a:cubicBezTo>
                    <a:pt x="305823" y="2008836"/>
                    <a:pt x="283811" y="2010398"/>
                    <a:pt x="270266" y="2024505"/>
                  </a:cubicBezTo>
                  <a:close/>
                  <a:moveTo>
                    <a:pt x="260265" y="2103372"/>
                  </a:moveTo>
                  <a:cubicBezTo>
                    <a:pt x="231690" y="2113944"/>
                    <a:pt x="290555" y="2112897"/>
                    <a:pt x="295889" y="2108039"/>
                  </a:cubicBezTo>
                  <a:cubicBezTo>
                    <a:pt x="293412" y="2098229"/>
                    <a:pt x="270076" y="2106325"/>
                    <a:pt x="260551" y="2103848"/>
                  </a:cubicBezTo>
                  <a:close/>
                  <a:moveTo>
                    <a:pt x="333322" y="1999930"/>
                  </a:moveTo>
                  <a:lnTo>
                    <a:pt x="346085" y="1999930"/>
                  </a:lnTo>
                  <a:cubicBezTo>
                    <a:pt x="403235" y="1986977"/>
                    <a:pt x="239786" y="1992406"/>
                    <a:pt x="230166" y="1995168"/>
                  </a:cubicBezTo>
                  <a:cubicBezTo>
                    <a:pt x="228452" y="2009265"/>
                    <a:pt x="251693" y="2004693"/>
                    <a:pt x="260075" y="2000216"/>
                  </a:cubicBezTo>
                  <a:cubicBezTo>
                    <a:pt x="284935" y="1997073"/>
                    <a:pt x="311700" y="2006884"/>
                    <a:pt x="334084" y="2000407"/>
                  </a:cubicBezTo>
                  <a:close/>
                  <a:moveTo>
                    <a:pt x="266075" y="1971355"/>
                  </a:moveTo>
                  <a:cubicBezTo>
                    <a:pt x="255598" y="1977547"/>
                    <a:pt x="243215" y="1972975"/>
                    <a:pt x="232833" y="1975070"/>
                  </a:cubicBezTo>
                  <a:cubicBezTo>
                    <a:pt x="227328" y="1979718"/>
                    <a:pt x="219279" y="1979718"/>
                    <a:pt x="213783" y="1975070"/>
                  </a:cubicBezTo>
                  <a:cubicBezTo>
                    <a:pt x="199400" y="1974594"/>
                    <a:pt x="188161" y="1970212"/>
                    <a:pt x="174064" y="1975070"/>
                  </a:cubicBezTo>
                  <a:cubicBezTo>
                    <a:pt x="160253" y="1962688"/>
                    <a:pt x="141012" y="1972118"/>
                    <a:pt x="126439" y="1964021"/>
                  </a:cubicBezTo>
                  <a:cubicBezTo>
                    <a:pt x="106722" y="1965545"/>
                    <a:pt x="93006" y="1975070"/>
                    <a:pt x="72337" y="1971451"/>
                  </a:cubicBezTo>
                  <a:cubicBezTo>
                    <a:pt x="48429" y="1980309"/>
                    <a:pt x="90339" y="1976975"/>
                    <a:pt x="95006" y="1982404"/>
                  </a:cubicBezTo>
                  <a:cubicBezTo>
                    <a:pt x="128344" y="1964879"/>
                    <a:pt x="171873" y="1982404"/>
                    <a:pt x="206354" y="1986119"/>
                  </a:cubicBezTo>
                  <a:cubicBezTo>
                    <a:pt x="225404" y="1975546"/>
                    <a:pt x="250454" y="1990215"/>
                    <a:pt x="268457" y="1977261"/>
                  </a:cubicBezTo>
                  <a:cubicBezTo>
                    <a:pt x="269981" y="1974880"/>
                    <a:pt x="271790" y="1972498"/>
                    <a:pt x="266361" y="1971641"/>
                  </a:cubicBezTo>
                  <a:close/>
                  <a:moveTo>
                    <a:pt x="59573" y="2094323"/>
                  </a:moveTo>
                  <a:cubicBezTo>
                    <a:pt x="64241" y="2097466"/>
                    <a:pt x="70051" y="2095561"/>
                    <a:pt x="75385" y="2096228"/>
                  </a:cubicBezTo>
                  <a:cubicBezTo>
                    <a:pt x="83633" y="2091085"/>
                    <a:pt x="94092" y="2091085"/>
                    <a:pt x="102341" y="2096228"/>
                  </a:cubicBezTo>
                  <a:cubicBezTo>
                    <a:pt x="113390" y="2088608"/>
                    <a:pt x="128153" y="2096704"/>
                    <a:pt x="138345" y="2087179"/>
                  </a:cubicBezTo>
                  <a:lnTo>
                    <a:pt x="138345" y="2079750"/>
                  </a:lnTo>
                  <a:cubicBezTo>
                    <a:pt x="133697" y="2076130"/>
                    <a:pt x="127953" y="2074130"/>
                    <a:pt x="122057" y="2074225"/>
                  </a:cubicBezTo>
                  <a:cubicBezTo>
                    <a:pt x="103865" y="2090227"/>
                    <a:pt x="79004" y="2081464"/>
                    <a:pt x="59859" y="2094609"/>
                  </a:cubicBezTo>
                  <a:close/>
                  <a:moveTo>
                    <a:pt x="82052" y="2291776"/>
                  </a:moveTo>
                  <a:cubicBezTo>
                    <a:pt x="45476" y="2305683"/>
                    <a:pt x="30713" y="2306064"/>
                    <a:pt x="82529" y="2306254"/>
                  </a:cubicBezTo>
                  <a:cubicBezTo>
                    <a:pt x="90149" y="2293300"/>
                    <a:pt x="108341" y="2300635"/>
                    <a:pt x="121867" y="2298824"/>
                  </a:cubicBezTo>
                  <a:cubicBezTo>
                    <a:pt x="126725" y="2295491"/>
                    <a:pt x="125105" y="2292348"/>
                    <a:pt x="131392" y="2289299"/>
                  </a:cubicBezTo>
                  <a:cubicBezTo>
                    <a:pt x="130630" y="2264154"/>
                    <a:pt x="95959" y="2297492"/>
                    <a:pt x="82338" y="2292062"/>
                  </a:cubicBezTo>
                  <a:close/>
                  <a:moveTo>
                    <a:pt x="93482" y="2260725"/>
                  </a:moveTo>
                  <a:cubicBezTo>
                    <a:pt x="97007" y="2263582"/>
                    <a:pt x="103865" y="2261297"/>
                    <a:pt x="108437" y="2262059"/>
                  </a:cubicBezTo>
                  <a:cubicBezTo>
                    <a:pt x="113580" y="2258629"/>
                    <a:pt x="113485" y="2258629"/>
                    <a:pt x="109008" y="2254724"/>
                  </a:cubicBezTo>
                  <a:cubicBezTo>
                    <a:pt x="104817" y="2254343"/>
                    <a:pt x="95197" y="2256819"/>
                    <a:pt x="93768" y="2261010"/>
                  </a:cubicBezTo>
                  <a:close/>
                  <a:moveTo>
                    <a:pt x="122057" y="2309969"/>
                  </a:moveTo>
                  <a:cubicBezTo>
                    <a:pt x="117295" y="2313493"/>
                    <a:pt x="117295" y="2313493"/>
                    <a:pt x="122057" y="2317304"/>
                  </a:cubicBezTo>
                  <a:cubicBezTo>
                    <a:pt x="126772" y="2316732"/>
                    <a:pt x="131516" y="2318065"/>
                    <a:pt x="135297" y="2320923"/>
                  </a:cubicBezTo>
                  <a:cubicBezTo>
                    <a:pt x="170730" y="2310064"/>
                    <a:pt x="139393" y="2309303"/>
                    <a:pt x="122438" y="2310064"/>
                  </a:cubicBezTo>
                  <a:close/>
                  <a:moveTo>
                    <a:pt x="34808" y="2360547"/>
                  </a:moveTo>
                  <a:cubicBezTo>
                    <a:pt x="47686" y="2362547"/>
                    <a:pt x="60878" y="2361023"/>
                    <a:pt x="72908" y="2355974"/>
                  </a:cubicBezTo>
                  <a:lnTo>
                    <a:pt x="72908" y="2352261"/>
                  </a:lnTo>
                  <a:cubicBezTo>
                    <a:pt x="111008" y="2327876"/>
                    <a:pt x="159395" y="2358737"/>
                    <a:pt x="197781" y="2341211"/>
                  </a:cubicBezTo>
                  <a:cubicBezTo>
                    <a:pt x="197781" y="2339782"/>
                    <a:pt x="197019" y="2338067"/>
                    <a:pt x="196543" y="2336163"/>
                  </a:cubicBezTo>
                  <a:cubicBezTo>
                    <a:pt x="164634" y="2336163"/>
                    <a:pt x="136821" y="2341402"/>
                    <a:pt x="108532" y="2324638"/>
                  </a:cubicBezTo>
                  <a:cubicBezTo>
                    <a:pt x="89482" y="2335020"/>
                    <a:pt x="64622" y="2331972"/>
                    <a:pt x="46619" y="2342164"/>
                  </a:cubicBezTo>
                  <a:cubicBezTo>
                    <a:pt x="48239" y="2354356"/>
                    <a:pt x="39666" y="2347974"/>
                    <a:pt x="34046" y="2351689"/>
                  </a:cubicBezTo>
                  <a:cubicBezTo>
                    <a:pt x="33761" y="2355118"/>
                    <a:pt x="32046" y="2357689"/>
                    <a:pt x="35189" y="2360832"/>
                  </a:cubicBezTo>
                  <a:close/>
                  <a:moveTo>
                    <a:pt x="214640" y="2387407"/>
                  </a:moveTo>
                  <a:cubicBezTo>
                    <a:pt x="216450" y="2386931"/>
                    <a:pt x="221498" y="2387979"/>
                    <a:pt x="224165" y="2385026"/>
                  </a:cubicBezTo>
                  <a:cubicBezTo>
                    <a:pt x="224165" y="2383502"/>
                    <a:pt x="225118" y="2381502"/>
                    <a:pt x="220165" y="2379978"/>
                  </a:cubicBezTo>
                  <a:cubicBezTo>
                    <a:pt x="193781" y="2377121"/>
                    <a:pt x="167111" y="2380930"/>
                    <a:pt x="142536" y="2390932"/>
                  </a:cubicBezTo>
                  <a:cubicBezTo>
                    <a:pt x="131487" y="2395789"/>
                    <a:pt x="130916" y="2397028"/>
                    <a:pt x="142536" y="2401886"/>
                  </a:cubicBezTo>
                  <a:cubicBezTo>
                    <a:pt x="157490" y="2405028"/>
                    <a:pt x="170063" y="2394074"/>
                    <a:pt x="182636" y="2401886"/>
                  </a:cubicBezTo>
                  <a:cubicBezTo>
                    <a:pt x="190256" y="2401124"/>
                    <a:pt x="198162" y="2403790"/>
                    <a:pt x="204544" y="2400075"/>
                  </a:cubicBezTo>
                  <a:lnTo>
                    <a:pt x="204544" y="2392551"/>
                  </a:lnTo>
                  <a:close/>
                  <a:moveTo>
                    <a:pt x="202448" y="2446272"/>
                  </a:moveTo>
                  <a:cubicBezTo>
                    <a:pt x="198353" y="2446272"/>
                    <a:pt x="193876" y="2445605"/>
                    <a:pt x="190923" y="2448177"/>
                  </a:cubicBezTo>
                  <a:lnTo>
                    <a:pt x="190923" y="2452367"/>
                  </a:lnTo>
                  <a:cubicBezTo>
                    <a:pt x="195876" y="2455321"/>
                    <a:pt x="204925" y="2460274"/>
                    <a:pt x="210545" y="2455416"/>
                  </a:cubicBezTo>
                  <a:lnTo>
                    <a:pt x="210545" y="2448177"/>
                  </a:lnTo>
                  <a:cubicBezTo>
                    <a:pt x="208144" y="2447034"/>
                    <a:pt x="205496" y="2446462"/>
                    <a:pt x="202829" y="2446557"/>
                  </a:cubicBezTo>
                  <a:close/>
                  <a:moveTo>
                    <a:pt x="161110" y="2475418"/>
                  </a:moveTo>
                  <a:cubicBezTo>
                    <a:pt x="168882" y="2476466"/>
                    <a:pt x="176778" y="2475895"/>
                    <a:pt x="184351" y="2473894"/>
                  </a:cubicBezTo>
                  <a:cubicBezTo>
                    <a:pt x="183684" y="2464369"/>
                    <a:pt x="166825" y="2468942"/>
                    <a:pt x="157776" y="2469608"/>
                  </a:cubicBezTo>
                  <a:cubicBezTo>
                    <a:pt x="158824" y="2471989"/>
                    <a:pt x="157014" y="2474180"/>
                    <a:pt x="161491" y="2475704"/>
                  </a:cubicBezTo>
                  <a:close/>
                  <a:moveTo>
                    <a:pt x="108818" y="2394456"/>
                  </a:moveTo>
                  <a:lnTo>
                    <a:pt x="125105" y="2385503"/>
                  </a:lnTo>
                  <a:cubicBezTo>
                    <a:pt x="122343" y="2372739"/>
                    <a:pt x="93387" y="2386169"/>
                    <a:pt x="82624" y="2372643"/>
                  </a:cubicBezTo>
                  <a:cubicBezTo>
                    <a:pt x="66812" y="2382168"/>
                    <a:pt x="48620" y="2383883"/>
                    <a:pt x="33094" y="2393027"/>
                  </a:cubicBezTo>
                  <a:cubicBezTo>
                    <a:pt x="33094" y="2394647"/>
                    <a:pt x="33665" y="2395789"/>
                    <a:pt x="33951" y="2396932"/>
                  </a:cubicBezTo>
                  <a:lnTo>
                    <a:pt x="45476" y="2403410"/>
                  </a:lnTo>
                  <a:cubicBezTo>
                    <a:pt x="45476" y="2419793"/>
                    <a:pt x="104436" y="2399409"/>
                    <a:pt x="95578" y="2394647"/>
                  </a:cubicBezTo>
                  <a:cubicBezTo>
                    <a:pt x="63955" y="2394647"/>
                    <a:pt x="84719" y="2383693"/>
                    <a:pt x="102150" y="2387312"/>
                  </a:cubicBezTo>
                  <a:cubicBezTo>
                    <a:pt x="108056" y="2389027"/>
                    <a:pt x="103293" y="2393504"/>
                    <a:pt x="109199" y="2394742"/>
                  </a:cubicBezTo>
                  <a:close/>
                  <a:moveTo>
                    <a:pt x="106627" y="2452463"/>
                  </a:moveTo>
                  <a:cubicBezTo>
                    <a:pt x="113675" y="2453226"/>
                    <a:pt x="183684" y="2459226"/>
                    <a:pt x="167777" y="2446272"/>
                  </a:cubicBezTo>
                  <a:cubicBezTo>
                    <a:pt x="149489" y="2449511"/>
                    <a:pt x="121105" y="2439604"/>
                    <a:pt x="107008" y="2452939"/>
                  </a:cubicBezTo>
                  <a:close/>
                  <a:moveTo>
                    <a:pt x="115295" y="2468370"/>
                  </a:moveTo>
                  <a:cubicBezTo>
                    <a:pt x="111961" y="2468370"/>
                    <a:pt x="107103" y="2467227"/>
                    <a:pt x="106341" y="2470751"/>
                  </a:cubicBezTo>
                  <a:lnTo>
                    <a:pt x="115295" y="2475800"/>
                  </a:lnTo>
                  <a:cubicBezTo>
                    <a:pt x="120343" y="2473609"/>
                    <a:pt x="120438" y="2471133"/>
                    <a:pt x="115676" y="2468656"/>
                  </a:cubicBezTo>
                  <a:close/>
                  <a:moveTo>
                    <a:pt x="230261" y="2494659"/>
                  </a:moveTo>
                  <a:cubicBezTo>
                    <a:pt x="229690" y="2487706"/>
                    <a:pt x="218069" y="2491326"/>
                    <a:pt x="214354" y="2490467"/>
                  </a:cubicBezTo>
                  <a:cubicBezTo>
                    <a:pt x="207982" y="2487229"/>
                    <a:pt x="200753" y="2486086"/>
                    <a:pt x="193685" y="2487134"/>
                  </a:cubicBezTo>
                  <a:cubicBezTo>
                    <a:pt x="177874" y="2494850"/>
                    <a:pt x="157776" y="2485420"/>
                    <a:pt x="144441" y="2500851"/>
                  </a:cubicBezTo>
                  <a:lnTo>
                    <a:pt x="147489" y="2505232"/>
                  </a:lnTo>
                  <a:cubicBezTo>
                    <a:pt x="174064" y="2496754"/>
                    <a:pt x="201782" y="2498469"/>
                    <a:pt x="229690" y="2496279"/>
                  </a:cubicBezTo>
                  <a:cubicBezTo>
                    <a:pt x="230080" y="2495897"/>
                    <a:pt x="230404" y="2495421"/>
                    <a:pt x="230642" y="2494945"/>
                  </a:cubicBezTo>
                  <a:close/>
                  <a:moveTo>
                    <a:pt x="230261" y="2400171"/>
                  </a:moveTo>
                  <a:cubicBezTo>
                    <a:pt x="226251" y="2397599"/>
                    <a:pt x="221127" y="2397599"/>
                    <a:pt x="217117" y="2400171"/>
                  </a:cubicBezTo>
                  <a:cubicBezTo>
                    <a:pt x="221117" y="2403124"/>
                    <a:pt x="226518" y="2403219"/>
                    <a:pt x="230642" y="2400457"/>
                  </a:cubicBezTo>
                  <a:close/>
                  <a:moveTo>
                    <a:pt x="233595" y="2313589"/>
                  </a:moveTo>
                  <a:lnTo>
                    <a:pt x="227404" y="2309969"/>
                  </a:lnTo>
                  <a:lnTo>
                    <a:pt x="220355" y="2309969"/>
                  </a:lnTo>
                  <a:lnTo>
                    <a:pt x="211497" y="2315018"/>
                  </a:lnTo>
                  <a:cubicBezTo>
                    <a:pt x="216069" y="2321399"/>
                    <a:pt x="226166" y="2321304"/>
                    <a:pt x="233595" y="2321018"/>
                  </a:cubicBezTo>
                  <a:cubicBezTo>
                    <a:pt x="238834" y="2317399"/>
                    <a:pt x="238834" y="2316542"/>
                    <a:pt x="233976" y="2313875"/>
                  </a:cubicBezTo>
                  <a:close/>
                  <a:moveTo>
                    <a:pt x="239977" y="2298824"/>
                  </a:moveTo>
                  <a:cubicBezTo>
                    <a:pt x="253121" y="2301016"/>
                    <a:pt x="295031" y="2294157"/>
                    <a:pt x="266171" y="2280537"/>
                  </a:cubicBezTo>
                  <a:cubicBezTo>
                    <a:pt x="255407" y="2290062"/>
                    <a:pt x="242072" y="2285300"/>
                    <a:pt x="230261" y="2290062"/>
                  </a:cubicBezTo>
                  <a:lnTo>
                    <a:pt x="230261" y="2293586"/>
                  </a:lnTo>
                  <a:close/>
                  <a:moveTo>
                    <a:pt x="283316" y="2502184"/>
                  </a:moveTo>
                  <a:cubicBezTo>
                    <a:pt x="278172" y="2491230"/>
                    <a:pt x="258646" y="2492659"/>
                    <a:pt x="250169" y="2499612"/>
                  </a:cubicBezTo>
                  <a:lnTo>
                    <a:pt x="256550" y="2503518"/>
                  </a:lnTo>
                  <a:cubicBezTo>
                    <a:pt x="257217" y="2513995"/>
                    <a:pt x="278553" y="2509042"/>
                    <a:pt x="283697" y="2502469"/>
                  </a:cubicBezTo>
                  <a:close/>
                  <a:moveTo>
                    <a:pt x="295793" y="2257296"/>
                  </a:moveTo>
                  <a:cubicBezTo>
                    <a:pt x="295793" y="2256439"/>
                    <a:pt x="293507" y="2255677"/>
                    <a:pt x="292269" y="2254820"/>
                  </a:cubicBezTo>
                  <a:cubicBezTo>
                    <a:pt x="281792" y="2264344"/>
                    <a:pt x="273219" y="2250247"/>
                    <a:pt x="262932" y="2256534"/>
                  </a:cubicBezTo>
                  <a:cubicBezTo>
                    <a:pt x="250740" y="2262153"/>
                    <a:pt x="253407" y="2255200"/>
                    <a:pt x="246359" y="2250914"/>
                  </a:cubicBezTo>
                  <a:cubicBezTo>
                    <a:pt x="239882" y="2250057"/>
                    <a:pt x="230166" y="2253391"/>
                    <a:pt x="224451" y="2248723"/>
                  </a:cubicBezTo>
                  <a:lnTo>
                    <a:pt x="236167" y="2242151"/>
                  </a:lnTo>
                  <a:cubicBezTo>
                    <a:pt x="227299" y="2234912"/>
                    <a:pt x="214764" y="2234151"/>
                    <a:pt x="205115" y="2240341"/>
                  </a:cubicBezTo>
                  <a:cubicBezTo>
                    <a:pt x="189018" y="2238722"/>
                    <a:pt x="57573" y="2226054"/>
                    <a:pt x="69289" y="2247294"/>
                  </a:cubicBezTo>
                  <a:cubicBezTo>
                    <a:pt x="76099" y="2246152"/>
                    <a:pt x="83100" y="2247390"/>
                    <a:pt x="89101" y="2250819"/>
                  </a:cubicBezTo>
                  <a:cubicBezTo>
                    <a:pt x="112989" y="2241580"/>
                    <a:pt x="139850" y="2244342"/>
                    <a:pt x="161396" y="2258153"/>
                  </a:cubicBezTo>
                  <a:cubicBezTo>
                    <a:pt x="170921" y="2254915"/>
                    <a:pt x="181874" y="2248152"/>
                    <a:pt x="190828" y="2252819"/>
                  </a:cubicBezTo>
                  <a:lnTo>
                    <a:pt x="190828" y="2260154"/>
                  </a:lnTo>
                  <a:cubicBezTo>
                    <a:pt x="215402" y="2273964"/>
                    <a:pt x="244835" y="2257391"/>
                    <a:pt x="272838" y="2262059"/>
                  </a:cubicBezTo>
                  <a:cubicBezTo>
                    <a:pt x="279506" y="2267107"/>
                    <a:pt x="299984" y="2269965"/>
                    <a:pt x="295984" y="2257582"/>
                  </a:cubicBezTo>
                  <a:close/>
                  <a:moveTo>
                    <a:pt x="328845" y="2492659"/>
                  </a:moveTo>
                  <a:cubicBezTo>
                    <a:pt x="319320" y="2486372"/>
                    <a:pt x="305604" y="2498374"/>
                    <a:pt x="296651" y="2500088"/>
                  </a:cubicBezTo>
                  <a:cubicBezTo>
                    <a:pt x="307509" y="2509613"/>
                    <a:pt x="318082" y="2502755"/>
                    <a:pt x="328464" y="2496183"/>
                  </a:cubicBezTo>
                  <a:cubicBezTo>
                    <a:pt x="329036" y="2495325"/>
                    <a:pt x="329131" y="2494087"/>
                    <a:pt x="329226" y="2492944"/>
                  </a:cubicBezTo>
                  <a:close/>
                  <a:moveTo>
                    <a:pt x="341418" y="2425984"/>
                  </a:moveTo>
                  <a:lnTo>
                    <a:pt x="332369" y="2420364"/>
                  </a:lnTo>
                  <a:cubicBezTo>
                    <a:pt x="327569" y="2420936"/>
                    <a:pt x="322730" y="2419602"/>
                    <a:pt x="318844" y="2416744"/>
                  </a:cubicBezTo>
                  <a:lnTo>
                    <a:pt x="309319" y="2421888"/>
                  </a:lnTo>
                  <a:cubicBezTo>
                    <a:pt x="307223" y="2432270"/>
                    <a:pt x="336846" y="2428746"/>
                    <a:pt x="341799" y="2426364"/>
                  </a:cubicBezTo>
                  <a:close/>
                  <a:moveTo>
                    <a:pt x="367231" y="2149759"/>
                  </a:moveTo>
                  <a:cubicBezTo>
                    <a:pt x="353420" y="2136233"/>
                    <a:pt x="332084" y="2151950"/>
                    <a:pt x="316367" y="2153569"/>
                  </a:cubicBezTo>
                  <a:lnTo>
                    <a:pt x="321035" y="2156712"/>
                  </a:lnTo>
                  <a:lnTo>
                    <a:pt x="313034" y="2162427"/>
                  </a:lnTo>
                  <a:lnTo>
                    <a:pt x="291602" y="2162427"/>
                  </a:lnTo>
                  <a:cubicBezTo>
                    <a:pt x="290650" y="2160808"/>
                    <a:pt x="289793" y="2159188"/>
                    <a:pt x="288935" y="2157569"/>
                  </a:cubicBezTo>
                  <a:lnTo>
                    <a:pt x="296079" y="2153093"/>
                  </a:lnTo>
                  <a:lnTo>
                    <a:pt x="286554" y="2148426"/>
                  </a:lnTo>
                  <a:cubicBezTo>
                    <a:pt x="281982" y="2148426"/>
                    <a:pt x="283125" y="2153759"/>
                    <a:pt x="283125" y="2156522"/>
                  </a:cubicBezTo>
                  <a:lnTo>
                    <a:pt x="266837" y="2166047"/>
                  </a:lnTo>
                  <a:cubicBezTo>
                    <a:pt x="255598" y="2164713"/>
                    <a:pt x="248835" y="2174809"/>
                    <a:pt x="238262" y="2177095"/>
                  </a:cubicBezTo>
                  <a:cubicBezTo>
                    <a:pt x="222165" y="2177095"/>
                    <a:pt x="200162" y="2166332"/>
                    <a:pt x="185875" y="2178810"/>
                  </a:cubicBezTo>
                  <a:lnTo>
                    <a:pt x="193685" y="2184334"/>
                  </a:lnTo>
                  <a:lnTo>
                    <a:pt x="293031" y="2184334"/>
                  </a:lnTo>
                  <a:cubicBezTo>
                    <a:pt x="304842" y="2175952"/>
                    <a:pt x="323225" y="2179382"/>
                    <a:pt x="335608" y="2174809"/>
                  </a:cubicBezTo>
                  <a:lnTo>
                    <a:pt x="335608" y="2163856"/>
                  </a:lnTo>
                  <a:lnTo>
                    <a:pt x="329226" y="2159950"/>
                  </a:lnTo>
                  <a:cubicBezTo>
                    <a:pt x="338751" y="2158045"/>
                    <a:pt x="348276" y="2156141"/>
                    <a:pt x="358754" y="2154616"/>
                  </a:cubicBezTo>
                  <a:close/>
                  <a:moveTo>
                    <a:pt x="387995" y="2016409"/>
                  </a:moveTo>
                  <a:cubicBezTo>
                    <a:pt x="382852" y="2013646"/>
                    <a:pt x="372374" y="2016409"/>
                    <a:pt x="364850" y="2010979"/>
                  </a:cubicBezTo>
                  <a:cubicBezTo>
                    <a:pt x="361135" y="2013646"/>
                    <a:pt x="355325" y="2014313"/>
                    <a:pt x="355325" y="2019647"/>
                  </a:cubicBezTo>
                  <a:cubicBezTo>
                    <a:pt x="365612" y="2031172"/>
                    <a:pt x="378185" y="2024314"/>
                    <a:pt x="388376" y="2017171"/>
                  </a:cubicBezTo>
                  <a:close/>
                  <a:moveTo>
                    <a:pt x="390758" y="1970403"/>
                  </a:moveTo>
                  <a:cubicBezTo>
                    <a:pt x="370184" y="1968688"/>
                    <a:pt x="357801" y="1973832"/>
                    <a:pt x="384757" y="1981452"/>
                  </a:cubicBezTo>
                  <a:cubicBezTo>
                    <a:pt x="389329" y="1979642"/>
                    <a:pt x="400759" y="1975260"/>
                    <a:pt x="391234" y="1971165"/>
                  </a:cubicBezTo>
                  <a:close/>
                  <a:moveTo>
                    <a:pt x="525251" y="1316131"/>
                  </a:moveTo>
                  <a:cubicBezTo>
                    <a:pt x="513344" y="1313464"/>
                    <a:pt x="499438" y="1314321"/>
                    <a:pt x="488484" y="1307749"/>
                  </a:cubicBezTo>
                  <a:cubicBezTo>
                    <a:pt x="484769" y="1311178"/>
                    <a:pt x="475816" y="1312321"/>
                    <a:pt x="473435" y="1308320"/>
                  </a:cubicBezTo>
                  <a:cubicBezTo>
                    <a:pt x="473435" y="1307272"/>
                    <a:pt x="473435" y="1305939"/>
                    <a:pt x="472577" y="1304891"/>
                  </a:cubicBezTo>
                  <a:cubicBezTo>
                    <a:pt x="463052" y="1297366"/>
                    <a:pt x="482102" y="1300510"/>
                    <a:pt x="486484" y="1294223"/>
                  </a:cubicBezTo>
                  <a:cubicBezTo>
                    <a:pt x="490294" y="1278031"/>
                    <a:pt x="475816" y="1282317"/>
                    <a:pt x="466577" y="1275935"/>
                  </a:cubicBezTo>
                  <a:lnTo>
                    <a:pt x="466577" y="1262314"/>
                  </a:lnTo>
                  <a:lnTo>
                    <a:pt x="460481" y="1258409"/>
                  </a:lnTo>
                  <a:cubicBezTo>
                    <a:pt x="464386" y="1226882"/>
                    <a:pt x="422381" y="1248027"/>
                    <a:pt x="404283" y="1245646"/>
                  </a:cubicBezTo>
                  <a:cubicBezTo>
                    <a:pt x="393234" y="1239359"/>
                    <a:pt x="377327" y="1240502"/>
                    <a:pt x="367993" y="1232216"/>
                  </a:cubicBezTo>
                  <a:lnTo>
                    <a:pt x="377518" y="1230691"/>
                  </a:lnTo>
                  <a:lnTo>
                    <a:pt x="385043" y="1234502"/>
                  </a:lnTo>
                  <a:cubicBezTo>
                    <a:pt x="396663" y="1226120"/>
                    <a:pt x="413618" y="1235549"/>
                    <a:pt x="424857" y="1227358"/>
                  </a:cubicBezTo>
                  <a:cubicBezTo>
                    <a:pt x="436859" y="1228119"/>
                    <a:pt x="448384" y="1235073"/>
                    <a:pt x="456956" y="1227358"/>
                  </a:cubicBezTo>
                  <a:cubicBezTo>
                    <a:pt x="480864" y="1238883"/>
                    <a:pt x="544205" y="1225834"/>
                    <a:pt x="476578" y="1216309"/>
                  </a:cubicBezTo>
                  <a:cubicBezTo>
                    <a:pt x="469910" y="1223452"/>
                    <a:pt x="453718" y="1218309"/>
                    <a:pt x="447431" y="1214499"/>
                  </a:cubicBezTo>
                  <a:lnTo>
                    <a:pt x="448098" y="1210308"/>
                  </a:lnTo>
                  <a:cubicBezTo>
                    <a:pt x="458385" y="1206879"/>
                    <a:pt x="453432" y="1199544"/>
                    <a:pt x="444383" y="1201354"/>
                  </a:cubicBezTo>
                  <a:cubicBezTo>
                    <a:pt x="439049" y="1197163"/>
                    <a:pt x="439049" y="1197068"/>
                    <a:pt x="447527" y="1191829"/>
                  </a:cubicBezTo>
                  <a:cubicBezTo>
                    <a:pt x="446193" y="1183542"/>
                    <a:pt x="450479" y="1171541"/>
                    <a:pt x="445431" y="1164779"/>
                  </a:cubicBezTo>
                  <a:cubicBezTo>
                    <a:pt x="416856" y="1161921"/>
                    <a:pt x="384471" y="1144966"/>
                    <a:pt x="356563" y="1155254"/>
                  </a:cubicBezTo>
                  <a:cubicBezTo>
                    <a:pt x="371422" y="1157063"/>
                    <a:pt x="374946" y="1163540"/>
                    <a:pt x="357706" y="1164779"/>
                  </a:cubicBezTo>
                  <a:cubicBezTo>
                    <a:pt x="342942" y="1172875"/>
                    <a:pt x="323702" y="1170969"/>
                    <a:pt x="307414" y="1175446"/>
                  </a:cubicBezTo>
                  <a:cubicBezTo>
                    <a:pt x="302261" y="1176799"/>
                    <a:pt x="297908" y="1180257"/>
                    <a:pt x="295412" y="1184971"/>
                  </a:cubicBezTo>
                  <a:cubicBezTo>
                    <a:pt x="290555" y="1187829"/>
                    <a:pt x="285221" y="1185543"/>
                    <a:pt x="277982" y="1186210"/>
                  </a:cubicBezTo>
                  <a:lnTo>
                    <a:pt x="267504" y="1193830"/>
                  </a:lnTo>
                  <a:cubicBezTo>
                    <a:pt x="256265" y="1192687"/>
                    <a:pt x="246263" y="1195163"/>
                    <a:pt x="237405" y="1191829"/>
                  </a:cubicBezTo>
                  <a:lnTo>
                    <a:pt x="237405" y="1184209"/>
                  </a:lnTo>
                  <a:cubicBezTo>
                    <a:pt x="242263" y="1178685"/>
                    <a:pt x="260075" y="1180494"/>
                    <a:pt x="256455" y="1173065"/>
                  </a:cubicBezTo>
                  <a:lnTo>
                    <a:pt x="246930" y="1167827"/>
                  </a:lnTo>
                  <a:cubicBezTo>
                    <a:pt x="235500" y="1167827"/>
                    <a:pt x="225785" y="1177352"/>
                    <a:pt x="217307" y="1176589"/>
                  </a:cubicBezTo>
                  <a:lnTo>
                    <a:pt x="217307" y="1180685"/>
                  </a:lnTo>
                  <a:cubicBezTo>
                    <a:pt x="219689" y="1183829"/>
                    <a:pt x="227785" y="1181161"/>
                    <a:pt x="230357" y="1184971"/>
                  </a:cubicBezTo>
                  <a:cubicBezTo>
                    <a:pt x="215498" y="1187067"/>
                    <a:pt x="205020" y="1197163"/>
                    <a:pt x="190923" y="1204021"/>
                  </a:cubicBezTo>
                  <a:lnTo>
                    <a:pt x="190923" y="1218690"/>
                  </a:lnTo>
                  <a:lnTo>
                    <a:pt x="177398" y="1224691"/>
                  </a:lnTo>
                  <a:lnTo>
                    <a:pt x="177398" y="1232596"/>
                  </a:lnTo>
                  <a:cubicBezTo>
                    <a:pt x="165587" y="1238407"/>
                    <a:pt x="173207" y="1239073"/>
                    <a:pt x="177398" y="1244693"/>
                  </a:cubicBezTo>
                  <a:cubicBezTo>
                    <a:pt x="181684" y="1252313"/>
                    <a:pt x="196448" y="1246693"/>
                    <a:pt x="203687" y="1254218"/>
                  </a:cubicBezTo>
                  <a:cubicBezTo>
                    <a:pt x="199210" y="1258123"/>
                    <a:pt x="191114" y="1254218"/>
                    <a:pt x="185970" y="1256790"/>
                  </a:cubicBezTo>
                  <a:cubicBezTo>
                    <a:pt x="180827" y="1259362"/>
                    <a:pt x="174921" y="1264600"/>
                    <a:pt x="167587" y="1263362"/>
                  </a:cubicBezTo>
                  <a:cubicBezTo>
                    <a:pt x="162062" y="1262028"/>
                    <a:pt x="166539" y="1257457"/>
                    <a:pt x="160443" y="1256028"/>
                  </a:cubicBezTo>
                  <a:cubicBezTo>
                    <a:pt x="146060" y="1258504"/>
                    <a:pt x="134345" y="1247836"/>
                    <a:pt x="122343" y="1241931"/>
                  </a:cubicBezTo>
                  <a:lnTo>
                    <a:pt x="104912" y="1251456"/>
                  </a:lnTo>
                  <a:cubicBezTo>
                    <a:pt x="108627" y="1266315"/>
                    <a:pt x="93197" y="1261838"/>
                    <a:pt x="84338" y="1268982"/>
                  </a:cubicBezTo>
                  <a:cubicBezTo>
                    <a:pt x="96721" y="1268982"/>
                    <a:pt x="103388" y="1278507"/>
                    <a:pt x="114628" y="1277840"/>
                  </a:cubicBezTo>
                  <a:cubicBezTo>
                    <a:pt x="119486" y="1281745"/>
                    <a:pt x="119486" y="1281745"/>
                    <a:pt x="114628" y="1285269"/>
                  </a:cubicBezTo>
                  <a:cubicBezTo>
                    <a:pt x="109894" y="1285527"/>
                    <a:pt x="105208" y="1284222"/>
                    <a:pt x="101293" y="1281555"/>
                  </a:cubicBezTo>
                  <a:cubicBezTo>
                    <a:pt x="92339" y="1280888"/>
                    <a:pt x="86434" y="1287270"/>
                    <a:pt x="79004" y="1291080"/>
                  </a:cubicBezTo>
                  <a:cubicBezTo>
                    <a:pt x="83738" y="1293271"/>
                    <a:pt x="88167" y="1296090"/>
                    <a:pt x="92149" y="1299462"/>
                  </a:cubicBezTo>
                  <a:cubicBezTo>
                    <a:pt x="96626" y="1314607"/>
                    <a:pt x="77861" y="1313368"/>
                    <a:pt x="69098" y="1308034"/>
                  </a:cubicBezTo>
                  <a:lnTo>
                    <a:pt x="59573" y="1312987"/>
                  </a:lnTo>
                  <a:lnTo>
                    <a:pt x="59573" y="1315845"/>
                  </a:lnTo>
                  <a:cubicBezTo>
                    <a:pt x="62907" y="1319941"/>
                    <a:pt x="69575" y="1321274"/>
                    <a:pt x="72051" y="1325370"/>
                  </a:cubicBezTo>
                  <a:lnTo>
                    <a:pt x="46333" y="1338991"/>
                  </a:lnTo>
                  <a:cubicBezTo>
                    <a:pt x="74432" y="1355755"/>
                    <a:pt x="109389" y="1350992"/>
                    <a:pt x="138059" y="1364899"/>
                  </a:cubicBezTo>
                  <a:cubicBezTo>
                    <a:pt x="126344" y="1369851"/>
                    <a:pt x="136726" y="1372900"/>
                    <a:pt x="128534" y="1377662"/>
                  </a:cubicBezTo>
                  <a:cubicBezTo>
                    <a:pt x="118247" y="1380139"/>
                    <a:pt x="121010" y="1371566"/>
                    <a:pt x="112723" y="1368709"/>
                  </a:cubicBezTo>
                  <a:cubicBezTo>
                    <a:pt x="111199" y="1358707"/>
                    <a:pt x="95864" y="1362518"/>
                    <a:pt x="89577" y="1366518"/>
                  </a:cubicBezTo>
                  <a:cubicBezTo>
                    <a:pt x="75137" y="1365127"/>
                    <a:pt x="60564" y="1367223"/>
                    <a:pt x="47096" y="1372614"/>
                  </a:cubicBezTo>
                  <a:cubicBezTo>
                    <a:pt x="54049" y="1374709"/>
                    <a:pt x="53001" y="1378520"/>
                    <a:pt x="53763" y="1383663"/>
                  </a:cubicBezTo>
                  <a:lnTo>
                    <a:pt x="63288" y="1388521"/>
                  </a:lnTo>
                  <a:cubicBezTo>
                    <a:pt x="69565" y="1385406"/>
                    <a:pt x="76642" y="1384282"/>
                    <a:pt x="83576" y="1385282"/>
                  </a:cubicBezTo>
                  <a:lnTo>
                    <a:pt x="92625" y="1390616"/>
                  </a:lnTo>
                  <a:cubicBezTo>
                    <a:pt x="76147" y="1392426"/>
                    <a:pt x="60431" y="1400141"/>
                    <a:pt x="43381" y="1400141"/>
                  </a:cubicBezTo>
                  <a:cubicBezTo>
                    <a:pt x="40714" y="1400903"/>
                    <a:pt x="40523" y="1402713"/>
                    <a:pt x="40238" y="1404999"/>
                  </a:cubicBezTo>
                  <a:cubicBezTo>
                    <a:pt x="52239" y="1413381"/>
                    <a:pt x="62907" y="1411095"/>
                    <a:pt x="74147" y="1422049"/>
                  </a:cubicBezTo>
                  <a:cubicBezTo>
                    <a:pt x="68432" y="1430907"/>
                    <a:pt x="48524" y="1433764"/>
                    <a:pt x="40333" y="1435003"/>
                  </a:cubicBezTo>
                  <a:lnTo>
                    <a:pt x="40333" y="1450338"/>
                  </a:lnTo>
                  <a:cubicBezTo>
                    <a:pt x="47191" y="1455291"/>
                    <a:pt x="60812" y="1458815"/>
                    <a:pt x="65193" y="1465387"/>
                  </a:cubicBezTo>
                  <a:cubicBezTo>
                    <a:pt x="57097" y="1472150"/>
                    <a:pt x="47096" y="1468054"/>
                    <a:pt x="40333" y="1471864"/>
                  </a:cubicBezTo>
                  <a:lnTo>
                    <a:pt x="40333" y="1475484"/>
                  </a:lnTo>
                  <a:lnTo>
                    <a:pt x="46905" y="1479484"/>
                  </a:lnTo>
                  <a:lnTo>
                    <a:pt x="46905" y="1482913"/>
                  </a:lnTo>
                  <a:lnTo>
                    <a:pt x="53954" y="1487295"/>
                  </a:lnTo>
                  <a:cubicBezTo>
                    <a:pt x="47191" y="1508059"/>
                    <a:pt x="97007" y="1500059"/>
                    <a:pt x="109294" y="1495868"/>
                  </a:cubicBezTo>
                  <a:cubicBezTo>
                    <a:pt x="112247" y="1495868"/>
                    <a:pt x="115866" y="1495105"/>
                    <a:pt x="118247" y="1497391"/>
                  </a:cubicBezTo>
                  <a:cubicBezTo>
                    <a:pt x="113485" y="1501392"/>
                    <a:pt x="108113" y="1504611"/>
                    <a:pt x="102341" y="1506916"/>
                  </a:cubicBezTo>
                  <a:cubicBezTo>
                    <a:pt x="91768" y="1508441"/>
                    <a:pt x="81576" y="1504916"/>
                    <a:pt x="73194" y="1509202"/>
                  </a:cubicBezTo>
                  <a:cubicBezTo>
                    <a:pt x="73194" y="1518060"/>
                    <a:pt x="56525" y="1514918"/>
                    <a:pt x="50334" y="1511203"/>
                  </a:cubicBezTo>
                  <a:cubicBezTo>
                    <a:pt x="39761" y="1516156"/>
                    <a:pt x="52715" y="1523680"/>
                    <a:pt x="56049" y="1525586"/>
                  </a:cubicBezTo>
                  <a:cubicBezTo>
                    <a:pt x="62174" y="1525366"/>
                    <a:pt x="68184" y="1527319"/>
                    <a:pt x="73004" y="1531110"/>
                  </a:cubicBezTo>
                  <a:lnTo>
                    <a:pt x="73004" y="1534920"/>
                  </a:lnTo>
                  <a:lnTo>
                    <a:pt x="47762" y="1548827"/>
                  </a:lnTo>
                  <a:cubicBezTo>
                    <a:pt x="45286" y="1554541"/>
                    <a:pt x="48524" y="1560066"/>
                    <a:pt x="45381" y="1565114"/>
                  </a:cubicBezTo>
                  <a:lnTo>
                    <a:pt x="40714" y="1567781"/>
                  </a:lnTo>
                  <a:cubicBezTo>
                    <a:pt x="40714" y="1568924"/>
                    <a:pt x="40714" y="1570162"/>
                    <a:pt x="40238" y="1571496"/>
                  </a:cubicBezTo>
                  <a:lnTo>
                    <a:pt x="53477" y="1579401"/>
                  </a:lnTo>
                  <a:lnTo>
                    <a:pt x="53477" y="1593784"/>
                  </a:lnTo>
                  <a:lnTo>
                    <a:pt x="59573" y="1597690"/>
                  </a:lnTo>
                  <a:cubicBezTo>
                    <a:pt x="53573" y="1601214"/>
                    <a:pt x="53573" y="1601214"/>
                    <a:pt x="59573" y="1604452"/>
                  </a:cubicBezTo>
                  <a:cubicBezTo>
                    <a:pt x="61669" y="1610263"/>
                    <a:pt x="61193" y="1617311"/>
                    <a:pt x="54239" y="1619407"/>
                  </a:cubicBezTo>
                  <a:cubicBezTo>
                    <a:pt x="54239" y="1620550"/>
                    <a:pt x="54239" y="1621788"/>
                    <a:pt x="54239" y="1623121"/>
                  </a:cubicBezTo>
                  <a:lnTo>
                    <a:pt x="47762" y="1627026"/>
                  </a:lnTo>
                  <a:lnTo>
                    <a:pt x="54049" y="1630741"/>
                  </a:lnTo>
                  <a:lnTo>
                    <a:pt x="54049" y="1638171"/>
                  </a:lnTo>
                  <a:lnTo>
                    <a:pt x="41952" y="1644934"/>
                  </a:lnTo>
                  <a:cubicBezTo>
                    <a:pt x="12806" y="1673509"/>
                    <a:pt x="98245" y="1649125"/>
                    <a:pt x="110532" y="1661698"/>
                  </a:cubicBezTo>
                  <a:cubicBezTo>
                    <a:pt x="119486" y="1656078"/>
                    <a:pt x="126915" y="1651601"/>
                    <a:pt x="136440" y="1658173"/>
                  </a:cubicBezTo>
                  <a:cubicBezTo>
                    <a:pt x="142631" y="1658173"/>
                    <a:pt x="149489" y="1659412"/>
                    <a:pt x="139964" y="1663888"/>
                  </a:cubicBezTo>
                  <a:lnTo>
                    <a:pt x="139964" y="1670460"/>
                  </a:lnTo>
                  <a:cubicBezTo>
                    <a:pt x="134564" y="1674128"/>
                    <a:pt x="127363" y="1673699"/>
                    <a:pt x="122438" y="1669413"/>
                  </a:cubicBezTo>
                  <a:cubicBezTo>
                    <a:pt x="102626" y="1668651"/>
                    <a:pt x="94435" y="1678938"/>
                    <a:pt x="77480" y="1669413"/>
                  </a:cubicBezTo>
                  <a:cubicBezTo>
                    <a:pt x="73537" y="1672156"/>
                    <a:pt x="68736" y="1673413"/>
                    <a:pt x="63955" y="1672937"/>
                  </a:cubicBezTo>
                  <a:lnTo>
                    <a:pt x="54430" y="1678366"/>
                  </a:lnTo>
                  <a:cubicBezTo>
                    <a:pt x="52811" y="1680748"/>
                    <a:pt x="55287" y="1684082"/>
                    <a:pt x="58049" y="1683986"/>
                  </a:cubicBezTo>
                  <a:cubicBezTo>
                    <a:pt x="90149" y="1686844"/>
                    <a:pt x="119009" y="1678462"/>
                    <a:pt x="150156" y="1680938"/>
                  </a:cubicBezTo>
                  <a:cubicBezTo>
                    <a:pt x="155300" y="1682653"/>
                    <a:pt x="145298" y="1685891"/>
                    <a:pt x="142917" y="1687320"/>
                  </a:cubicBezTo>
                  <a:cubicBezTo>
                    <a:pt x="126915" y="1704275"/>
                    <a:pt x="93578" y="1691130"/>
                    <a:pt x="70432" y="1695226"/>
                  </a:cubicBezTo>
                  <a:cubicBezTo>
                    <a:pt x="59097" y="1701703"/>
                    <a:pt x="77671" y="1703608"/>
                    <a:pt x="82052" y="1702560"/>
                  </a:cubicBezTo>
                  <a:cubicBezTo>
                    <a:pt x="111961" y="1718752"/>
                    <a:pt x="145013" y="1693035"/>
                    <a:pt x="175493" y="1709609"/>
                  </a:cubicBezTo>
                  <a:cubicBezTo>
                    <a:pt x="191685" y="1701893"/>
                    <a:pt x="210164" y="1707608"/>
                    <a:pt x="224642" y="1715323"/>
                  </a:cubicBezTo>
                  <a:cubicBezTo>
                    <a:pt x="219689" y="1718467"/>
                    <a:pt x="213878" y="1716562"/>
                    <a:pt x="208640" y="1717229"/>
                  </a:cubicBezTo>
                  <a:cubicBezTo>
                    <a:pt x="202582" y="1713666"/>
                    <a:pt x="195467" y="1712351"/>
                    <a:pt x="188542" y="1713514"/>
                  </a:cubicBezTo>
                  <a:cubicBezTo>
                    <a:pt x="179017" y="1729706"/>
                    <a:pt x="156824" y="1715133"/>
                    <a:pt x="142631" y="1717419"/>
                  </a:cubicBezTo>
                  <a:cubicBezTo>
                    <a:pt x="121105" y="1726944"/>
                    <a:pt x="101102" y="1713037"/>
                    <a:pt x="77861" y="1717419"/>
                  </a:cubicBezTo>
                  <a:cubicBezTo>
                    <a:pt x="65850" y="1722248"/>
                    <a:pt x="53535" y="1726287"/>
                    <a:pt x="41000" y="1729516"/>
                  </a:cubicBezTo>
                  <a:lnTo>
                    <a:pt x="41000" y="1737231"/>
                  </a:lnTo>
                  <a:lnTo>
                    <a:pt x="34237" y="1741422"/>
                  </a:lnTo>
                  <a:lnTo>
                    <a:pt x="34237" y="1752471"/>
                  </a:lnTo>
                  <a:cubicBezTo>
                    <a:pt x="59288" y="1768568"/>
                    <a:pt x="79957" y="1740565"/>
                    <a:pt x="103388" y="1765330"/>
                  </a:cubicBezTo>
                  <a:cubicBezTo>
                    <a:pt x="115390" y="1763901"/>
                    <a:pt x="127296" y="1758281"/>
                    <a:pt x="139107" y="1763425"/>
                  </a:cubicBezTo>
                  <a:cubicBezTo>
                    <a:pt x="136821" y="1780475"/>
                    <a:pt x="164063" y="1767235"/>
                    <a:pt x="171778" y="1778188"/>
                  </a:cubicBezTo>
                  <a:lnTo>
                    <a:pt x="171778" y="1785427"/>
                  </a:lnTo>
                  <a:lnTo>
                    <a:pt x="162253" y="1791143"/>
                  </a:lnTo>
                  <a:lnTo>
                    <a:pt x="154919" y="1787332"/>
                  </a:lnTo>
                  <a:cubicBezTo>
                    <a:pt x="148442" y="1788857"/>
                    <a:pt x="146346" y="1784666"/>
                    <a:pt x="141774" y="1784284"/>
                  </a:cubicBezTo>
                  <a:cubicBezTo>
                    <a:pt x="133868" y="1789904"/>
                    <a:pt x="122724" y="1784856"/>
                    <a:pt x="116438" y="1790952"/>
                  </a:cubicBezTo>
                  <a:cubicBezTo>
                    <a:pt x="106055" y="1782761"/>
                    <a:pt x="94911" y="1793524"/>
                    <a:pt x="83291" y="1790952"/>
                  </a:cubicBezTo>
                  <a:cubicBezTo>
                    <a:pt x="68622" y="1782284"/>
                    <a:pt x="52334" y="1789333"/>
                    <a:pt x="40333" y="1796381"/>
                  </a:cubicBezTo>
                  <a:cubicBezTo>
                    <a:pt x="37380" y="1818575"/>
                    <a:pt x="104436" y="1790952"/>
                    <a:pt x="119200" y="1804859"/>
                  </a:cubicBezTo>
                  <a:cubicBezTo>
                    <a:pt x="117104" y="1815336"/>
                    <a:pt x="96245" y="1804859"/>
                    <a:pt x="89482" y="1812955"/>
                  </a:cubicBezTo>
                  <a:cubicBezTo>
                    <a:pt x="74147" y="1810288"/>
                    <a:pt x="64812" y="1806859"/>
                    <a:pt x="52906" y="1814955"/>
                  </a:cubicBezTo>
                  <a:lnTo>
                    <a:pt x="55763" y="1820479"/>
                  </a:lnTo>
                  <a:cubicBezTo>
                    <a:pt x="67479" y="1821432"/>
                    <a:pt x="81100" y="1818384"/>
                    <a:pt x="91006" y="1821813"/>
                  </a:cubicBezTo>
                  <a:lnTo>
                    <a:pt x="77099" y="1831338"/>
                  </a:lnTo>
                  <a:cubicBezTo>
                    <a:pt x="63193" y="1829814"/>
                    <a:pt x="56716" y="1835910"/>
                    <a:pt x="46715" y="1840101"/>
                  </a:cubicBezTo>
                  <a:cubicBezTo>
                    <a:pt x="69384" y="1847244"/>
                    <a:pt x="94340" y="1839053"/>
                    <a:pt x="115866" y="1845435"/>
                  </a:cubicBezTo>
                  <a:cubicBezTo>
                    <a:pt x="130916" y="1838196"/>
                    <a:pt x="145870" y="1863628"/>
                    <a:pt x="162253" y="1849721"/>
                  </a:cubicBezTo>
                  <a:lnTo>
                    <a:pt x="171778" y="1854960"/>
                  </a:lnTo>
                  <a:cubicBezTo>
                    <a:pt x="154061" y="1864485"/>
                    <a:pt x="136250" y="1856103"/>
                    <a:pt x="116247" y="1857055"/>
                  </a:cubicBezTo>
                  <a:cubicBezTo>
                    <a:pt x="95006" y="1862389"/>
                    <a:pt x="69956" y="1855817"/>
                    <a:pt x="47286" y="1862389"/>
                  </a:cubicBezTo>
                  <a:lnTo>
                    <a:pt x="47286" y="1866294"/>
                  </a:lnTo>
                  <a:cubicBezTo>
                    <a:pt x="58097" y="1873153"/>
                    <a:pt x="71718" y="1873877"/>
                    <a:pt x="83195" y="1868200"/>
                  </a:cubicBezTo>
                  <a:cubicBezTo>
                    <a:pt x="102245" y="1880010"/>
                    <a:pt x="128629" y="1874867"/>
                    <a:pt x="149394" y="1878772"/>
                  </a:cubicBezTo>
                  <a:cubicBezTo>
                    <a:pt x="158919" y="1874010"/>
                    <a:pt x="158919" y="1874010"/>
                    <a:pt x="168444" y="1878772"/>
                  </a:cubicBezTo>
                  <a:cubicBezTo>
                    <a:pt x="192352" y="1878772"/>
                    <a:pt x="216069" y="1869247"/>
                    <a:pt x="241025" y="1871628"/>
                  </a:cubicBezTo>
                  <a:cubicBezTo>
                    <a:pt x="248168" y="1877725"/>
                    <a:pt x="227213" y="1873057"/>
                    <a:pt x="230928" y="1880487"/>
                  </a:cubicBezTo>
                  <a:cubicBezTo>
                    <a:pt x="229499" y="1882678"/>
                    <a:pt x="223403" y="1883059"/>
                    <a:pt x="220355" y="1883154"/>
                  </a:cubicBezTo>
                  <a:cubicBezTo>
                    <a:pt x="217012" y="1886307"/>
                    <a:pt x="211792" y="1886307"/>
                    <a:pt x="208449" y="1883154"/>
                  </a:cubicBezTo>
                  <a:cubicBezTo>
                    <a:pt x="192542" y="1886869"/>
                    <a:pt x="170349" y="1891917"/>
                    <a:pt x="155300" y="1886773"/>
                  </a:cubicBezTo>
                  <a:cubicBezTo>
                    <a:pt x="145775" y="1893917"/>
                    <a:pt x="138345" y="1888202"/>
                    <a:pt x="129582" y="1883059"/>
                  </a:cubicBezTo>
                  <a:cubicBezTo>
                    <a:pt x="109818" y="1885583"/>
                    <a:pt x="89815" y="1885583"/>
                    <a:pt x="70051" y="1883059"/>
                  </a:cubicBezTo>
                  <a:cubicBezTo>
                    <a:pt x="63098" y="1887849"/>
                    <a:pt x="55097" y="1890888"/>
                    <a:pt x="46715" y="1891917"/>
                  </a:cubicBezTo>
                  <a:cubicBezTo>
                    <a:pt x="75861" y="1907442"/>
                    <a:pt x="110723" y="1893155"/>
                    <a:pt x="141965" y="1901442"/>
                  </a:cubicBezTo>
                  <a:cubicBezTo>
                    <a:pt x="180065" y="1891917"/>
                    <a:pt x="214164" y="1896298"/>
                    <a:pt x="255693" y="1894298"/>
                  </a:cubicBezTo>
                  <a:lnTo>
                    <a:pt x="265885" y="1901632"/>
                  </a:lnTo>
                  <a:cubicBezTo>
                    <a:pt x="272838" y="1902395"/>
                    <a:pt x="278458" y="1899823"/>
                    <a:pt x="282744" y="1903347"/>
                  </a:cubicBezTo>
                  <a:cubicBezTo>
                    <a:pt x="274743" y="1907442"/>
                    <a:pt x="261884" y="1904966"/>
                    <a:pt x="252931" y="1904871"/>
                  </a:cubicBezTo>
                  <a:cubicBezTo>
                    <a:pt x="220927" y="1895918"/>
                    <a:pt x="182065" y="1906966"/>
                    <a:pt x="151680" y="1918301"/>
                  </a:cubicBezTo>
                  <a:cubicBezTo>
                    <a:pt x="177207" y="1933922"/>
                    <a:pt x="208830" y="1907919"/>
                    <a:pt x="236262" y="1917634"/>
                  </a:cubicBezTo>
                  <a:cubicBezTo>
                    <a:pt x="213116" y="1933541"/>
                    <a:pt x="180160" y="1928588"/>
                    <a:pt x="153966" y="1939066"/>
                  </a:cubicBezTo>
                  <a:lnTo>
                    <a:pt x="142631" y="1930874"/>
                  </a:lnTo>
                  <a:cubicBezTo>
                    <a:pt x="114123" y="1932579"/>
                    <a:pt x="85510" y="1930207"/>
                    <a:pt x="57668" y="1923826"/>
                  </a:cubicBezTo>
                  <a:cubicBezTo>
                    <a:pt x="54335" y="1924397"/>
                    <a:pt x="53001" y="1925826"/>
                    <a:pt x="53287" y="1927921"/>
                  </a:cubicBezTo>
                  <a:cubicBezTo>
                    <a:pt x="52239" y="1931541"/>
                    <a:pt x="40904" y="1934208"/>
                    <a:pt x="50239" y="1938494"/>
                  </a:cubicBezTo>
                  <a:cubicBezTo>
                    <a:pt x="82624" y="1946114"/>
                    <a:pt x="117390" y="1927255"/>
                    <a:pt x="145489" y="1951829"/>
                  </a:cubicBezTo>
                  <a:cubicBezTo>
                    <a:pt x="144251" y="1956877"/>
                    <a:pt x="152061" y="1958020"/>
                    <a:pt x="156252" y="1960783"/>
                  </a:cubicBezTo>
                  <a:cubicBezTo>
                    <a:pt x="175931" y="1960401"/>
                    <a:pt x="195600" y="1961478"/>
                    <a:pt x="215117" y="1964021"/>
                  </a:cubicBezTo>
                  <a:cubicBezTo>
                    <a:pt x="218450" y="1958973"/>
                    <a:pt x="230452" y="1962021"/>
                    <a:pt x="233595" y="1957068"/>
                  </a:cubicBezTo>
                  <a:cubicBezTo>
                    <a:pt x="256026" y="1952915"/>
                    <a:pt x="279182" y="1955334"/>
                    <a:pt x="300270" y="1964021"/>
                  </a:cubicBezTo>
                  <a:cubicBezTo>
                    <a:pt x="323606" y="1953734"/>
                    <a:pt x="348657" y="1978213"/>
                    <a:pt x="372279" y="1960783"/>
                  </a:cubicBezTo>
                  <a:cubicBezTo>
                    <a:pt x="380375" y="1957353"/>
                    <a:pt x="397235" y="1969355"/>
                    <a:pt x="395044" y="1958782"/>
                  </a:cubicBezTo>
                  <a:cubicBezTo>
                    <a:pt x="376946" y="1940304"/>
                    <a:pt x="345800" y="1961640"/>
                    <a:pt x="329417" y="1946114"/>
                  </a:cubicBezTo>
                  <a:cubicBezTo>
                    <a:pt x="327797" y="1939732"/>
                    <a:pt x="317987" y="1941828"/>
                    <a:pt x="313034" y="1946114"/>
                  </a:cubicBezTo>
                  <a:cubicBezTo>
                    <a:pt x="297889" y="1946114"/>
                    <a:pt x="277791" y="1947448"/>
                    <a:pt x="264647" y="1940590"/>
                  </a:cubicBezTo>
                  <a:lnTo>
                    <a:pt x="273029" y="1935161"/>
                  </a:lnTo>
                  <a:cubicBezTo>
                    <a:pt x="310176" y="1929827"/>
                    <a:pt x="349229" y="1946114"/>
                    <a:pt x="381899" y="1933351"/>
                  </a:cubicBezTo>
                  <a:lnTo>
                    <a:pt x="381899" y="1925921"/>
                  </a:lnTo>
                  <a:lnTo>
                    <a:pt x="375708" y="1922016"/>
                  </a:lnTo>
                  <a:cubicBezTo>
                    <a:pt x="380280" y="1919063"/>
                    <a:pt x="386090" y="1920968"/>
                    <a:pt x="391424" y="1920302"/>
                  </a:cubicBezTo>
                  <a:cubicBezTo>
                    <a:pt x="400949" y="1926874"/>
                    <a:pt x="411236" y="1930970"/>
                    <a:pt x="421238" y="1922207"/>
                  </a:cubicBezTo>
                  <a:lnTo>
                    <a:pt x="421238" y="1918396"/>
                  </a:lnTo>
                  <a:cubicBezTo>
                    <a:pt x="431810" y="1909728"/>
                    <a:pt x="444288" y="1914491"/>
                    <a:pt x="456956" y="1916682"/>
                  </a:cubicBezTo>
                  <a:cubicBezTo>
                    <a:pt x="463148" y="1915348"/>
                    <a:pt x="458576" y="1910777"/>
                    <a:pt x="464100" y="1909252"/>
                  </a:cubicBezTo>
                  <a:lnTo>
                    <a:pt x="490389" y="1909252"/>
                  </a:lnTo>
                  <a:cubicBezTo>
                    <a:pt x="495437" y="1905061"/>
                    <a:pt x="495533" y="1904966"/>
                    <a:pt x="487627" y="1900394"/>
                  </a:cubicBezTo>
                  <a:lnTo>
                    <a:pt x="487055" y="1896679"/>
                  </a:lnTo>
                  <a:cubicBezTo>
                    <a:pt x="479340" y="1892584"/>
                    <a:pt x="461909" y="1883535"/>
                    <a:pt x="454861" y="1889345"/>
                  </a:cubicBezTo>
                  <a:cubicBezTo>
                    <a:pt x="462767" y="1893917"/>
                    <a:pt x="462671" y="1894012"/>
                    <a:pt x="457433" y="1898204"/>
                  </a:cubicBezTo>
                  <a:cubicBezTo>
                    <a:pt x="428858" y="1904680"/>
                    <a:pt x="398282" y="1899727"/>
                    <a:pt x="370850" y="1908585"/>
                  </a:cubicBezTo>
                  <a:cubicBezTo>
                    <a:pt x="361325" y="1901347"/>
                    <a:pt x="350372" y="1908585"/>
                    <a:pt x="339704" y="1909252"/>
                  </a:cubicBezTo>
                  <a:cubicBezTo>
                    <a:pt x="334941" y="1905157"/>
                    <a:pt x="328178" y="1906490"/>
                    <a:pt x="323702" y="1904204"/>
                  </a:cubicBezTo>
                  <a:cubicBezTo>
                    <a:pt x="340466" y="1893346"/>
                    <a:pt x="365516" y="1897537"/>
                    <a:pt x="384662" y="1890869"/>
                  </a:cubicBezTo>
                  <a:cubicBezTo>
                    <a:pt x="390672" y="1895470"/>
                    <a:pt x="399035" y="1895470"/>
                    <a:pt x="405045" y="1890869"/>
                  </a:cubicBezTo>
                  <a:cubicBezTo>
                    <a:pt x="416856" y="1898680"/>
                    <a:pt x="429905" y="1891822"/>
                    <a:pt x="441050" y="1888869"/>
                  </a:cubicBezTo>
                  <a:cubicBezTo>
                    <a:pt x="438383" y="1874296"/>
                    <a:pt x="456194" y="1881916"/>
                    <a:pt x="466100" y="1878867"/>
                  </a:cubicBezTo>
                  <a:cubicBezTo>
                    <a:pt x="469034" y="1876267"/>
                    <a:pt x="473044" y="1875239"/>
                    <a:pt x="476864" y="1876105"/>
                  </a:cubicBezTo>
                  <a:cubicBezTo>
                    <a:pt x="511630" y="1855817"/>
                    <a:pt x="443145" y="1869533"/>
                    <a:pt x="435906" y="1876105"/>
                  </a:cubicBezTo>
                  <a:cubicBezTo>
                    <a:pt x="430382" y="1877153"/>
                    <a:pt x="427429" y="1872295"/>
                    <a:pt x="422190" y="1872486"/>
                  </a:cubicBezTo>
                  <a:cubicBezTo>
                    <a:pt x="413713" y="1872486"/>
                    <a:pt x="415332" y="1869057"/>
                    <a:pt x="414475" y="1867343"/>
                  </a:cubicBezTo>
                  <a:lnTo>
                    <a:pt x="404950" y="1861342"/>
                  </a:lnTo>
                  <a:cubicBezTo>
                    <a:pt x="388452" y="1860808"/>
                    <a:pt x="372022" y="1859027"/>
                    <a:pt x="355801" y="1856008"/>
                  </a:cubicBezTo>
                  <a:cubicBezTo>
                    <a:pt x="369707" y="1850864"/>
                    <a:pt x="389615" y="1846483"/>
                    <a:pt x="404474" y="1853817"/>
                  </a:cubicBezTo>
                  <a:cubicBezTo>
                    <a:pt x="410760" y="1845530"/>
                    <a:pt x="485150" y="1857341"/>
                    <a:pt x="453623" y="1839244"/>
                  </a:cubicBezTo>
                  <a:cubicBezTo>
                    <a:pt x="448289" y="1839244"/>
                    <a:pt x="448193" y="1839244"/>
                    <a:pt x="447431" y="1833910"/>
                  </a:cubicBezTo>
                  <a:cubicBezTo>
                    <a:pt x="456956" y="1826290"/>
                    <a:pt x="470196" y="1827433"/>
                    <a:pt x="480769" y="1822099"/>
                  </a:cubicBezTo>
                  <a:cubicBezTo>
                    <a:pt x="479912" y="1820575"/>
                    <a:pt x="479054" y="1818955"/>
                    <a:pt x="478292" y="1817336"/>
                  </a:cubicBezTo>
                  <a:cubicBezTo>
                    <a:pt x="449717" y="1817336"/>
                    <a:pt x="424571" y="1807811"/>
                    <a:pt x="395520" y="1807811"/>
                  </a:cubicBezTo>
                  <a:cubicBezTo>
                    <a:pt x="411617" y="1794381"/>
                    <a:pt x="438859" y="1809716"/>
                    <a:pt x="452670" y="1792571"/>
                  </a:cubicBezTo>
                  <a:cubicBezTo>
                    <a:pt x="450575" y="1790857"/>
                    <a:pt x="447431" y="1789428"/>
                    <a:pt x="447336" y="1787999"/>
                  </a:cubicBezTo>
                  <a:cubicBezTo>
                    <a:pt x="445812" y="1780760"/>
                    <a:pt x="432858" y="1779808"/>
                    <a:pt x="427524" y="1778474"/>
                  </a:cubicBezTo>
                  <a:cubicBezTo>
                    <a:pt x="427524" y="1776378"/>
                    <a:pt x="426095" y="1774474"/>
                    <a:pt x="430667" y="1772664"/>
                  </a:cubicBezTo>
                  <a:cubicBezTo>
                    <a:pt x="450536" y="1772816"/>
                    <a:pt x="469948" y="1766759"/>
                    <a:pt x="486198" y="1755329"/>
                  </a:cubicBezTo>
                  <a:lnTo>
                    <a:pt x="486198" y="1748947"/>
                  </a:lnTo>
                  <a:lnTo>
                    <a:pt x="492961" y="1744756"/>
                  </a:lnTo>
                  <a:lnTo>
                    <a:pt x="492961" y="1741232"/>
                  </a:lnTo>
                  <a:cubicBezTo>
                    <a:pt x="487055" y="1733707"/>
                    <a:pt x="465815" y="1751900"/>
                    <a:pt x="467339" y="1737231"/>
                  </a:cubicBezTo>
                  <a:lnTo>
                    <a:pt x="476864" y="1731897"/>
                  </a:lnTo>
                  <a:cubicBezTo>
                    <a:pt x="484788" y="1733202"/>
                    <a:pt x="492904" y="1731316"/>
                    <a:pt x="499438" y="1726658"/>
                  </a:cubicBezTo>
                  <a:cubicBezTo>
                    <a:pt x="503343" y="1715800"/>
                    <a:pt x="456766" y="1724563"/>
                    <a:pt x="444288" y="1709894"/>
                  </a:cubicBezTo>
                  <a:cubicBezTo>
                    <a:pt x="434039" y="1718752"/>
                    <a:pt x="419075" y="1719495"/>
                    <a:pt x="407998" y="1711704"/>
                  </a:cubicBezTo>
                  <a:lnTo>
                    <a:pt x="407998" y="1707894"/>
                  </a:lnTo>
                  <a:cubicBezTo>
                    <a:pt x="424667" y="1699988"/>
                    <a:pt x="421714" y="1698369"/>
                    <a:pt x="403902" y="1698369"/>
                  </a:cubicBezTo>
                  <a:cubicBezTo>
                    <a:pt x="400949" y="1695988"/>
                    <a:pt x="394377" y="1694559"/>
                    <a:pt x="394377" y="1689701"/>
                  </a:cubicBezTo>
                  <a:cubicBezTo>
                    <a:pt x="405140" y="1682272"/>
                    <a:pt x="411903" y="1683605"/>
                    <a:pt x="420857" y="1678176"/>
                  </a:cubicBezTo>
                  <a:lnTo>
                    <a:pt x="420857" y="1669984"/>
                  </a:lnTo>
                  <a:cubicBezTo>
                    <a:pt x="439173" y="1665669"/>
                    <a:pt x="457804" y="1662803"/>
                    <a:pt x="476578" y="1661412"/>
                  </a:cubicBezTo>
                  <a:cubicBezTo>
                    <a:pt x="481912" y="1659031"/>
                    <a:pt x="478483" y="1653982"/>
                    <a:pt x="486103" y="1652459"/>
                  </a:cubicBezTo>
                  <a:lnTo>
                    <a:pt x="486103" y="1648744"/>
                  </a:lnTo>
                  <a:lnTo>
                    <a:pt x="492675" y="1644743"/>
                  </a:lnTo>
                  <a:lnTo>
                    <a:pt x="492675" y="1641219"/>
                  </a:lnTo>
                  <a:lnTo>
                    <a:pt x="486103" y="1637314"/>
                  </a:lnTo>
                  <a:cubicBezTo>
                    <a:pt x="486103" y="1635885"/>
                    <a:pt x="486103" y="1634742"/>
                    <a:pt x="486103" y="1633503"/>
                  </a:cubicBezTo>
                  <a:cubicBezTo>
                    <a:pt x="472006" y="1623978"/>
                    <a:pt x="453718" y="1629884"/>
                    <a:pt x="437144" y="1628265"/>
                  </a:cubicBezTo>
                  <a:lnTo>
                    <a:pt x="427619" y="1622835"/>
                  </a:lnTo>
                  <a:cubicBezTo>
                    <a:pt x="427619" y="1611787"/>
                    <a:pt x="455147" y="1617216"/>
                    <a:pt x="462005" y="1620073"/>
                  </a:cubicBezTo>
                  <a:cubicBezTo>
                    <a:pt x="465719" y="1620931"/>
                    <a:pt x="466481" y="1618359"/>
                    <a:pt x="468958" y="1617787"/>
                  </a:cubicBezTo>
                  <a:cubicBezTo>
                    <a:pt x="471434" y="1617216"/>
                    <a:pt x="478483" y="1617787"/>
                    <a:pt x="479435" y="1615025"/>
                  </a:cubicBezTo>
                  <a:cubicBezTo>
                    <a:pt x="477054" y="1610739"/>
                    <a:pt x="490294" y="1608739"/>
                    <a:pt x="482960" y="1606167"/>
                  </a:cubicBezTo>
                  <a:cubicBezTo>
                    <a:pt x="466481" y="1608739"/>
                    <a:pt x="450765" y="1593784"/>
                    <a:pt x="435335" y="1601881"/>
                  </a:cubicBezTo>
                  <a:lnTo>
                    <a:pt x="426857" y="1596832"/>
                  </a:lnTo>
                  <a:cubicBezTo>
                    <a:pt x="434096" y="1590832"/>
                    <a:pt x="442478" y="1592546"/>
                    <a:pt x="449813" y="1587879"/>
                  </a:cubicBezTo>
                  <a:cubicBezTo>
                    <a:pt x="457623" y="1593975"/>
                    <a:pt x="464672" y="1590165"/>
                    <a:pt x="471053" y="1587879"/>
                  </a:cubicBezTo>
                  <a:cubicBezTo>
                    <a:pt x="480397" y="1588183"/>
                    <a:pt x="489684" y="1586221"/>
                    <a:pt x="498104" y="1582164"/>
                  </a:cubicBezTo>
                  <a:cubicBezTo>
                    <a:pt x="481721" y="1562543"/>
                    <a:pt x="458099" y="1558542"/>
                    <a:pt x="433906" y="1556351"/>
                  </a:cubicBezTo>
                  <a:lnTo>
                    <a:pt x="443431" y="1551017"/>
                  </a:lnTo>
                  <a:cubicBezTo>
                    <a:pt x="458480" y="1552446"/>
                    <a:pt x="472673" y="1543207"/>
                    <a:pt x="486293" y="1538349"/>
                  </a:cubicBezTo>
                  <a:cubicBezTo>
                    <a:pt x="486293" y="1536158"/>
                    <a:pt x="487151" y="1534158"/>
                    <a:pt x="483150" y="1532919"/>
                  </a:cubicBezTo>
                  <a:cubicBezTo>
                    <a:pt x="447908" y="1544159"/>
                    <a:pt x="461909" y="1527967"/>
                    <a:pt x="486198" y="1523394"/>
                  </a:cubicBezTo>
                  <a:cubicBezTo>
                    <a:pt x="474863" y="1511870"/>
                    <a:pt x="460290" y="1523394"/>
                    <a:pt x="448098" y="1520442"/>
                  </a:cubicBezTo>
                  <a:cubicBezTo>
                    <a:pt x="451527" y="1511870"/>
                    <a:pt x="466386" y="1516251"/>
                    <a:pt x="472958" y="1512441"/>
                  </a:cubicBezTo>
                  <a:lnTo>
                    <a:pt x="472958" y="1505107"/>
                  </a:lnTo>
                  <a:lnTo>
                    <a:pt x="466767" y="1501392"/>
                  </a:lnTo>
                  <a:cubicBezTo>
                    <a:pt x="468005" y="1490343"/>
                    <a:pt x="452099" y="1502821"/>
                    <a:pt x="444383" y="1499392"/>
                  </a:cubicBezTo>
                  <a:cubicBezTo>
                    <a:pt x="438764" y="1498534"/>
                    <a:pt x="441716" y="1492724"/>
                    <a:pt x="434858" y="1490819"/>
                  </a:cubicBezTo>
                  <a:cubicBezTo>
                    <a:pt x="434096" y="1490819"/>
                    <a:pt x="434001" y="1489867"/>
                    <a:pt x="433620" y="1489295"/>
                  </a:cubicBezTo>
                  <a:cubicBezTo>
                    <a:pt x="433239" y="1488724"/>
                    <a:pt x="435144" y="1484723"/>
                    <a:pt x="437240" y="1484723"/>
                  </a:cubicBezTo>
                  <a:cubicBezTo>
                    <a:pt x="451537" y="1485961"/>
                    <a:pt x="465938" y="1484075"/>
                    <a:pt x="479435" y="1479199"/>
                  </a:cubicBezTo>
                  <a:lnTo>
                    <a:pt x="479435" y="1471293"/>
                  </a:lnTo>
                  <a:cubicBezTo>
                    <a:pt x="472292" y="1465673"/>
                    <a:pt x="457337" y="1463102"/>
                    <a:pt x="453337" y="1454243"/>
                  </a:cubicBezTo>
                  <a:cubicBezTo>
                    <a:pt x="459623" y="1449386"/>
                    <a:pt x="463719" y="1447290"/>
                    <a:pt x="453908" y="1442527"/>
                  </a:cubicBezTo>
                  <a:cubicBezTo>
                    <a:pt x="455813" y="1439003"/>
                    <a:pt x="464100" y="1441860"/>
                    <a:pt x="466577" y="1438336"/>
                  </a:cubicBezTo>
                  <a:lnTo>
                    <a:pt x="466577" y="1431383"/>
                  </a:lnTo>
                  <a:lnTo>
                    <a:pt x="472768" y="1427478"/>
                  </a:lnTo>
                  <a:cubicBezTo>
                    <a:pt x="468196" y="1419858"/>
                    <a:pt x="397425" y="1421382"/>
                    <a:pt x="428096" y="1411000"/>
                  </a:cubicBezTo>
                  <a:cubicBezTo>
                    <a:pt x="439478" y="1410904"/>
                    <a:pt x="450603" y="1407609"/>
                    <a:pt x="460195" y="1401475"/>
                  </a:cubicBezTo>
                  <a:lnTo>
                    <a:pt x="460195" y="1383472"/>
                  </a:lnTo>
                  <a:cubicBezTo>
                    <a:pt x="468482" y="1381472"/>
                    <a:pt x="464386" y="1375185"/>
                    <a:pt x="472006" y="1373090"/>
                  </a:cubicBezTo>
                  <a:cubicBezTo>
                    <a:pt x="478102" y="1364613"/>
                    <a:pt x="456099" y="1369185"/>
                    <a:pt x="459909" y="1362518"/>
                  </a:cubicBezTo>
                  <a:cubicBezTo>
                    <a:pt x="467996" y="1357507"/>
                    <a:pt x="476578" y="1353354"/>
                    <a:pt x="485531" y="1350135"/>
                  </a:cubicBezTo>
                  <a:lnTo>
                    <a:pt x="467434" y="1339467"/>
                  </a:lnTo>
                  <a:lnTo>
                    <a:pt x="466767" y="1335181"/>
                  </a:lnTo>
                  <a:cubicBezTo>
                    <a:pt x="482026" y="1326980"/>
                    <a:pt x="499076" y="1322693"/>
                    <a:pt x="516392" y="1322703"/>
                  </a:cubicBezTo>
                  <a:close/>
                  <a:moveTo>
                    <a:pt x="446765" y="1688558"/>
                  </a:moveTo>
                  <a:lnTo>
                    <a:pt x="440002" y="1692845"/>
                  </a:lnTo>
                  <a:lnTo>
                    <a:pt x="442669" y="1697607"/>
                  </a:lnTo>
                  <a:cubicBezTo>
                    <a:pt x="449803" y="1696378"/>
                    <a:pt x="457137" y="1697655"/>
                    <a:pt x="463433" y="1701227"/>
                  </a:cubicBezTo>
                  <a:cubicBezTo>
                    <a:pt x="467291" y="1698598"/>
                    <a:pt x="471920" y="1697321"/>
                    <a:pt x="476578" y="1697607"/>
                  </a:cubicBezTo>
                  <a:cubicBezTo>
                    <a:pt x="480721" y="1692111"/>
                    <a:pt x="486236" y="1687806"/>
                    <a:pt x="492580" y="1685129"/>
                  </a:cubicBezTo>
                  <a:cubicBezTo>
                    <a:pt x="483474" y="1680995"/>
                    <a:pt x="473520" y="1679072"/>
                    <a:pt x="463529" y="1679509"/>
                  </a:cubicBezTo>
                  <a:cubicBezTo>
                    <a:pt x="455813" y="1685319"/>
                    <a:pt x="446955" y="1680652"/>
                    <a:pt x="440669" y="1684843"/>
                  </a:cubicBezTo>
                  <a:close/>
                  <a:moveTo>
                    <a:pt x="42143" y="1774283"/>
                  </a:moveTo>
                  <a:cubicBezTo>
                    <a:pt x="54144" y="1774283"/>
                    <a:pt x="67955" y="1776950"/>
                    <a:pt x="79195" y="1772854"/>
                  </a:cubicBezTo>
                  <a:cubicBezTo>
                    <a:pt x="67184" y="1766016"/>
                    <a:pt x="52792" y="1764730"/>
                    <a:pt x="39761" y="1769330"/>
                  </a:cubicBezTo>
                  <a:cubicBezTo>
                    <a:pt x="40238" y="1773426"/>
                    <a:pt x="40238" y="1773426"/>
                    <a:pt x="42524" y="1775426"/>
                  </a:cubicBezTo>
                  <a:close/>
                  <a:moveTo>
                    <a:pt x="537919" y="1271173"/>
                  </a:moveTo>
                  <a:cubicBezTo>
                    <a:pt x="535414" y="1269249"/>
                    <a:pt x="532737" y="1267553"/>
                    <a:pt x="529918" y="1266125"/>
                  </a:cubicBezTo>
                  <a:cubicBezTo>
                    <a:pt x="525917" y="1266125"/>
                    <a:pt x="522393" y="1265458"/>
                    <a:pt x="519250" y="1268506"/>
                  </a:cubicBezTo>
                  <a:cubicBezTo>
                    <a:pt x="521917" y="1270696"/>
                    <a:pt x="515726" y="1274507"/>
                    <a:pt x="522774" y="1277269"/>
                  </a:cubicBezTo>
                  <a:cubicBezTo>
                    <a:pt x="527727" y="1278221"/>
                    <a:pt x="543634" y="1280126"/>
                    <a:pt x="538300" y="12723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0" name="Google Shape;220;p11"/>
            <p:cNvSpPr/>
            <p:nvPr/>
          </p:nvSpPr>
          <p:spPr>
            <a:xfrm>
              <a:off x="10083933" y="-143"/>
              <a:ext cx="409269" cy="2966426"/>
            </a:xfrm>
            <a:custGeom>
              <a:avLst/>
              <a:gdLst/>
              <a:ahLst/>
              <a:cxnLst/>
              <a:rect l="l" t="t" r="r" b="b"/>
              <a:pathLst>
                <a:path w="620104" h="1990890" extrusionOk="0">
                  <a:moveTo>
                    <a:pt x="2165" y="23326"/>
                  </a:moveTo>
                  <a:lnTo>
                    <a:pt x="2165" y="-581"/>
                  </a:lnTo>
                  <a:lnTo>
                    <a:pt x="600049" y="-581"/>
                  </a:lnTo>
                  <a:lnTo>
                    <a:pt x="600049" y="8944"/>
                  </a:lnTo>
                  <a:cubicBezTo>
                    <a:pt x="606431" y="9991"/>
                    <a:pt x="615289" y="11039"/>
                    <a:pt x="619099" y="16278"/>
                  </a:cubicBezTo>
                  <a:cubicBezTo>
                    <a:pt x="613384" y="19421"/>
                    <a:pt x="607288" y="15421"/>
                    <a:pt x="605478" y="23898"/>
                  </a:cubicBezTo>
                  <a:cubicBezTo>
                    <a:pt x="598620" y="26565"/>
                    <a:pt x="601192" y="31613"/>
                    <a:pt x="593572" y="34375"/>
                  </a:cubicBezTo>
                  <a:lnTo>
                    <a:pt x="593572" y="76381"/>
                  </a:lnTo>
                  <a:cubicBezTo>
                    <a:pt x="591476" y="80000"/>
                    <a:pt x="603097" y="79905"/>
                    <a:pt x="606716" y="82191"/>
                  </a:cubicBezTo>
                  <a:lnTo>
                    <a:pt x="606716" y="85810"/>
                  </a:lnTo>
                  <a:lnTo>
                    <a:pt x="600144" y="89811"/>
                  </a:lnTo>
                  <a:cubicBezTo>
                    <a:pt x="600144" y="91144"/>
                    <a:pt x="600144" y="92287"/>
                    <a:pt x="600144" y="93526"/>
                  </a:cubicBezTo>
                  <a:cubicBezTo>
                    <a:pt x="584142" y="117719"/>
                    <a:pt x="598620" y="161915"/>
                    <a:pt x="593953" y="192776"/>
                  </a:cubicBezTo>
                  <a:lnTo>
                    <a:pt x="599287" y="195729"/>
                  </a:lnTo>
                  <a:cubicBezTo>
                    <a:pt x="600744" y="205721"/>
                    <a:pt x="601154" y="215846"/>
                    <a:pt x="600525" y="225923"/>
                  </a:cubicBezTo>
                  <a:cubicBezTo>
                    <a:pt x="597953" y="227447"/>
                    <a:pt x="596334" y="228304"/>
                    <a:pt x="594334" y="229352"/>
                  </a:cubicBezTo>
                  <a:lnTo>
                    <a:pt x="594334" y="236877"/>
                  </a:lnTo>
                  <a:lnTo>
                    <a:pt x="600239" y="240782"/>
                  </a:lnTo>
                  <a:lnTo>
                    <a:pt x="600239" y="251640"/>
                  </a:lnTo>
                  <a:lnTo>
                    <a:pt x="594143" y="255451"/>
                  </a:lnTo>
                  <a:lnTo>
                    <a:pt x="600335" y="259260"/>
                  </a:lnTo>
                  <a:lnTo>
                    <a:pt x="600335" y="262499"/>
                  </a:lnTo>
                  <a:lnTo>
                    <a:pt x="594239" y="266404"/>
                  </a:lnTo>
                  <a:lnTo>
                    <a:pt x="599192" y="269167"/>
                  </a:lnTo>
                  <a:cubicBezTo>
                    <a:pt x="599858" y="271453"/>
                    <a:pt x="592334" y="274786"/>
                    <a:pt x="594334" y="280787"/>
                  </a:cubicBezTo>
                  <a:lnTo>
                    <a:pt x="600049" y="284597"/>
                  </a:lnTo>
                  <a:lnTo>
                    <a:pt x="593953" y="288407"/>
                  </a:lnTo>
                  <a:lnTo>
                    <a:pt x="593953" y="295551"/>
                  </a:lnTo>
                  <a:lnTo>
                    <a:pt x="587666" y="299456"/>
                  </a:lnTo>
                  <a:lnTo>
                    <a:pt x="593953" y="303456"/>
                  </a:lnTo>
                  <a:cubicBezTo>
                    <a:pt x="593953" y="304790"/>
                    <a:pt x="593953" y="305933"/>
                    <a:pt x="593191" y="307171"/>
                  </a:cubicBezTo>
                  <a:cubicBezTo>
                    <a:pt x="585761" y="308981"/>
                    <a:pt x="587762" y="316696"/>
                    <a:pt x="587190" y="321459"/>
                  </a:cubicBezTo>
                  <a:lnTo>
                    <a:pt x="593096" y="324698"/>
                  </a:lnTo>
                  <a:cubicBezTo>
                    <a:pt x="594105" y="333298"/>
                    <a:pt x="594391" y="341956"/>
                    <a:pt x="593953" y="350605"/>
                  </a:cubicBezTo>
                  <a:lnTo>
                    <a:pt x="600049" y="354606"/>
                  </a:lnTo>
                  <a:lnTo>
                    <a:pt x="593953" y="358416"/>
                  </a:lnTo>
                  <a:lnTo>
                    <a:pt x="593953" y="387753"/>
                  </a:lnTo>
                  <a:lnTo>
                    <a:pt x="600430" y="391658"/>
                  </a:lnTo>
                  <a:lnTo>
                    <a:pt x="600430" y="457762"/>
                  </a:lnTo>
                  <a:lnTo>
                    <a:pt x="593858" y="461857"/>
                  </a:lnTo>
                  <a:cubicBezTo>
                    <a:pt x="593858" y="463191"/>
                    <a:pt x="593858" y="464905"/>
                    <a:pt x="594715" y="465477"/>
                  </a:cubicBezTo>
                  <a:cubicBezTo>
                    <a:pt x="602049" y="468716"/>
                    <a:pt x="599287" y="473859"/>
                    <a:pt x="606621" y="476049"/>
                  </a:cubicBezTo>
                  <a:lnTo>
                    <a:pt x="600716" y="479955"/>
                  </a:lnTo>
                  <a:lnTo>
                    <a:pt x="600716" y="505291"/>
                  </a:lnTo>
                  <a:lnTo>
                    <a:pt x="594048" y="509482"/>
                  </a:lnTo>
                  <a:lnTo>
                    <a:pt x="594048" y="549773"/>
                  </a:lnTo>
                  <a:lnTo>
                    <a:pt x="587476" y="553774"/>
                  </a:lnTo>
                  <a:lnTo>
                    <a:pt x="587476" y="564727"/>
                  </a:lnTo>
                  <a:cubicBezTo>
                    <a:pt x="601859" y="574252"/>
                    <a:pt x="590524" y="600732"/>
                    <a:pt x="593953" y="616258"/>
                  </a:cubicBezTo>
                  <a:cubicBezTo>
                    <a:pt x="610050" y="628926"/>
                    <a:pt x="595096" y="660644"/>
                    <a:pt x="601382" y="679409"/>
                  </a:cubicBezTo>
                  <a:cubicBezTo>
                    <a:pt x="613003" y="685123"/>
                    <a:pt x="604716" y="703793"/>
                    <a:pt x="607097" y="714937"/>
                  </a:cubicBezTo>
                  <a:cubicBezTo>
                    <a:pt x="600525" y="719985"/>
                    <a:pt x="596810" y="721985"/>
                    <a:pt x="607097" y="726938"/>
                  </a:cubicBezTo>
                  <a:lnTo>
                    <a:pt x="607097" y="737797"/>
                  </a:lnTo>
                  <a:lnTo>
                    <a:pt x="600620" y="741702"/>
                  </a:lnTo>
                  <a:lnTo>
                    <a:pt x="600620" y="767324"/>
                  </a:lnTo>
                  <a:lnTo>
                    <a:pt x="594334" y="771229"/>
                  </a:lnTo>
                  <a:lnTo>
                    <a:pt x="594334" y="881719"/>
                  </a:lnTo>
                  <a:cubicBezTo>
                    <a:pt x="603859" y="884196"/>
                    <a:pt x="600144" y="893150"/>
                    <a:pt x="600716" y="900007"/>
                  </a:cubicBezTo>
                  <a:cubicBezTo>
                    <a:pt x="591762" y="905437"/>
                    <a:pt x="591762" y="905723"/>
                    <a:pt x="600716" y="910866"/>
                  </a:cubicBezTo>
                  <a:lnTo>
                    <a:pt x="600716" y="925249"/>
                  </a:lnTo>
                  <a:lnTo>
                    <a:pt x="607383" y="929535"/>
                  </a:lnTo>
                  <a:lnTo>
                    <a:pt x="607383" y="954967"/>
                  </a:lnTo>
                  <a:lnTo>
                    <a:pt x="614146" y="959062"/>
                  </a:lnTo>
                  <a:lnTo>
                    <a:pt x="614146" y="1032690"/>
                  </a:lnTo>
                  <a:lnTo>
                    <a:pt x="607764" y="1036501"/>
                  </a:lnTo>
                  <a:lnTo>
                    <a:pt x="607764" y="1043835"/>
                  </a:lnTo>
                  <a:cubicBezTo>
                    <a:pt x="617289" y="1046311"/>
                    <a:pt x="613765" y="1055169"/>
                    <a:pt x="614241" y="1062218"/>
                  </a:cubicBezTo>
                  <a:cubicBezTo>
                    <a:pt x="606526" y="1064790"/>
                    <a:pt x="607383" y="1069362"/>
                    <a:pt x="607669" y="1076411"/>
                  </a:cubicBezTo>
                  <a:lnTo>
                    <a:pt x="613765" y="1080697"/>
                  </a:lnTo>
                  <a:lnTo>
                    <a:pt x="613765" y="1087841"/>
                  </a:lnTo>
                  <a:lnTo>
                    <a:pt x="608145" y="1091555"/>
                  </a:lnTo>
                  <a:cubicBezTo>
                    <a:pt x="608145" y="1092603"/>
                    <a:pt x="608145" y="1093746"/>
                    <a:pt x="607574" y="1095079"/>
                  </a:cubicBezTo>
                  <a:lnTo>
                    <a:pt x="614146" y="1099080"/>
                  </a:lnTo>
                  <a:lnTo>
                    <a:pt x="614146" y="1106319"/>
                  </a:lnTo>
                  <a:lnTo>
                    <a:pt x="620623" y="1110224"/>
                  </a:lnTo>
                  <a:lnTo>
                    <a:pt x="620623" y="1139561"/>
                  </a:lnTo>
                  <a:lnTo>
                    <a:pt x="614527" y="1143466"/>
                  </a:lnTo>
                  <a:lnTo>
                    <a:pt x="619480" y="1146229"/>
                  </a:lnTo>
                  <a:cubicBezTo>
                    <a:pt x="620813" y="1148515"/>
                    <a:pt x="615956" y="1148610"/>
                    <a:pt x="615956" y="1148515"/>
                  </a:cubicBezTo>
                  <a:cubicBezTo>
                    <a:pt x="611479" y="1165374"/>
                    <a:pt x="615956" y="1183852"/>
                    <a:pt x="614241" y="1201855"/>
                  </a:cubicBezTo>
                  <a:lnTo>
                    <a:pt x="620242" y="1205760"/>
                  </a:lnTo>
                  <a:cubicBezTo>
                    <a:pt x="620242" y="1206808"/>
                    <a:pt x="620242" y="1207951"/>
                    <a:pt x="620813" y="1209379"/>
                  </a:cubicBezTo>
                  <a:lnTo>
                    <a:pt x="614241" y="1213380"/>
                  </a:lnTo>
                  <a:lnTo>
                    <a:pt x="614241" y="1231668"/>
                  </a:lnTo>
                  <a:lnTo>
                    <a:pt x="620718" y="1235573"/>
                  </a:lnTo>
                  <a:lnTo>
                    <a:pt x="620718" y="1257576"/>
                  </a:lnTo>
                  <a:cubicBezTo>
                    <a:pt x="609574" y="1261195"/>
                    <a:pt x="615479" y="1274816"/>
                    <a:pt x="614241" y="1283293"/>
                  </a:cubicBezTo>
                  <a:cubicBezTo>
                    <a:pt x="602049" y="1287294"/>
                    <a:pt x="610622" y="1300724"/>
                    <a:pt x="606716" y="1309582"/>
                  </a:cubicBezTo>
                  <a:lnTo>
                    <a:pt x="601573" y="1312535"/>
                  </a:lnTo>
                  <a:lnTo>
                    <a:pt x="607383" y="1316535"/>
                  </a:lnTo>
                  <a:lnTo>
                    <a:pt x="607383" y="1323774"/>
                  </a:lnTo>
                  <a:lnTo>
                    <a:pt x="601192" y="1327585"/>
                  </a:lnTo>
                  <a:lnTo>
                    <a:pt x="601192" y="1375210"/>
                  </a:lnTo>
                  <a:lnTo>
                    <a:pt x="594524" y="1379210"/>
                  </a:lnTo>
                  <a:lnTo>
                    <a:pt x="594524" y="1405499"/>
                  </a:lnTo>
                  <a:lnTo>
                    <a:pt x="600811" y="1409404"/>
                  </a:lnTo>
                  <a:lnTo>
                    <a:pt x="600811" y="1468364"/>
                  </a:lnTo>
                  <a:cubicBezTo>
                    <a:pt x="583285" y="1474841"/>
                    <a:pt x="610336" y="1480747"/>
                    <a:pt x="594810" y="1486462"/>
                  </a:cubicBezTo>
                  <a:lnTo>
                    <a:pt x="594810" y="1526657"/>
                  </a:lnTo>
                  <a:lnTo>
                    <a:pt x="588047" y="1530943"/>
                  </a:lnTo>
                  <a:lnTo>
                    <a:pt x="588047" y="1549232"/>
                  </a:lnTo>
                  <a:lnTo>
                    <a:pt x="594429" y="1553041"/>
                  </a:lnTo>
                  <a:lnTo>
                    <a:pt x="594429" y="1563995"/>
                  </a:lnTo>
                  <a:lnTo>
                    <a:pt x="588143" y="1567805"/>
                  </a:lnTo>
                  <a:lnTo>
                    <a:pt x="588143" y="1634480"/>
                  </a:lnTo>
                  <a:cubicBezTo>
                    <a:pt x="603002" y="1644005"/>
                    <a:pt x="589762" y="1670865"/>
                    <a:pt x="595286" y="1686391"/>
                  </a:cubicBezTo>
                  <a:lnTo>
                    <a:pt x="599954" y="1688963"/>
                  </a:lnTo>
                  <a:cubicBezTo>
                    <a:pt x="600525" y="1691058"/>
                    <a:pt x="596715" y="1691535"/>
                    <a:pt x="594905" y="1693344"/>
                  </a:cubicBezTo>
                  <a:lnTo>
                    <a:pt x="594905" y="1718967"/>
                  </a:lnTo>
                  <a:lnTo>
                    <a:pt x="600906" y="1722872"/>
                  </a:lnTo>
                  <a:lnTo>
                    <a:pt x="600906" y="1925088"/>
                  </a:lnTo>
                  <a:lnTo>
                    <a:pt x="607574" y="1929183"/>
                  </a:lnTo>
                  <a:lnTo>
                    <a:pt x="607574" y="1932708"/>
                  </a:lnTo>
                  <a:lnTo>
                    <a:pt x="601382" y="1936613"/>
                  </a:lnTo>
                  <a:lnTo>
                    <a:pt x="607383" y="1940328"/>
                  </a:lnTo>
                  <a:lnTo>
                    <a:pt x="607383" y="1969855"/>
                  </a:lnTo>
                  <a:cubicBezTo>
                    <a:pt x="597858" y="1972523"/>
                    <a:pt x="602906" y="1981762"/>
                    <a:pt x="600144" y="1988905"/>
                  </a:cubicBezTo>
                  <a:cubicBezTo>
                    <a:pt x="594429" y="1992334"/>
                    <a:pt x="587285" y="1988905"/>
                    <a:pt x="581666" y="1984810"/>
                  </a:cubicBezTo>
                  <a:lnTo>
                    <a:pt x="581666" y="1976999"/>
                  </a:lnTo>
                  <a:lnTo>
                    <a:pt x="587666" y="1973284"/>
                  </a:lnTo>
                  <a:lnTo>
                    <a:pt x="581570" y="1969379"/>
                  </a:lnTo>
                  <a:lnTo>
                    <a:pt x="593191" y="1962902"/>
                  </a:lnTo>
                  <a:cubicBezTo>
                    <a:pt x="594658" y="1956863"/>
                    <a:pt x="595105" y="1950615"/>
                    <a:pt x="594524" y="1944424"/>
                  </a:cubicBezTo>
                  <a:cubicBezTo>
                    <a:pt x="587476" y="1940614"/>
                    <a:pt x="589762" y="1937852"/>
                    <a:pt x="584237" y="1934327"/>
                  </a:cubicBezTo>
                  <a:cubicBezTo>
                    <a:pt x="580999" y="1933089"/>
                    <a:pt x="581285" y="1931755"/>
                    <a:pt x="581380" y="1929279"/>
                  </a:cubicBezTo>
                  <a:lnTo>
                    <a:pt x="587857" y="1925278"/>
                  </a:lnTo>
                  <a:lnTo>
                    <a:pt x="587857" y="1921659"/>
                  </a:lnTo>
                  <a:lnTo>
                    <a:pt x="581475" y="1917849"/>
                  </a:lnTo>
                  <a:lnTo>
                    <a:pt x="581475" y="1914324"/>
                  </a:lnTo>
                  <a:lnTo>
                    <a:pt x="587952" y="1910229"/>
                  </a:lnTo>
                  <a:cubicBezTo>
                    <a:pt x="589190" y="1902800"/>
                    <a:pt x="576522" y="1906895"/>
                    <a:pt x="571474" y="1901466"/>
                  </a:cubicBezTo>
                  <a:lnTo>
                    <a:pt x="564711" y="1904895"/>
                  </a:lnTo>
                  <a:cubicBezTo>
                    <a:pt x="563159" y="1904514"/>
                    <a:pt x="561949" y="1903304"/>
                    <a:pt x="561568" y="1901751"/>
                  </a:cubicBezTo>
                  <a:cubicBezTo>
                    <a:pt x="554519" y="1888798"/>
                    <a:pt x="532993" y="1908134"/>
                    <a:pt x="522515" y="1899370"/>
                  </a:cubicBezTo>
                  <a:cubicBezTo>
                    <a:pt x="529278" y="1888607"/>
                    <a:pt x="593096" y="1896417"/>
                    <a:pt x="577475" y="1882987"/>
                  </a:cubicBezTo>
                  <a:cubicBezTo>
                    <a:pt x="567950" y="1882321"/>
                    <a:pt x="546328" y="1885654"/>
                    <a:pt x="564044" y="1875748"/>
                  </a:cubicBezTo>
                  <a:lnTo>
                    <a:pt x="585095" y="1875748"/>
                  </a:lnTo>
                  <a:cubicBezTo>
                    <a:pt x="591572" y="1869938"/>
                    <a:pt x="586238" y="1856698"/>
                    <a:pt x="587952" y="1847840"/>
                  </a:cubicBezTo>
                  <a:cubicBezTo>
                    <a:pt x="584142" y="1846411"/>
                    <a:pt x="577760" y="1847269"/>
                    <a:pt x="575474" y="1844316"/>
                  </a:cubicBezTo>
                  <a:cubicBezTo>
                    <a:pt x="580523" y="1841077"/>
                    <a:pt x="594524" y="1843458"/>
                    <a:pt x="584999" y="1835362"/>
                  </a:cubicBezTo>
                  <a:lnTo>
                    <a:pt x="562044" y="1835362"/>
                  </a:lnTo>
                  <a:cubicBezTo>
                    <a:pt x="562044" y="1829457"/>
                    <a:pt x="551090" y="1832790"/>
                    <a:pt x="545852" y="1831457"/>
                  </a:cubicBezTo>
                  <a:cubicBezTo>
                    <a:pt x="540708" y="1827361"/>
                    <a:pt x="526230" y="1828599"/>
                    <a:pt x="523754" y="1821932"/>
                  </a:cubicBezTo>
                  <a:cubicBezTo>
                    <a:pt x="533279" y="1816979"/>
                    <a:pt x="559091" y="1833933"/>
                    <a:pt x="561854" y="1818694"/>
                  </a:cubicBezTo>
                  <a:cubicBezTo>
                    <a:pt x="557758" y="1814598"/>
                    <a:pt x="540994" y="1814598"/>
                    <a:pt x="541756" y="1807644"/>
                  </a:cubicBezTo>
                  <a:lnTo>
                    <a:pt x="516134" y="1793262"/>
                  </a:lnTo>
                  <a:cubicBezTo>
                    <a:pt x="521944" y="1789166"/>
                    <a:pt x="529564" y="1793262"/>
                    <a:pt x="535184" y="1789357"/>
                  </a:cubicBezTo>
                  <a:lnTo>
                    <a:pt x="535184" y="1785737"/>
                  </a:lnTo>
                  <a:cubicBezTo>
                    <a:pt x="527468" y="1781641"/>
                    <a:pt x="516705" y="1786975"/>
                    <a:pt x="509371" y="1781832"/>
                  </a:cubicBezTo>
                  <a:cubicBezTo>
                    <a:pt x="526992" y="1770973"/>
                    <a:pt x="550424" y="1780879"/>
                    <a:pt x="567759" y="1767449"/>
                  </a:cubicBezTo>
                  <a:lnTo>
                    <a:pt x="567759" y="1762973"/>
                  </a:lnTo>
                  <a:cubicBezTo>
                    <a:pt x="550328" y="1748399"/>
                    <a:pt x="533088" y="1778212"/>
                    <a:pt x="534136" y="1745351"/>
                  </a:cubicBezTo>
                  <a:cubicBezTo>
                    <a:pt x="526040" y="1737160"/>
                    <a:pt x="517277" y="1741636"/>
                    <a:pt x="508609" y="1737922"/>
                  </a:cubicBezTo>
                  <a:cubicBezTo>
                    <a:pt x="514895" y="1734016"/>
                    <a:pt x="521849" y="1730492"/>
                    <a:pt x="527659" y="1726777"/>
                  </a:cubicBezTo>
                  <a:cubicBezTo>
                    <a:pt x="518134" y="1722872"/>
                    <a:pt x="523658" y="1720396"/>
                    <a:pt x="530993" y="1721253"/>
                  </a:cubicBezTo>
                  <a:cubicBezTo>
                    <a:pt x="538708" y="1717824"/>
                    <a:pt x="530993" y="1712966"/>
                    <a:pt x="535374" y="1709537"/>
                  </a:cubicBezTo>
                  <a:lnTo>
                    <a:pt x="528135" y="1704679"/>
                  </a:lnTo>
                  <a:cubicBezTo>
                    <a:pt x="535184" y="1695154"/>
                    <a:pt x="556710" y="1704679"/>
                    <a:pt x="554138" y="1690011"/>
                  </a:cubicBezTo>
                  <a:lnTo>
                    <a:pt x="560615" y="1686011"/>
                  </a:lnTo>
                  <a:lnTo>
                    <a:pt x="560044" y="1682296"/>
                  </a:lnTo>
                  <a:cubicBezTo>
                    <a:pt x="550519" y="1680677"/>
                    <a:pt x="517467" y="1676199"/>
                    <a:pt x="514229" y="1685820"/>
                  </a:cubicBezTo>
                  <a:lnTo>
                    <a:pt x="504704" y="1691725"/>
                  </a:lnTo>
                  <a:cubicBezTo>
                    <a:pt x="495179" y="1691725"/>
                    <a:pt x="495179" y="1691725"/>
                    <a:pt x="494512" y="1686582"/>
                  </a:cubicBezTo>
                  <a:lnTo>
                    <a:pt x="500989" y="1682486"/>
                  </a:lnTo>
                  <a:lnTo>
                    <a:pt x="500989" y="1671818"/>
                  </a:lnTo>
                  <a:cubicBezTo>
                    <a:pt x="505085" y="1666865"/>
                    <a:pt x="544328" y="1669627"/>
                    <a:pt x="540137" y="1660484"/>
                  </a:cubicBezTo>
                  <a:cubicBezTo>
                    <a:pt x="533850" y="1658007"/>
                    <a:pt x="535374" y="1654578"/>
                    <a:pt x="530612" y="1650959"/>
                  </a:cubicBezTo>
                  <a:cubicBezTo>
                    <a:pt x="523563" y="1649530"/>
                    <a:pt x="509752" y="1655054"/>
                    <a:pt x="507466" y="1646291"/>
                  </a:cubicBezTo>
                  <a:cubicBezTo>
                    <a:pt x="506704" y="1644672"/>
                    <a:pt x="503846" y="1643433"/>
                    <a:pt x="501656" y="1641719"/>
                  </a:cubicBezTo>
                  <a:lnTo>
                    <a:pt x="507561" y="1638004"/>
                  </a:lnTo>
                  <a:lnTo>
                    <a:pt x="507561" y="1630766"/>
                  </a:lnTo>
                  <a:lnTo>
                    <a:pt x="501179" y="1626860"/>
                  </a:lnTo>
                  <a:cubicBezTo>
                    <a:pt x="506037" y="1622860"/>
                    <a:pt x="516419" y="1627813"/>
                    <a:pt x="520229" y="1622860"/>
                  </a:cubicBezTo>
                  <a:cubicBezTo>
                    <a:pt x="519182" y="1619240"/>
                    <a:pt x="524706" y="1618383"/>
                    <a:pt x="526135" y="1615430"/>
                  </a:cubicBezTo>
                  <a:lnTo>
                    <a:pt x="514229" y="1608763"/>
                  </a:lnTo>
                  <a:lnTo>
                    <a:pt x="520420" y="1604762"/>
                  </a:lnTo>
                  <a:lnTo>
                    <a:pt x="520420" y="1601333"/>
                  </a:lnTo>
                  <a:cubicBezTo>
                    <a:pt x="514219" y="1598190"/>
                    <a:pt x="506904" y="1598190"/>
                    <a:pt x="500703" y="1601333"/>
                  </a:cubicBezTo>
                  <a:lnTo>
                    <a:pt x="500703" y="1604857"/>
                  </a:lnTo>
                  <a:cubicBezTo>
                    <a:pt x="486320" y="1614382"/>
                    <a:pt x="468699" y="1608572"/>
                    <a:pt x="450887" y="1610191"/>
                  </a:cubicBezTo>
                  <a:lnTo>
                    <a:pt x="436314" y="1600666"/>
                  </a:lnTo>
                  <a:cubicBezTo>
                    <a:pt x="450411" y="1593046"/>
                    <a:pt x="468699" y="1605333"/>
                    <a:pt x="480986" y="1600666"/>
                  </a:cubicBezTo>
                  <a:lnTo>
                    <a:pt x="480986" y="1597047"/>
                  </a:lnTo>
                  <a:cubicBezTo>
                    <a:pt x="472814" y="1592503"/>
                    <a:pt x="463975" y="1589294"/>
                    <a:pt x="454793" y="1587522"/>
                  </a:cubicBezTo>
                  <a:cubicBezTo>
                    <a:pt x="454221" y="1581616"/>
                    <a:pt x="465746" y="1584760"/>
                    <a:pt x="469556" y="1583712"/>
                  </a:cubicBezTo>
                  <a:cubicBezTo>
                    <a:pt x="475557" y="1580949"/>
                    <a:pt x="481748" y="1580854"/>
                    <a:pt x="487654" y="1577997"/>
                  </a:cubicBezTo>
                  <a:cubicBezTo>
                    <a:pt x="487654" y="1576854"/>
                    <a:pt x="487654" y="1575615"/>
                    <a:pt x="487654" y="1574568"/>
                  </a:cubicBezTo>
                  <a:lnTo>
                    <a:pt x="493655" y="1570758"/>
                  </a:lnTo>
                  <a:cubicBezTo>
                    <a:pt x="486797" y="1567233"/>
                    <a:pt x="478700" y="1570758"/>
                    <a:pt x="468128" y="1567424"/>
                  </a:cubicBezTo>
                  <a:lnTo>
                    <a:pt x="462317" y="1564376"/>
                  </a:lnTo>
                  <a:cubicBezTo>
                    <a:pt x="469642" y="1556575"/>
                    <a:pt x="480282" y="1552784"/>
                    <a:pt x="490892" y="1554184"/>
                  </a:cubicBezTo>
                  <a:cubicBezTo>
                    <a:pt x="496512" y="1551708"/>
                    <a:pt x="492321" y="1548374"/>
                    <a:pt x="495655" y="1544659"/>
                  </a:cubicBezTo>
                  <a:cubicBezTo>
                    <a:pt x="501179" y="1542278"/>
                    <a:pt x="503846" y="1538182"/>
                    <a:pt x="512514" y="1536563"/>
                  </a:cubicBezTo>
                  <a:cubicBezTo>
                    <a:pt x="515657" y="1538849"/>
                    <a:pt x="519563" y="1541516"/>
                    <a:pt x="522039" y="1543516"/>
                  </a:cubicBezTo>
                  <a:cubicBezTo>
                    <a:pt x="530402" y="1545078"/>
                    <a:pt x="539041" y="1543155"/>
                    <a:pt x="545947" y="1538182"/>
                  </a:cubicBezTo>
                  <a:cubicBezTo>
                    <a:pt x="545947" y="1536944"/>
                    <a:pt x="545947" y="1535801"/>
                    <a:pt x="526325" y="1534658"/>
                  </a:cubicBezTo>
                  <a:cubicBezTo>
                    <a:pt x="559472" y="1532182"/>
                    <a:pt x="507275" y="1529991"/>
                    <a:pt x="506418" y="1535516"/>
                  </a:cubicBezTo>
                  <a:cubicBezTo>
                    <a:pt x="462317" y="1538468"/>
                    <a:pt x="441077" y="1530276"/>
                    <a:pt x="400881" y="1527038"/>
                  </a:cubicBezTo>
                  <a:cubicBezTo>
                    <a:pt x="407739" y="1521609"/>
                    <a:pt x="418121" y="1522943"/>
                    <a:pt x="427170" y="1519513"/>
                  </a:cubicBezTo>
                  <a:lnTo>
                    <a:pt x="421646" y="1515799"/>
                  </a:lnTo>
                  <a:cubicBezTo>
                    <a:pt x="439457" y="1506274"/>
                    <a:pt x="385546" y="1512084"/>
                    <a:pt x="378688" y="1510560"/>
                  </a:cubicBezTo>
                  <a:cubicBezTo>
                    <a:pt x="372687" y="1513703"/>
                    <a:pt x="377164" y="1518942"/>
                    <a:pt x="367829" y="1517894"/>
                  </a:cubicBezTo>
                  <a:cubicBezTo>
                    <a:pt x="363638" y="1517894"/>
                    <a:pt x="362495" y="1517323"/>
                    <a:pt x="362210" y="1514561"/>
                  </a:cubicBezTo>
                  <a:cubicBezTo>
                    <a:pt x="360209" y="1507035"/>
                    <a:pt x="347160" y="1511703"/>
                    <a:pt x="341064" y="1510465"/>
                  </a:cubicBezTo>
                  <a:cubicBezTo>
                    <a:pt x="318871" y="1511226"/>
                    <a:pt x="317633" y="1507226"/>
                    <a:pt x="340207" y="1506083"/>
                  </a:cubicBezTo>
                  <a:cubicBezTo>
                    <a:pt x="343636" y="1503130"/>
                    <a:pt x="349732" y="1503797"/>
                    <a:pt x="353828" y="1502178"/>
                  </a:cubicBezTo>
                  <a:cubicBezTo>
                    <a:pt x="356323" y="1497558"/>
                    <a:pt x="360371" y="1493986"/>
                    <a:pt x="365258" y="1492082"/>
                  </a:cubicBezTo>
                  <a:cubicBezTo>
                    <a:pt x="384889" y="1489129"/>
                    <a:pt x="403653" y="1482014"/>
                    <a:pt x="420312" y="1471222"/>
                  </a:cubicBezTo>
                  <a:lnTo>
                    <a:pt x="410787" y="1466364"/>
                  </a:lnTo>
                  <a:cubicBezTo>
                    <a:pt x="408215" y="1469126"/>
                    <a:pt x="398405" y="1471031"/>
                    <a:pt x="398119" y="1469221"/>
                  </a:cubicBezTo>
                  <a:cubicBezTo>
                    <a:pt x="381926" y="1472841"/>
                    <a:pt x="373640" y="1480461"/>
                    <a:pt x="358400" y="1484652"/>
                  </a:cubicBezTo>
                  <a:cubicBezTo>
                    <a:pt x="333349" y="1477794"/>
                    <a:pt x="306298" y="1482937"/>
                    <a:pt x="283438" y="1467792"/>
                  </a:cubicBezTo>
                  <a:cubicBezTo>
                    <a:pt x="305374" y="1459668"/>
                    <a:pt x="328539" y="1455353"/>
                    <a:pt x="351923" y="1455029"/>
                  </a:cubicBezTo>
                  <a:cubicBezTo>
                    <a:pt x="356018" y="1453696"/>
                    <a:pt x="354875" y="1451695"/>
                    <a:pt x="355161" y="1449505"/>
                  </a:cubicBezTo>
                  <a:cubicBezTo>
                    <a:pt x="345636" y="1442170"/>
                    <a:pt x="330872" y="1444551"/>
                    <a:pt x="318585" y="1444075"/>
                  </a:cubicBezTo>
                  <a:cubicBezTo>
                    <a:pt x="314966" y="1442170"/>
                    <a:pt x="315728" y="1441409"/>
                    <a:pt x="316109" y="1438456"/>
                  </a:cubicBezTo>
                  <a:cubicBezTo>
                    <a:pt x="326586" y="1433883"/>
                    <a:pt x="364781" y="1435503"/>
                    <a:pt x="362019" y="1419977"/>
                  </a:cubicBezTo>
                  <a:cubicBezTo>
                    <a:pt x="354304" y="1415691"/>
                    <a:pt x="344017" y="1412548"/>
                    <a:pt x="335921" y="1409023"/>
                  </a:cubicBezTo>
                  <a:lnTo>
                    <a:pt x="342302" y="1404928"/>
                  </a:lnTo>
                  <a:lnTo>
                    <a:pt x="342302" y="1394450"/>
                  </a:lnTo>
                  <a:cubicBezTo>
                    <a:pt x="351570" y="1390631"/>
                    <a:pt x="361514" y="1388726"/>
                    <a:pt x="371544" y="1388830"/>
                  </a:cubicBezTo>
                  <a:cubicBezTo>
                    <a:pt x="374211" y="1387973"/>
                    <a:pt x="374783" y="1387116"/>
                    <a:pt x="373354" y="1386258"/>
                  </a:cubicBezTo>
                  <a:cubicBezTo>
                    <a:pt x="357161" y="1378925"/>
                    <a:pt x="338111" y="1379115"/>
                    <a:pt x="320300" y="1377876"/>
                  </a:cubicBezTo>
                  <a:cubicBezTo>
                    <a:pt x="305155" y="1385115"/>
                    <a:pt x="285724" y="1395307"/>
                    <a:pt x="269722" y="1394450"/>
                  </a:cubicBezTo>
                  <a:cubicBezTo>
                    <a:pt x="268674" y="1386544"/>
                    <a:pt x="271436" y="1382925"/>
                    <a:pt x="279247" y="1388544"/>
                  </a:cubicBezTo>
                  <a:cubicBezTo>
                    <a:pt x="284486" y="1387592"/>
                    <a:pt x="283152" y="1383401"/>
                    <a:pt x="283152" y="1379686"/>
                  </a:cubicBezTo>
                  <a:cubicBezTo>
                    <a:pt x="290963" y="1378162"/>
                    <a:pt x="293344" y="1365399"/>
                    <a:pt x="283152" y="1366828"/>
                  </a:cubicBezTo>
                  <a:lnTo>
                    <a:pt x="283152" y="1366828"/>
                  </a:lnTo>
                  <a:lnTo>
                    <a:pt x="283152" y="1357303"/>
                  </a:lnTo>
                  <a:cubicBezTo>
                    <a:pt x="289343" y="1350444"/>
                    <a:pt x="307727" y="1354826"/>
                    <a:pt x="302202" y="1342158"/>
                  </a:cubicBezTo>
                  <a:cubicBezTo>
                    <a:pt x="287343" y="1334728"/>
                    <a:pt x="271627" y="1334919"/>
                    <a:pt x="255434" y="1329680"/>
                  </a:cubicBezTo>
                  <a:cubicBezTo>
                    <a:pt x="242223" y="1335795"/>
                    <a:pt x="228031" y="1339510"/>
                    <a:pt x="213524" y="1340634"/>
                  </a:cubicBezTo>
                  <a:cubicBezTo>
                    <a:pt x="210095" y="1338062"/>
                    <a:pt x="203999" y="1337110"/>
                    <a:pt x="203999" y="1331109"/>
                  </a:cubicBezTo>
                  <a:lnTo>
                    <a:pt x="184473" y="1320155"/>
                  </a:lnTo>
                  <a:cubicBezTo>
                    <a:pt x="184473" y="1318631"/>
                    <a:pt x="184473" y="1317393"/>
                    <a:pt x="183902" y="1316250"/>
                  </a:cubicBezTo>
                  <a:cubicBezTo>
                    <a:pt x="175234" y="1312440"/>
                    <a:pt x="170090" y="1308725"/>
                    <a:pt x="170662" y="1299010"/>
                  </a:cubicBezTo>
                  <a:lnTo>
                    <a:pt x="177044" y="1294628"/>
                  </a:lnTo>
                  <a:cubicBezTo>
                    <a:pt x="172281" y="1291294"/>
                    <a:pt x="163042" y="1291771"/>
                    <a:pt x="157994" y="1287008"/>
                  </a:cubicBezTo>
                  <a:lnTo>
                    <a:pt x="157994" y="1279579"/>
                  </a:lnTo>
                  <a:cubicBezTo>
                    <a:pt x="152183" y="1273768"/>
                    <a:pt x="127609" y="1273387"/>
                    <a:pt x="143706" y="1265482"/>
                  </a:cubicBezTo>
                  <a:cubicBezTo>
                    <a:pt x="144659" y="1264434"/>
                    <a:pt x="144563" y="1263196"/>
                    <a:pt x="144944" y="1262053"/>
                  </a:cubicBezTo>
                  <a:cubicBezTo>
                    <a:pt x="133895" y="1254337"/>
                    <a:pt x="115131" y="1243669"/>
                    <a:pt x="102463" y="1251861"/>
                  </a:cubicBezTo>
                  <a:cubicBezTo>
                    <a:pt x="75031" y="1237193"/>
                    <a:pt x="38836" y="1258909"/>
                    <a:pt x="13118" y="1239288"/>
                  </a:cubicBezTo>
                  <a:cubicBezTo>
                    <a:pt x="32168" y="1235097"/>
                    <a:pt x="53123" y="1241002"/>
                    <a:pt x="70268" y="1225762"/>
                  </a:cubicBezTo>
                  <a:lnTo>
                    <a:pt x="79793" y="1227477"/>
                  </a:lnTo>
                  <a:lnTo>
                    <a:pt x="79793" y="1231477"/>
                  </a:lnTo>
                  <a:cubicBezTo>
                    <a:pt x="86651" y="1235383"/>
                    <a:pt x="102939" y="1235954"/>
                    <a:pt x="99605" y="1224333"/>
                  </a:cubicBezTo>
                  <a:cubicBezTo>
                    <a:pt x="76174" y="1211666"/>
                    <a:pt x="45122" y="1228524"/>
                    <a:pt x="20834" y="1213380"/>
                  </a:cubicBezTo>
                  <a:lnTo>
                    <a:pt x="20834" y="1206046"/>
                  </a:lnTo>
                  <a:lnTo>
                    <a:pt x="27215" y="1202141"/>
                  </a:lnTo>
                  <a:lnTo>
                    <a:pt x="27215" y="1198616"/>
                  </a:lnTo>
                  <a:lnTo>
                    <a:pt x="20738" y="1194520"/>
                  </a:lnTo>
                  <a:cubicBezTo>
                    <a:pt x="20738" y="1193187"/>
                    <a:pt x="20738" y="1192044"/>
                    <a:pt x="21310" y="1190901"/>
                  </a:cubicBezTo>
                  <a:cubicBezTo>
                    <a:pt x="29740" y="1184262"/>
                    <a:pt x="41408" y="1183576"/>
                    <a:pt x="50552" y="1189186"/>
                  </a:cubicBezTo>
                  <a:lnTo>
                    <a:pt x="60077" y="1183852"/>
                  </a:lnTo>
                  <a:lnTo>
                    <a:pt x="60077" y="1180328"/>
                  </a:lnTo>
                  <a:lnTo>
                    <a:pt x="66363" y="1176423"/>
                  </a:lnTo>
                  <a:lnTo>
                    <a:pt x="60458" y="1172613"/>
                  </a:lnTo>
                  <a:cubicBezTo>
                    <a:pt x="72364" y="1168232"/>
                    <a:pt x="63601" y="1163088"/>
                    <a:pt x="56648" y="1159850"/>
                  </a:cubicBezTo>
                  <a:cubicBezTo>
                    <a:pt x="50771" y="1159744"/>
                    <a:pt x="45037" y="1161697"/>
                    <a:pt x="40455" y="1165374"/>
                  </a:cubicBezTo>
                  <a:lnTo>
                    <a:pt x="40455" y="1176899"/>
                  </a:lnTo>
                  <a:cubicBezTo>
                    <a:pt x="15976" y="1187186"/>
                    <a:pt x="30930" y="1139466"/>
                    <a:pt x="27311" y="1125655"/>
                  </a:cubicBezTo>
                  <a:lnTo>
                    <a:pt x="33502" y="1121654"/>
                  </a:lnTo>
                  <a:lnTo>
                    <a:pt x="28549" y="1118892"/>
                  </a:lnTo>
                  <a:cubicBezTo>
                    <a:pt x="27044" y="1108900"/>
                    <a:pt x="26634" y="1098775"/>
                    <a:pt x="27311" y="1088698"/>
                  </a:cubicBezTo>
                  <a:lnTo>
                    <a:pt x="32930" y="1085459"/>
                  </a:lnTo>
                  <a:cubicBezTo>
                    <a:pt x="34073" y="1078125"/>
                    <a:pt x="34397" y="1070677"/>
                    <a:pt x="33883" y="1063266"/>
                  </a:cubicBezTo>
                  <a:lnTo>
                    <a:pt x="27596" y="1059170"/>
                  </a:lnTo>
                  <a:lnTo>
                    <a:pt x="27596" y="1040882"/>
                  </a:lnTo>
                  <a:lnTo>
                    <a:pt x="33788" y="1036977"/>
                  </a:lnTo>
                  <a:lnTo>
                    <a:pt x="33788" y="948299"/>
                  </a:lnTo>
                  <a:lnTo>
                    <a:pt x="40360" y="944299"/>
                  </a:lnTo>
                  <a:lnTo>
                    <a:pt x="40360" y="940775"/>
                  </a:lnTo>
                  <a:lnTo>
                    <a:pt x="33597" y="936584"/>
                  </a:lnTo>
                  <a:lnTo>
                    <a:pt x="33597" y="900674"/>
                  </a:lnTo>
                  <a:cubicBezTo>
                    <a:pt x="24929" y="895435"/>
                    <a:pt x="24929" y="895149"/>
                    <a:pt x="32930" y="890292"/>
                  </a:cubicBezTo>
                  <a:cubicBezTo>
                    <a:pt x="35597" y="865431"/>
                    <a:pt x="32930" y="838666"/>
                    <a:pt x="33883" y="812854"/>
                  </a:cubicBezTo>
                  <a:lnTo>
                    <a:pt x="40074" y="808663"/>
                  </a:lnTo>
                  <a:lnTo>
                    <a:pt x="40074" y="801424"/>
                  </a:lnTo>
                  <a:lnTo>
                    <a:pt x="33978" y="797614"/>
                  </a:lnTo>
                  <a:lnTo>
                    <a:pt x="33978" y="786374"/>
                  </a:lnTo>
                  <a:lnTo>
                    <a:pt x="40265" y="782564"/>
                  </a:lnTo>
                  <a:cubicBezTo>
                    <a:pt x="34550" y="778850"/>
                    <a:pt x="23501" y="776182"/>
                    <a:pt x="28168" y="767324"/>
                  </a:cubicBezTo>
                  <a:cubicBezTo>
                    <a:pt x="38264" y="763991"/>
                    <a:pt x="32454" y="751131"/>
                    <a:pt x="33883" y="742845"/>
                  </a:cubicBezTo>
                  <a:cubicBezTo>
                    <a:pt x="37912" y="739701"/>
                    <a:pt x="42246" y="736987"/>
                    <a:pt x="46837" y="734749"/>
                  </a:cubicBezTo>
                  <a:lnTo>
                    <a:pt x="34169" y="727319"/>
                  </a:lnTo>
                  <a:lnTo>
                    <a:pt x="34169" y="705031"/>
                  </a:lnTo>
                  <a:cubicBezTo>
                    <a:pt x="41122" y="703030"/>
                    <a:pt x="40741" y="697316"/>
                    <a:pt x="40455" y="691600"/>
                  </a:cubicBezTo>
                  <a:cubicBezTo>
                    <a:pt x="37883" y="688076"/>
                    <a:pt x="32073" y="686171"/>
                    <a:pt x="27882" y="683409"/>
                  </a:cubicBezTo>
                  <a:cubicBezTo>
                    <a:pt x="27882" y="682266"/>
                    <a:pt x="27882" y="681123"/>
                    <a:pt x="27311" y="679694"/>
                  </a:cubicBezTo>
                  <a:lnTo>
                    <a:pt x="33788" y="675694"/>
                  </a:lnTo>
                  <a:lnTo>
                    <a:pt x="33788" y="602160"/>
                  </a:lnTo>
                  <a:lnTo>
                    <a:pt x="27406" y="598255"/>
                  </a:lnTo>
                  <a:lnTo>
                    <a:pt x="27406" y="591016"/>
                  </a:lnTo>
                  <a:lnTo>
                    <a:pt x="34073" y="586921"/>
                  </a:lnTo>
                  <a:lnTo>
                    <a:pt x="34073" y="550344"/>
                  </a:lnTo>
                  <a:cubicBezTo>
                    <a:pt x="39503" y="548344"/>
                    <a:pt x="42265" y="544058"/>
                    <a:pt x="39598" y="538915"/>
                  </a:cubicBezTo>
                  <a:lnTo>
                    <a:pt x="34931" y="536248"/>
                  </a:lnTo>
                  <a:cubicBezTo>
                    <a:pt x="32930" y="532723"/>
                    <a:pt x="34264" y="529104"/>
                    <a:pt x="33788" y="525103"/>
                  </a:cubicBezTo>
                  <a:lnTo>
                    <a:pt x="39788" y="521103"/>
                  </a:lnTo>
                  <a:cubicBezTo>
                    <a:pt x="39788" y="520150"/>
                    <a:pt x="40265" y="519007"/>
                    <a:pt x="40455" y="517579"/>
                  </a:cubicBezTo>
                  <a:lnTo>
                    <a:pt x="33978" y="513578"/>
                  </a:lnTo>
                  <a:lnTo>
                    <a:pt x="33978" y="495481"/>
                  </a:lnTo>
                  <a:lnTo>
                    <a:pt x="27501" y="491480"/>
                  </a:lnTo>
                  <a:lnTo>
                    <a:pt x="33597" y="487670"/>
                  </a:lnTo>
                  <a:lnTo>
                    <a:pt x="33597" y="472907"/>
                  </a:lnTo>
                  <a:lnTo>
                    <a:pt x="28263" y="469859"/>
                  </a:lnTo>
                  <a:cubicBezTo>
                    <a:pt x="25310" y="463667"/>
                    <a:pt x="29025" y="456904"/>
                    <a:pt x="26453" y="450809"/>
                  </a:cubicBezTo>
                  <a:lnTo>
                    <a:pt x="21691" y="448237"/>
                  </a:lnTo>
                  <a:cubicBezTo>
                    <a:pt x="18167" y="440331"/>
                    <a:pt x="25596" y="429187"/>
                    <a:pt x="14452" y="425758"/>
                  </a:cubicBezTo>
                  <a:lnTo>
                    <a:pt x="14452" y="400231"/>
                  </a:lnTo>
                  <a:lnTo>
                    <a:pt x="7689" y="396040"/>
                  </a:lnTo>
                  <a:lnTo>
                    <a:pt x="7689" y="392516"/>
                  </a:lnTo>
                  <a:lnTo>
                    <a:pt x="14071" y="388610"/>
                  </a:lnTo>
                  <a:lnTo>
                    <a:pt x="14071" y="385086"/>
                  </a:lnTo>
                  <a:lnTo>
                    <a:pt x="7308" y="380895"/>
                  </a:lnTo>
                  <a:lnTo>
                    <a:pt x="7308" y="333270"/>
                  </a:lnTo>
                  <a:cubicBezTo>
                    <a:pt x="-1360" y="328031"/>
                    <a:pt x="-1360" y="327650"/>
                    <a:pt x="6546" y="322888"/>
                  </a:cubicBezTo>
                  <a:cubicBezTo>
                    <a:pt x="10356" y="306885"/>
                    <a:pt x="4641" y="289645"/>
                    <a:pt x="8737" y="273739"/>
                  </a:cubicBezTo>
                  <a:lnTo>
                    <a:pt x="13785" y="270976"/>
                  </a:lnTo>
                  <a:lnTo>
                    <a:pt x="13785" y="241354"/>
                  </a:lnTo>
                  <a:lnTo>
                    <a:pt x="7880" y="237639"/>
                  </a:lnTo>
                  <a:lnTo>
                    <a:pt x="14166" y="233829"/>
                  </a:lnTo>
                  <a:lnTo>
                    <a:pt x="14166" y="108194"/>
                  </a:lnTo>
                  <a:lnTo>
                    <a:pt x="7975" y="104384"/>
                  </a:lnTo>
                  <a:lnTo>
                    <a:pt x="14166" y="100383"/>
                  </a:lnTo>
                  <a:cubicBezTo>
                    <a:pt x="14166" y="98955"/>
                    <a:pt x="13595" y="97812"/>
                    <a:pt x="13404" y="96669"/>
                  </a:cubicBezTo>
                  <a:cubicBezTo>
                    <a:pt x="260" y="87144"/>
                    <a:pt x="10737" y="61807"/>
                    <a:pt x="7594" y="45996"/>
                  </a:cubicBezTo>
                  <a:lnTo>
                    <a:pt x="1688" y="41995"/>
                  </a:lnTo>
                  <a:cubicBezTo>
                    <a:pt x="1688" y="41043"/>
                    <a:pt x="1688" y="39900"/>
                    <a:pt x="926" y="38471"/>
                  </a:cubicBezTo>
                  <a:lnTo>
                    <a:pt x="7403" y="34375"/>
                  </a:lnTo>
                  <a:lnTo>
                    <a:pt x="7403" y="27136"/>
                  </a:lnTo>
                  <a:close/>
                  <a:moveTo>
                    <a:pt x="51314" y="1200712"/>
                  </a:moveTo>
                  <a:lnTo>
                    <a:pt x="44646" y="1197187"/>
                  </a:lnTo>
                  <a:cubicBezTo>
                    <a:pt x="40265" y="1200998"/>
                    <a:pt x="40169" y="1200998"/>
                    <a:pt x="44646" y="1204427"/>
                  </a:cubicBezTo>
                  <a:cubicBezTo>
                    <a:pt x="48170" y="1204903"/>
                    <a:pt x="58457" y="1204331"/>
                    <a:pt x="51314" y="1200712"/>
                  </a:cubicBezTo>
                  <a:close/>
                  <a:moveTo>
                    <a:pt x="456888" y="530057"/>
                  </a:moveTo>
                  <a:cubicBezTo>
                    <a:pt x="449459" y="530057"/>
                    <a:pt x="449078" y="530057"/>
                    <a:pt x="448887" y="535581"/>
                  </a:cubicBezTo>
                  <a:cubicBezTo>
                    <a:pt x="455364" y="540343"/>
                    <a:pt x="463270" y="535581"/>
                    <a:pt x="469556" y="532152"/>
                  </a:cubicBezTo>
                  <a:cubicBezTo>
                    <a:pt x="465584" y="530380"/>
                    <a:pt x="461222" y="529656"/>
                    <a:pt x="456888" y="530057"/>
                  </a:cubicBezTo>
                  <a:close/>
                  <a:moveTo>
                    <a:pt x="334397" y="154391"/>
                  </a:moveTo>
                  <a:cubicBezTo>
                    <a:pt x="323824" y="153819"/>
                    <a:pt x="314680" y="146389"/>
                    <a:pt x="305060" y="155629"/>
                  </a:cubicBezTo>
                  <a:cubicBezTo>
                    <a:pt x="310679" y="159153"/>
                    <a:pt x="320585" y="159248"/>
                    <a:pt x="326586" y="165154"/>
                  </a:cubicBezTo>
                  <a:cubicBezTo>
                    <a:pt x="334682" y="167249"/>
                    <a:pt x="342302" y="160963"/>
                    <a:pt x="334397" y="154391"/>
                  </a:cubicBezTo>
                  <a:close/>
                  <a:moveTo>
                    <a:pt x="320776" y="235258"/>
                  </a:moveTo>
                  <a:lnTo>
                    <a:pt x="333730" y="235258"/>
                  </a:lnTo>
                  <a:cubicBezTo>
                    <a:pt x="338588" y="231734"/>
                    <a:pt x="338588" y="231734"/>
                    <a:pt x="333730" y="227923"/>
                  </a:cubicBezTo>
                  <a:lnTo>
                    <a:pt x="320871" y="227923"/>
                  </a:lnTo>
                  <a:cubicBezTo>
                    <a:pt x="316394" y="231447"/>
                    <a:pt x="316394" y="231447"/>
                    <a:pt x="320776" y="235258"/>
                  </a:cubicBezTo>
                  <a:close/>
                  <a:moveTo>
                    <a:pt x="228764" y="405374"/>
                  </a:moveTo>
                  <a:cubicBezTo>
                    <a:pt x="251053" y="408422"/>
                    <a:pt x="273151" y="388991"/>
                    <a:pt x="294773" y="401374"/>
                  </a:cubicBezTo>
                  <a:lnTo>
                    <a:pt x="304298" y="396040"/>
                  </a:lnTo>
                  <a:cubicBezTo>
                    <a:pt x="304298" y="392992"/>
                    <a:pt x="304298" y="392992"/>
                    <a:pt x="301059" y="390324"/>
                  </a:cubicBezTo>
                  <a:cubicBezTo>
                    <a:pt x="272484" y="390324"/>
                    <a:pt x="242576" y="399849"/>
                    <a:pt x="214763" y="386610"/>
                  </a:cubicBezTo>
                  <a:cubicBezTo>
                    <a:pt x="210381" y="387848"/>
                    <a:pt x="204380" y="385276"/>
                    <a:pt x="199523" y="388419"/>
                  </a:cubicBezTo>
                  <a:lnTo>
                    <a:pt x="199523" y="395182"/>
                  </a:lnTo>
                  <a:cubicBezTo>
                    <a:pt x="194998" y="399278"/>
                    <a:pt x="189150" y="401612"/>
                    <a:pt x="183044" y="401755"/>
                  </a:cubicBezTo>
                  <a:cubicBezTo>
                    <a:pt x="175701" y="395868"/>
                    <a:pt x="166290" y="393182"/>
                    <a:pt x="156946" y="394325"/>
                  </a:cubicBezTo>
                  <a:cubicBezTo>
                    <a:pt x="146278" y="397468"/>
                    <a:pt x="147421" y="405946"/>
                    <a:pt x="136277" y="408898"/>
                  </a:cubicBezTo>
                  <a:cubicBezTo>
                    <a:pt x="121513" y="406993"/>
                    <a:pt x="108654" y="401659"/>
                    <a:pt x="94081" y="407089"/>
                  </a:cubicBezTo>
                  <a:lnTo>
                    <a:pt x="94081" y="410803"/>
                  </a:lnTo>
                  <a:cubicBezTo>
                    <a:pt x="104130" y="419185"/>
                    <a:pt x="117989" y="421309"/>
                    <a:pt x="130085" y="416328"/>
                  </a:cubicBezTo>
                  <a:cubicBezTo>
                    <a:pt x="140553" y="421386"/>
                    <a:pt x="152764" y="421386"/>
                    <a:pt x="163232" y="416328"/>
                  </a:cubicBezTo>
                  <a:cubicBezTo>
                    <a:pt x="183235" y="425853"/>
                    <a:pt x="200570" y="412518"/>
                    <a:pt x="222002" y="416328"/>
                  </a:cubicBezTo>
                  <a:cubicBezTo>
                    <a:pt x="235718" y="424805"/>
                    <a:pt x="250100" y="413851"/>
                    <a:pt x="264483" y="418138"/>
                  </a:cubicBezTo>
                  <a:cubicBezTo>
                    <a:pt x="264483" y="416994"/>
                    <a:pt x="264483" y="415757"/>
                    <a:pt x="264483" y="414613"/>
                  </a:cubicBezTo>
                  <a:cubicBezTo>
                    <a:pt x="258292" y="412042"/>
                    <a:pt x="251720" y="411280"/>
                    <a:pt x="246767" y="408803"/>
                  </a:cubicBezTo>
                  <a:cubicBezTo>
                    <a:pt x="243242" y="408136"/>
                    <a:pt x="220097" y="410041"/>
                    <a:pt x="228764" y="405374"/>
                  </a:cubicBezTo>
                  <a:close/>
                  <a:moveTo>
                    <a:pt x="102177" y="397944"/>
                  </a:moveTo>
                  <a:cubicBezTo>
                    <a:pt x="110273" y="400802"/>
                    <a:pt x="115512" y="404136"/>
                    <a:pt x="113893" y="392325"/>
                  </a:cubicBezTo>
                  <a:cubicBezTo>
                    <a:pt x="108749" y="388991"/>
                    <a:pt x="102368" y="390706"/>
                    <a:pt x="94176" y="391182"/>
                  </a:cubicBezTo>
                  <a:lnTo>
                    <a:pt x="94176" y="395944"/>
                  </a:lnTo>
                  <a:cubicBezTo>
                    <a:pt x="96605" y="397307"/>
                    <a:pt x="99415" y="397840"/>
                    <a:pt x="102177" y="397468"/>
                  </a:cubicBezTo>
                  <a:close/>
                  <a:moveTo>
                    <a:pt x="145421" y="335270"/>
                  </a:moveTo>
                  <a:lnTo>
                    <a:pt x="136372" y="335270"/>
                  </a:lnTo>
                  <a:cubicBezTo>
                    <a:pt x="132467" y="338413"/>
                    <a:pt x="121513" y="340890"/>
                    <a:pt x="130562" y="346319"/>
                  </a:cubicBezTo>
                  <a:lnTo>
                    <a:pt x="143420" y="346319"/>
                  </a:lnTo>
                  <a:cubicBezTo>
                    <a:pt x="147040" y="342795"/>
                    <a:pt x="147135" y="342795"/>
                    <a:pt x="145421" y="334794"/>
                  </a:cubicBezTo>
                  <a:close/>
                  <a:moveTo>
                    <a:pt x="120465" y="184109"/>
                  </a:moveTo>
                  <a:cubicBezTo>
                    <a:pt x="118465" y="175440"/>
                    <a:pt x="105701" y="188204"/>
                    <a:pt x="100082" y="189538"/>
                  </a:cubicBezTo>
                  <a:cubicBezTo>
                    <a:pt x="106902" y="192509"/>
                    <a:pt x="114817" y="191242"/>
                    <a:pt x="120370" y="186299"/>
                  </a:cubicBezTo>
                  <a:cubicBezTo>
                    <a:pt x="120370" y="184870"/>
                    <a:pt x="120179" y="184204"/>
                    <a:pt x="120465" y="183632"/>
                  </a:cubicBezTo>
                  <a:close/>
                  <a:moveTo>
                    <a:pt x="113798" y="205730"/>
                  </a:moveTo>
                  <a:cubicBezTo>
                    <a:pt x="121227" y="215255"/>
                    <a:pt x="136086" y="207730"/>
                    <a:pt x="154565" y="207159"/>
                  </a:cubicBezTo>
                  <a:cubicBezTo>
                    <a:pt x="153412" y="208311"/>
                    <a:pt x="152050" y="209245"/>
                    <a:pt x="150564" y="209921"/>
                  </a:cubicBezTo>
                  <a:cubicBezTo>
                    <a:pt x="154374" y="208778"/>
                    <a:pt x="157327" y="208016"/>
                    <a:pt x="159613" y="207444"/>
                  </a:cubicBezTo>
                  <a:cubicBezTo>
                    <a:pt x="163118" y="210531"/>
                    <a:pt x="168252" y="210921"/>
                    <a:pt x="172186" y="208397"/>
                  </a:cubicBezTo>
                  <a:cubicBezTo>
                    <a:pt x="169424" y="204873"/>
                    <a:pt x="166185" y="206207"/>
                    <a:pt x="159613" y="207444"/>
                  </a:cubicBezTo>
                  <a:cubicBezTo>
                    <a:pt x="159518" y="207073"/>
                    <a:pt x="159518" y="206673"/>
                    <a:pt x="159613" y="206301"/>
                  </a:cubicBezTo>
                  <a:lnTo>
                    <a:pt x="154374" y="207159"/>
                  </a:lnTo>
                  <a:cubicBezTo>
                    <a:pt x="175234" y="201349"/>
                    <a:pt x="114369" y="198681"/>
                    <a:pt x="113798" y="205349"/>
                  </a:cubicBezTo>
                  <a:close/>
                  <a:moveTo>
                    <a:pt x="248862" y="357558"/>
                  </a:moveTo>
                  <a:cubicBezTo>
                    <a:pt x="243338" y="361369"/>
                    <a:pt x="237242" y="360321"/>
                    <a:pt x="232098" y="362892"/>
                  </a:cubicBezTo>
                  <a:cubicBezTo>
                    <a:pt x="231431" y="372417"/>
                    <a:pt x="248862" y="367083"/>
                    <a:pt x="255530" y="368608"/>
                  </a:cubicBezTo>
                  <a:cubicBezTo>
                    <a:pt x="264150" y="374027"/>
                    <a:pt x="275265" y="373332"/>
                    <a:pt x="283152" y="366893"/>
                  </a:cubicBezTo>
                  <a:lnTo>
                    <a:pt x="269246" y="357368"/>
                  </a:lnTo>
                  <a:close/>
                  <a:moveTo>
                    <a:pt x="262292" y="161534"/>
                  </a:moveTo>
                  <a:cubicBezTo>
                    <a:pt x="272294" y="161534"/>
                    <a:pt x="282390" y="163249"/>
                    <a:pt x="290867" y="156486"/>
                  </a:cubicBezTo>
                  <a:cubicBezTo>
                    <a:pt x="296868" y="141055"/>
                    <a:pt x="266960" y="145722"/>
                    <a:pt x="259530" y="151914"/>
                  </a:cubicBezTo>
                  <a:cubicBezTo>
                    <a:pt x="259244" y="155247"/>
                    <a:pt x="255053" y="158962"/>
                    <a:pt x="262292" y="161534"/>
                  </a:cubicBezTo>
                  <a:close/>
                  <a:moveTo>
                    <a:pt x="233717" y="339651"/>
                  </a:moveTo>
                  <a:cubicBezTo>
                    <a:pt x="242671" y="336127"/>
                    <a:pt x="235241" y="333937"/>
                    <a:pt x="229431" y="334794"/>
                  </a:cubicBezTo>
                  <a:cubicBezTo>
                    <a:pt x="224669" y="337175"/>
                    <a:pt x="224669" y="339651"/>
                    <a:pt x="229431" y="342128"/>
                  </a:cubicBezTo>
                  <a:cubicBezTo>
                    <a:pt x="230708" y="341356"/>
                    <a:pt x="231946" y="340537"/>
                    <a:pt x="233146" y="339651"/>
                  </a:cubicBezTo>
                  <a:close/>
                  <a:moveTo>
                    <a:pt x="235908" y="154200"/>
                  </a:moveTo>
                  <a:cubicBezTo>
                    <a:pt x="211524" y="154200"/>
                    <a:pt x="186092" y="163725"/>
                    <a:pt x="163137" y="150485"/>
                  </a:cubicBezTo>
                  <a:cubicBezTo>
                    <a:pt x="157898" y="151152"/>
                    <a:pt x="152088" y="149247"/>
                    <a:pt x="147802" y="152009"/>
                  </a:cubicBezTo>
                  <a:lnTo>
                    <a:pt x="147230" y="155629"/>
                  </a:lnTo>
                  <a:cubicBezTo>
                    <a:pt x="161613" y="168392"/>
                    <a:pt x="185330" y="161629"/>
                    <a:pt x="202475" y="168487"/>
                  </a:cubicBezTo>
                  <a:cubicBezTo>
                    <a:pt x="215715" y="170773"/>
                    <a:pt x="208857" y="165344"/>
                    <a:pt x="216477" y="161534"/>
                  </a:cubicBezTo>
                  <a:cubicBezTo>
                    <a:pt x="220763" y="161439"/>
                    <a:pt x="247719" y="163916"/>
                    <a:pt x="235337" y="154200"/>
                  </a:cubicBezTo>
                  <a:close/>
                  <a:moveTo>
                    <a:pt x="216858" y="198586"/>
                  </a:moveTo>
                  <a:cubicBezTo>
                    <a:pt x="211257" y="198110"/>
                    <a:pt x="205609" y="198425"/>
                    <a:pt x="200094" y="199539"/>
                  </a:cubicBezTo>
                  <a:lnTo>
                    <a:pt x="200094" y="208206"/>
                  </a:lnTo>
                  <a:cubicBezTo>
                    <a:pt x="209029" y="211198"/>
                    <a:pt x="218858" y="209597"/>
                    <a:pt x="226383" y="203920"/>
                  </a:cubicBezTo>
                  <a:close/>
                  <a:moveTo>
                    <a:pt x="183997" y="176488"/>
                  </a:moveTo>
                  <a:cubicBezTo>
                    <a:pt x="174586" y="175079"/>
                    <a:pt x="165014" y="177593"/>
                    <a:pt x="157517" y="183442"/>
                  </a:cubicBezTo>
                  <a:cubicBezTo>
                    <a:pt x="171805" y="182775"/>
                    <a:pt x="163613" y="189442"/>
                    <a:pt x="170852" y="190871"/>
                  </a:cubicBezTo>
                  <a:cubicBezTo>
                    <a:pt x="174681" y="187947"/>
                    <a:pt x="179482" y="186585"/>
                    <a:pt x="184283" y="187061"/>
                  </a:cubicBezTo>
                  <a:lnTo>
                    <a:pt x="193808" y="181823"/>
                  </a:lnTo>
                  <a:close/>
                  <a:moveTo>
                    <a:pt x="140944" y="260022"/>
                  </a:moveTo>
                  <a:cubicBezTo>
                    <a:pt x="142182" y="264785"/>
                    <a:pt x="142182" y="264880"/>
                    <a:pt x="150469" y="264785"/>
                  </a:cubicBezTo>
                  <a:cubicBezTo>
                    <a:pt x="158565" y="268119"/>
                    <a:pt x="163709" y="272976"/>
                    <a:pt x="171424" y="275644"/>
                  </a:cubicBezTo>
                  <a:cubicBezTo>
                    <a:pt x="179139" y="278310"/>
                    <a:pt x="180949" y="272405"/>
                    <a:pt x="186759" y="272024"/>
                  </a:cubicBezTo>
                  <a:cubicBezTo>
                    <a:pt x="199046" y="272024"/>
                    <a:pt x="209524" y="277549"/>
                    <a:pt x="223240" y="275644"/>
                  </a:cubicBezTo>
                  <a:cubicBezTo>
                    <a:pt x="227021" y="274062"/>
                    <a:pt x="230507" y="271843"/>
                    <a:pt x="233527" y="269071"/>
                  </a:cubicBezTo>
                  <a:cubicBezTo>
                    <a:pt x="232670" y="267738"/>
                    <a:pt x="231527" y="266214"/>
                    <a:pt x="230384" y="264594"/>
                  </a:cubicBezTo>
                  <a:lnTo>
                    <a:pt x="223049" y="268309"/>
                  </a:lnTo>
                  <a:lnTo>
                    <a:pt x="213524" y="263071"/>
                  </a:lnTo>
                  <a:cubicBezTo>
                    <a:pt x="215810" y="249355"/>
                    <a:pt x="198284" y="254022"/>
                    <a:pt x="189236" y="254212"/>
                  </a:cubicBezTo>
                  <a:cubicBezTo>
                    <a:pt x="174281" y="262499"/>
                    <a:pt x="153993" y="244592"/>
                    <a:pt x="140087" y="260022"/>
                  </a:cubicBezTo>
                  <a:close/>
                  <a:moveTo>
                    <a:pt x="60077" y="269547"/>
                  </a:moveTo>
                  <a:cubicBezTo>
                    <a:pt x="71164" y="277044"/>
                    <a:pt x="83851" y="281835"/>
                    <a:pt x="97129" y="283550"/>
                  </a:cubicBezTo>
                  <a:cubicBezTo>
                    <a:pt x="108368" y="276024"/>
                    <a:pt x="123799" y="276691"/>
                    <a:pt x="134657" y="270976"/>
                  </a:cubicBezTo>
                  <a:cubicBezTo>
                    <a:pt x="127228" y="267071"/>
                    <a:pt x="118560" y="259927"/>
                    <a:pt x="110940" y="261451"/>
                  </a:cubicBezTo>
                  <a:cubicBezTo>
                    <a:pt x="102463" y="255927"/>
                    <a:pt x="95510" y="254498"/>
                    <a:pt x="92747" y="246783"/>
                  </a:cubicBezTo>
                  <a:cubicBezTo>
                    <a:pt x="81355" y="247173"/>
                    <a:pt x="69973" y="245926"/>
                    <a:pt x="58934" y="243068"/>
                  </a:cubicBezTo>
                  <a:cubicBezTo>
                    <a:pt x="53409" y="244497"/>
                    <a:pt x="57886" y="248974"/>
                    <a:pt x="51980" y="250402"/>
                  </a:cubicBezTo>
                  <a:cubicBezTo>
                    <a:pt x="46075" y="251831"/>
                    <a:pt x="41027" y="249069"/>
                    <a:pt x="36264" y="252022"/>
                  </a:cubicBezTo>
                  <a:lnTo>
                    <a:pt x="42265" y="255927"/>
                  </a:lnTo>
                  <a:lnTo>
                    <a:pt x="42265" y="262499"/>
                  </a:lnTo>
                  <a:cubicBezTo>
                    <a:pt x="47046" y="266481"/>
                    <a:pt x="52999" y="268785"/>
                    <a:pt x="59219" y="269071"/>
                  </a:cubicBezTo>
                  <a:close/>
                  <a:moveTo>
                    <a:pt x="55600" y="308314"/>
                  </a:moveTo>
                  <a:cubicBezTo>
                    <a:pt x="55600" y="317268"/>
                    <a:pt x="55600" y="317268"/>
                    <a:pt x="58743" y="320411"/>
                  </a:cubicBezTo>
                  <a:cubicBezTo>
                    <a:pt x="91890" y="317268"/>
                    <a:pt x="123608" y="335460"/>
                    <a:pt x="153993" y="318697"/>
                  </a:cubicBezTo>
                  <a:cubicBezTo>
                    <a:pt x="153993" y="317649"/>
                    <a:pt x="153993" y="316601"/>
                    <a:pt x="161137" y="314887"/>
                  </a:cubicBezTo>
                  <a:cubicBezTo>
                    <a:pt x="168852" y="319363"/>
                    <a:pt x="177520" y="314887"/>
                    <a:pt x="185045" y="320983"/>
                  </a:cubicBezTo>
                  <a:cubicBezTo>
                    <a:pt x="191426" y="318982"/>
                    <a:pt x="199618" y="322506"/>
                    <a:pt x="206095" y="318887"/>
                  </a:cubicBezTo>
                  <a:cubicBezTo>
                    <a:pt x="206095" y="317744"/>
                    <a:pt x="206095" y="316506"/>
                    <a:pt x="206666" y="314696"/>
                  </a:cubicBezTo>
                  <a:cubicBezTo>
                    <a:pt x="204285" y="313648"/>
                    <a:pt x="201428" y="312410"/>
                    <a:pt x="172091" y="312791"/>
                  </a:cubicBezTo>
                  <a:cubicBezTo>
                    <a:pt x="177710" y="311839"/>
                    <a:pt x="185045" y="310696"/>
                    <a:pt x="194760" y="309362"/>
                  </a:cubicBezTo>
                  <a:cubicBezTo>
                    <a:pt x="188188" y="311743"/>
                    <a:pt x="155517" y="304790"/>
                    <a:pt x="155041" y="313077"/>
                  </a:cubicBezTo>
                  <a:cubicBezTo>
                    <a:pt x="130371" y="312219"/>
                    <a:pt x="103796" y="317363"/>
                    <a:pt x="82175" y="304219"/>
                  </a:cubicBezTo>
                  <a:cubicBezTo>
                    <a:pt x="82175" y="293646"/>
                    <a:pt x="63125" y="301171"/>
                    <a:pt x="57695" y="294694"/>
                  </a:cubicBezTo>
                  <a:cubicBezTo>
                    <a:pt x="52171" y="295265"/>
                    <a:pt x="46170" y="293360"/>
                    <a:pt x="42455" y="296694"/>
                  </a:cubicBezTo>
                  <a:lnTo>
                    <a:pt x="42455" y="299647"/>
                  </a:lnTo>
                  <a:cubicBezTo>
                    <a:pt x="45313" y="302885"/>
                    <a:pt x="51790" y="304409"/>
                    <a:pt x="54743" y="307838"/>
                  </a:cubicBezTo>
                  <a:close/>
                  <a:moveTo>
                    <a:pt x="78746" y="357463"/>
                  </a:moveTo>
                  <a:cubicBezTo>
                    <a:pt x="93224" y="367465"/>
                    <a:pt x="110369" y="365655"/>
                    <a:pt x="124847" y="375942"/>
                  </a:cubicBezTo>
                  <a:cubicBezTo>
                    <a:pt x="129323" y="374989"/>
                    <a:pt x="134943" y="377085"/>
                    <a:pt x="140372" y="374418"/>
                  </a:cubicBezTo>
                  <a:cubicBezTo>
                    <a:pt x="144754" y="364417"/>
                    <a:pt x="128371" y="361559"/>
                    <a:pt x="125037" y="357178"/>
                  </a:cubicBezTo>
                  <a:cubicBezTo>
                    <a:pt x="99034" y="360130"/>
                    <a:pt x="73983" y="334794"/>
                    <a:pt x="50266" y="351844"/>
                  </a:cubicBezTo>
                  <a:lnTo>
                    <a:pt x="58553" y="357463"/>
                  </a:lnTo>
                  <a:close/>
                  <a:moveTo>
                    <a:pt x="98653" y="449380"/>
                  </a:moveTo>
                  <a:cubicBezTo>
                    <a:pt x="103272" y="449818"/>
                    <a:pt x="107892" y="448599"/>
                    <a:pt x="111702" y="445951"/>
                  </a:cubicBezTo>
                  <a:lnTo>
                    <a:pt x="121227" y="451285"/>
                  </a:lnTo>
                  <a:lnTo>
                    <a:pt x="121227" y="455000"/>
                  </a:lnTo>
                  <a:cubicBezTo>
                    <a:pt x="131228" y="462810"/>
                    <a:pt x="144754" y="462905"/>
                    <a:pt x="140944" y="447760"/>
                  </a:cubicBezTo>
                  <a:lnTo>
                    <a:pt x="150469" y="442140"/>
                  </a:lnTo>
                  <a:cubicBezTo>
                    <a:pt x="155193" y="442598"/>
                    <a:pt x="159927" y="441350"/>
                    <a:pt x="163804" y="438616"/>
                  </a:cubicBezTo>
                  <a:cubicBezTo>
                    <a:pt x="187616" y="445760"/>
                    <a:pt x="217239" y="448141"/>
                    <a:pt x="239242" y="435950"/>
                  </a:cubicBezTo>
                  <a:cubicBezTo>
                    <a:pt x="233241" y="425662"/>
                    <a:pt x="202952" y="423948"/>
                    <a:pt x="194474" y="432901"/>
                  </a:cubicBezTo>
                  <a:cubicBezTo>
                    <a:pt x="181711" y="436235"/>
                    <a:pt x="180282" y="431377"/>
                    <a:pt x="174758" y="431092"/>
                  </a:cubicBezTo>
                  <a:cubicBezTo>
                    <a:pt x="150564" y="425758"/>
                    <a:pt x="138182" y="444426"/>
                    <a:pt x="114464" y="442140"/>
                  </a:cubicBezTo>
                  <a:lnTo>
                    <a:pt x="104939" y="434521"/>
                  </a:lnTo>
                  <a:cubicBezTo>
                    <a:pt x="91985" y="437283"/>
                    <a:pt x="85127" y="427758"/>
                    <a:pt x="74936" y="432997"/>
                  </a:cubicBezTo>
                  <a:lnTo>
                    <a:pt x="74936" y="443474"/>
                  </a:lnTo>
                  <a:lnTo>
                    <a:pt x="91223" y="452999"/>
                  </a:lnTo>
                  <a:close/>
                  <a:moveTo>
                    <a:pt x="225145" y="450713"/>
                  </a:moveTo>
                  <a:cubicBezTo>
                    <a:pt x="210095" y="444998"/>
                    <a:pt x="213239" y="457952"/>
                    <a:pt x="225145" y="451951"/>
                  </a:cubicBezTo>
                  <a:cubicBezTo>
                    <a:pt x="224192" y="450999"/>
                    <a:pt x="224669" y="450522"/>
                    <a:pt x="224192" y="450237"/>
                  </a:cubicBezTo>
                  <a:close/>
                  <a:moveTo>
                    <a:pt x="196570" y="449475"/>
                  </a:moveTo>
                  <a:lnTo>
                    <a:pt x="183330" y="449475"/>
                  </a:lnTo>
                  <a:lnTo>
                    <a:pt x="177520" y="453190"/>
                  </a:lnTo>
                  <a:cubicBezTo>
                    <a:pt x="164756" y="452237"/>
                    <a:pt x="167995" y="456143"/>
                    <a:pt x="176186" y="460524"/>
                  </a:cubicBezTo>
                  <a:lnTo>
                    <a:pt x="190569" y="460524"/>
                  </a:lnTo>
                  <a:cubicBezTo>
                    <a:pt x="193712" y="456904"/>
                    <a:pt x="204571" y="454618"/>
                    <a:pt x="195617" y="448999"/>
                  </a:cubicBezTo>
                  <a:close/>
                  <a:moveTo>
                    <a:pt x="116941" y="509006"/>
                  </a:moveTo>
                  <a:cubicBezTo>
                    <a:pt x="112369" y="512150"/>
                    <a:pt x="105987" y="511673"/>
                    <a:pt x="101510" y="513959"/>
                  </a:cubicBezTo>
                  <a:lnTo>
                    <a:pt x="101510" y="518150"/>
                  </a:lnTo>
                  <a:cubicBezTo>
                    <a:pt x="109159" y="524408"/>
                    <a:pt x="120151" y="524408"/>
                    <a:pt x="127799" y="518150"/>
                  </a:cubicBezTo>
                  <a:lnTo>
                    <a:pt x="127799" y="510149"/>
                  </a:lnTo>
                  <a:cubicBezTo>
                    <a:pt x="124475" y="507606"/>
                    <a:pt x="120065" y="506987"/>
                    <a:pt x="116179" y="508530"/>
                  </a:cubicBezTo>
                  <a:close/>
                  <a:moveTo>
                    <a:pt x="334682" y="1153373"/>
                  </a:moveTo>
                  <a:cubicBezTo>
                    <a:pt x="325157" y="1153373"/>
                    <a:pt x="301916" y="1150991"/>
                    <a:pt x="321062" y="1160707"/>
                  </a:cubicBezTo>
                  <a:lnTo>
                    <a:pt x="334587" y="1160707"/>
                  </a:lnTo>
                  <a:cubicBezTo>
                    <a:pt x="338492" y="1156611"/>
                    <a:pt x="338492" y="1156611"/>
                    <a:pt x="333920" y="1152896"/>
                  </a:cubicBezTo>
                  <a:close/>
                  <a:moveTo>
                    <a:pt x="334682" y="817997"/>
                  </a:moveTo>
                  <a:cubicBezTo>
                    <a:pt x="337730" y="816092"/>
                    <a:pt x="341445" y="814378"/>
                    <a:pt x="344207" y="812282"/>
                  </a:cubicBezTo>
                  <a:lnTo>
                    <a:pt x="344207" y="808853"/>
                  </a:lnTo>
                  <a:cubicBezTo>
                    <a:pt x="338111" y="804090"/>
                    <a:pt x="330301" y="808853"/>
                    <a:pt x="324586" y="812473"/>
                  </a:cubicBezTo>
                  <a:close/>
                  <a:moveTo>
                    <a:pt x="364210" y="1081458"/>
                  </a:moveTo>
                  <a:cubicBezTo>
                    <a:pt x="356695" y="1075705"/>
                    <a:pt x="346713" y="1074334"/>
                    <a:pt x="337921" y="1077839"/>
                  </a:cubicBezTo>
                  <a:lnTo>
                    <a:pt x="337921" y="1084888"/>
                  </a:lnTo>
                  <a:cubicBezTo>
                    <a:pt x="340959" y="1086964"/>
                    <a:pt x="344779" y="1087564"/>
                    <a:pt x="348303" y="1086507"/>
                  </a:cubicBezTo>
                  <a:cubicBezTo>
                    <a:pt x="350589" y="1081649"/>
                    <a:pt x="359543" y="1084126"/>
                    <a:pt x="363543" y="1080982"/>
                  </a:cubicBezTo>
                  <a:close/>
                  <a:moveTo>
                    <a:pt x="400214" y="1127560"/>
                  </a:moveTo>
                  <a:cubicBezTo>
                    <a:pt x="411835" y="1132608"/>
                    <a:pt x="425265" y="1138799"/>
                    <a:pt x="436409" y="1129465"/>
                  </a:cubicBezTo>
                  <a:lnTo>
                    <a:pt x="436409" y="1125750"/>
                  </a:lnTo>
                  <a:lnTo>
                    <a:pt x="429837" y="1121844"/>
                  </a:lnTo>
                  <a:lnTo>
                    <a:pt x="429837" y="1118320"/>
                  </a:lnTo>
                  <a:cubicBezTo>
                    <a:pt x="425837" y="1115177"/>
                    <a:pt x="416597" y="1117368"/>
                    <a:pt x="413930" y="1112986"/>
                  </a:cubicBezTo>
                  <a:cubicBezTo>
                    <a:pt x="393452" y="1114034"/>
                    <a:pt x="373163" y="1121464"/>
                    <a:pt x="352208" y="1121464"/>
                  </a:cubicBezTo>
                  <a:cubicBezTo>
                    <a:pt x="351827" y="1134799"/>
                    <a:pt x="387641" y="1123654"/>
                    <a:pt x="399548" y="1127084"/>
                  </a:cubicBezTo>
                  <a:close/>
                  <a:moveTo>
                    <a:pt x="371639" y="797518"/>
                  </a:moveTo>
                  <a:cubicBezTo>
                    <a:pt x="378307" y="800757"/>
                    <a:pt x="375640" y="803900"/>
                    <a:pt x="381831" y="807043"/>
                  </a:cubicBezTo>
                  <a:cubicBezTo>
                    <a:pt x="385355" y="798471"/>
                    <a:pt x="395261" y="795899"/>
                    <a:pt x="404120" y="790184"/>
                  </a:cubicBezTo>
                  <a:lnTo>
                    <a:pt x="404120" y="786374"/>
                  </a:lnTo>
                  <a:cubicBezTo>
                    <a:pt x="407263" y="782945"/>
                    <a:pt x="418407" y="786374"/>
                    <a:pt x="417074" y="780373"/>
                  </a:cubicBezTo>
                  <a:cubicBezTo>
                    <a:pt x="418883" y="774944"/>
                    <a:pt x="429266" y="778468"/>
                    <a:pt x="433457" y="773610"/>
                  </a:cubicBezTo>
                  <a:cubicBezTo>
                    <a:pt x="450316" y="783612"/>
                    <a:pt x="470509" y="779135"/>
                    <a:pt x="488892" y="782374"/>
                  </a:cubicBezTo>
                  <a:cubicBezTo>
                    <a:pt x="488892" y="783612"/>
                    <a:pt x="488892" y="784755"/>
                    <a:pt x="488892" y="786088"/>
                  </a:cubicBezTo>
                  <a:lnTo>
                    <a:pt x="482510" y="790089"/>
                  </a:lnTo>
                  <a:cubicBezTo>
                    <a:pt x="483177" y="792851"/>
                    <a:pt x="480415" y="795899"/>
                    <a:pt x="484701" y="798852"/>
                  </a:cubicBezTo>
                  <a:cubicBezTo>
                    <a:pt x="495179" y="796947"/>
                    <a:pt x="506609" y="806186"/>
                    <a:pt x="514705" y="800948"/>
                  </a:cubicBezTo>
                  <a:lnTo>
                    <a:pt x="508990" y="797328"/>
                  </a:lnTo>
                  <a:lnTo>
                    <a:pt x="508990" y="787803"/>
                  </a:lnTo>
                  <a:cubicBezTo>
                    <a:pt x="552138" y="789041"/>
                    <a:pt x="504037" y="777135"/>
                    <a:pt x="490797" y="773706"/>
                  </a:cubicBezTo>
                  <a:cubicBezTo>
                    <a:pt x="472795" y="782564"/>
                    <a:pt x="457650" y="760276"/>
                    <a:pt x="436219" y="765705"/>
                  </a:cubicBezTo>
                  <a:lnTo>
                    <a:pt x="427361" y="758561"/>
                  </a:lnTo>
                  <a:cubicBezTo>
                    <a:pt x="410787" y="759800"/>
                    <a:pt x="396500" y="754656"/>
                    <a:pt x="383831" y="763895"/>
                  </a:cubicBezTo>
                  <a:lnTo>
                    <a:pt x="383831" y="767324"/>
                  </a:lnTo>
                  <a:lnTo>
                    <a:pt x="390023" y="771134"/>
                  </a:lnTo>
                  <a:lnTo>
                    <a:pt x="383831" y="775039"/>
                  </a:lnTo>
                  <a:cubicBezTo>
                    <a:pt x="380021" y="788469"/>
                    <a:pt x="365543" y="770658"/>
                    <a:pt x="370592" y="797042"/>
                  </a:cubicBezTo>
                  <a:close/>
                  <a:moveTo>
                    <a:pt x="537279" y="908389"/>
                  </a:moveTo>
                  <a:lnTo>
                    <a:pt x="521468" y="911723"/>
                  </a:lnTo>
                  <a:cubicBezTo>
                    <a:pt x="532326" y="914676"/>
                    <a:pt x="546233" y="915533"/>
                    <a:pt x="554424" y="908389"/>
                  </a:cubicBezTo>
                  <a:lnTo>
                    <a:pt x="545852" y="902960"/>
                  </a:lnTo>
                  <a:cubicBezTo>
                    <a:pt x="542156" y="903398"/>
                    <a:pt x="538736" y="905151"/>
                    <a:pt x="536231" y="907913"/>
                  </a:cubicBezTo>
                  <a:close/>
                  <a:moveTo>
                    <a:pt x="380212" y="1086507"/>
                  </a:moveTo>
                  <a:cubicBezTo>
                    <a:pt x="399262" y="1088412"/>
                    <a:pt x="420503" y="1076982"/>
                    <a:pt x="439457" y="1086507"/>
                  </a:cubicBezTo>
                  <a:cubicBezTo>
                    <a:pt x="444887" y="1083744"/>
                    <a:pt x="453840" y="1081173"/>
                    <a:pt x="455174" y="1076982"/>
                  </a:cubicBezTo>
                  <a:cubicBezTo>
                    <a:pt x="430409" y="1066123"/>
                    <a:pt x="400595" y="1072600"/>
                    <a:pt x="377545" y="1081649"/>
                  </a:cubicBezTo>
                  <a:cubicBezTo>
                    <a:pt x="377259" y="1082697"/>
                    <a:pt x="375068" y="1084793"/>
                    <a:pt x="379164" y="1086031"/>
                  </a:cubicBezTo>
                  <a:close/>
                  <a:moveTo>
                    <a:pt x="381926" y="946965"/>
                  </a:moveTo>
                  <a:cubicBezTo>
                    <a:pt x="379355" y="946965"/>
                    <a:pt x="376878" y="950014"/>
                    <a:pt x="378021" y="952014"/>
                  </a:cubicBezTo>
                  <a:lnTo>
                    <a:pt x="393737" y="961539"/>
                  </a:lnTo>
                  <a:lnTo>
                    <a:pt x="401738" y="961539"/>
                  </a:lnTo>
                  <a:cubicBezTo>
                    <a:pt x="406406" y="956872"/>
                    <a:pt x="418026" y="957919"/>
                    <a:pt x="423741" y="952014"/>
                  </a:cubicBezTo>
                  <a:cubicBezTo>
                    <a:pt x="410882" y="942965"/>
                    <a:pt x="395642" y="947442"/>
                    <a:pt x="380879" y="946489"/>
                  </a:cubicBezTo>
                  <a:close/>
                  <a:moveTo>
                    <a:pt x="400976" y="932202"/>
                  </a:moveTo>
                  <a:lnTo>
                    <a:pt x="408025" y="932202"/>
                  </a:lnTo>
                  <a:lnTo>
                    <a:pt x="413549" y="928582"/>
                  </a:lnTo>
                  <a:cubicBezTo>
                    <a:pt x="426218" y="929535"/>
                    <a:pt x="423074" y="925725"/>
                    <a:pt x="415169" y="921153"/>
                  </a:cubicBezTo>
                  <a:lnTo>
                    <a:pt x="398690" y="921153"/>
                  </a:lnTo>
                  <a:cubicBezTo>
                    <a:pt x="398024" y="924391"/>
                    <a:pt x="392690" y="928011"/>
                    <a:pt x="399643" y="931726"/>
                  </a:cubicBezTo>
                  <a:close/>
                  <a:moveTo>
                    <a:pt x="377926" y="989352"/>
                  </a:moveTo>
                  <a:cubicBezTo>
                    <a:pt x="378193" y="990609"/>
                    <a:pt x="378383" y="991885"/>
                    <a:pt x="378497" y="993162"/>
                  </a:cubicBezTo>
                  <a:cubicBezTo>
                    <a:pt x="385584" y="999744"/>
                    <a:pt x="396557" y="999744"/>
                    <a:pt x="403643" y="993162"/>
                  </a:cubicBezTo>
                  <a:cubicBezTo>
                    <a:pt x="403643" y="992019"/>
                    <a:pt x="403643" y="990781"/>
                    <a:pt x="404310" y="989352"/>
                  </a:cubicBezTo>
                  <a:cubicBezTo>
                    <a:pt x="397176" y="981627"/>
                    <a:pt x="385117" y="981141"/>
                    <a:pt x="377392" y="988285"/>
                  </a:cubicBezTo>
                  <a:cubicBezTo>
                    <a:pt x="377116" y="988533"/>
                    <a:pt x="376849" y="988800"/>
                    <a:pt x="376592" y="989066"/>
                  </a:cubicBezTo>
                  <a:close/>
                  <a:moveTo>
                    <a:pt x="480796" y="947442"/>
                  </a:moveTo>
                  <a:cubicBezTo>
                    <a:pt x="474795" y="945909"/>
                    <a:pt x="468451" y="946452"/>
                    <a:pt x="462794" y="948966"/>
                  </a:cubicBezTo>
                  <a:cubicBezTo>
                    <a:pt x="470509" y="952014"/>
                    <a:pt x="473652" y="956681"/>
                    <a:pt x="483272" y="952204"/>
                  </a:cubicBezTo>
                  <a:cubicBezTo>
                    <a:pt x="481367" y="950394"/>
                    <a:pt x="483177" y="948299"/>
                    <a:pt x="479462" y="947156"/>
                  </a:cubicBezTo>
                  <a:close/>
                  <a:moveTo>
                    <a:pt x="466508" y="1035262"/>
                  </a:moveTo>
                  <a:lnTo>
                    <a:pt x="460127" y="1035262"/>
                  </a:lnTo>
                  <a:cubicBezTo>
                    <a:pt x="455459" y="1038977"/>
                    <a:pt x="455459" y="1038977"/>
                    <a:pt x="460127" y="1042597"/>
                  </a:cubicBezTo>
                  <a:lnTo>
                    <a:pt x="466604" y="1042597"/>
                  </a:lnTo>
                  <a:cubicBezTo>
                    <a:pt x="469937" y="1038596"/>
                    <a:pt x="469937" y="1038501"/>
                    <a:pt x="465175" y="1034976"/>
                  </a:cubicBezTo>
                  <a:close/>
                  <a:moveTo>
                    <a:pt x="473271" y="902579"/>
                  </a:moveTo>
                  <a:cubicBezTo>
                    <a:pt x="463746" y="905913"/>
                    <a:pt x="438314" y="889339"/>
                    <a:pt x="444696" y="908675"/>
                  </a:cubicBezTo>
                  <a:cubicBezTo>
                    <a:pt x="448982" y="910199"/>
                    <a:pt x="484320" y="913343"/>
                    <a:pt x="471842" y="902293"/>
                  </a:cubicBezTo>
                  <a:close/>
                  <a:moveTo>
                    <a:pt x="423646" y="1184329"/>
                  </a:moveTo>
                  <a:cubicBezTo>
                    <a:pt x="430799" y="1189482"/>
                    <a:pt x="439734" y="1191510"/>
                    <a:pt x="448411" y="1189948"/>
                  </a:cubicBezTo>
                  <a:cubicBezTo>
                    <a:pt x="452030" y="1187758"/>
                    <a:pt x="461936" y="1182519"/>
                    <a:pt x="453078" y="1178994"/>
                  </a:cubicBezTo>
                  <a:cubicBezTo>
                    <a:pt x="448754" y="1179233"/>
                    <a:pt x="444468" y="1178128"/>
                    <a:pt x="440791" y="1175852"/>
                  </a:cubicBezTo>
                  <a:close/>
                  <a:moveTo>
                    <a:pt x="473462" y="1108890"/>
                  </a:moveTo>
                  <a:lnTo>
                    <a:pt x="482034" y="1103747"/>
                  </a:lnTo>
                  <a:cubicBezTo>
                    <a:pt x="473652" y="1094222"/>
                    <a:pt x="458412" y="1098985"/>
                    <a:pt x="446411" y="1097842"/>
                  </a:cubicBezTo>
                  <a:lnTo>
                    <a:pt x="442982" y="1102509"/>
                  </a:lnTo>
                  <a:lnTo>
                    <a:pt x="453269" y="1108890"/>
                  </a:lnTo>
                  <a:close/>
                  <a:moveTo>
                    <a:pt x="459746" y="1359493"/>
                  </a:moveTo>
                  <a:cubicBezTo>
                    <a:pt x="443077" y="1367780"/>
                    <a:pt x="456698" y="1367113"/>
                    <a:pt x="466699" y="1366923"/>
                  </a:cubicBezTo>
                  <a:cubicBezTo>
                    <a:pt x="471271" y="1363208"/>
                    <a:pt x="471271" y="1363208"/>
                    <a:pt x="466699" y="1359493"/>
                  </a:cubicBezTo>
                  <a:close/>
                  <a:moveTo>
                    <a:pt x="459746" y="1389021"/>
                  </a:moveTo>
                  <a:lnTo>
                    <a:pt x="467556" y="1389021"/>
                  </a:lnTo>
                  <a:cubicBezTo>
                    <a:pt x="483272" y="1380163"/>
                    <a:pt x="469271" y="1381687"/>
                    <a:pt x="460031" y="1381591"/>
                  </a:cubicBezTo>
                  <a:cubicBezTo>
                    <a:pt x="454126" y="1384925"/>
                    <a:pt x="454126" y="1384925"/>
                    <a:pt x="458698" y="1388735"/>
                  </a:cubicBezTo>
                  <a:close/>
                  <a:moveTo>
                    <a:pt x="484606" y="1178042"/>
                  </a:moveTo>
                  <a:cubicBezTo>
                    <a:pt x="485273" y="1178137"/>
                    <a:pt x="485939" y="1178137"/>
                    <a:pt x="486606" y="1178042"/>
                  </a:cubicBezTo>
                  <a:cubicBezTo>
                    <a:pt x="555186" y="1156135"/>
                    <a:pt x="540899" y="1155182"/>
                    <a:pt x="479939" y="1160040"/>
                  </a:cubicBezTo>
                  <a:cubicBezTo>
                    <a:pt x="459841" y="1167374"/>
                    <a:pt x="472795" y="1172041"/>
                    <a:pt x="483558" y="1177757"/>
                  </a:cubicBezTo>
                  <a:close/>
                  <a:moveTo>
                    <a:pt x="384308" y="1206617"/>
                  </a:moveTo>
                  <a:cubicBezTo>
                    <a:pt x="380317" y="1204007"/>
                    <a:pt x="375154" y="1204007"/>
                    <a:pt x="371163" y="1206617"/>
                  </a:cubicBezTo>
                  <a:lnTo>
                    <a:pt x="371163" y="1210141"/>
                  </a:lnTo>
                  <a:cubicBezTo>
                    <a:pt x="377545" y="1212904"/>
                    <a:pt x="377545" y="1212904"/>
                    <a:pt x="384308" y="1210141"/>
                  </a:cubicBezTo>
                  <a:close/>
                  <a:moveTo>
                    <a:pt x="384308" y="1162326"/>
                  </a:moveTo>
                  <a:cubicBezTo>
                    <a:pt x="396976" y="1170613"/>
                    <a:pt x="415931" y="1169184"/>
                    <a:pt x="429932" y="1165850"/>
                  </a:cubicBezTo>
                  <a:cubicBezTo>
                    <a:pt x="416226" y="1156249"/>
                    <a:pt x="398405" y="1154830"/>
                    <a:pt x="383355" y="1162136"/>
                  </a:cubicBezTo>
                  <a:close/>
                  <a:moveTo>
                    <a:pt x="413740" y="1333776"/>
                  </a:moveTo>
                  <a:lnTo>
                    <a:pt x="394690" y="1333776"/>
                  </a:lnTo>
                  <a:cubicBezTo>
                    <a:pt x="389737" y="1337300"/>
                    <a:pt x="389737" y="1337395"/>
                    <a:pt x="394690" y="1341205"/>
                  </a:cubicBezTo>
                  <a:lnTo>
                    <a:pt x="413740" y="1341205"/>
                  </a:lnTo>
                  <a:cubicBezTo>
                    <a:pt x="417455" y="1337300"/>
                    <a:pt x="417455" y="1337300"/>
                    <a:pt x="412787" y="1333395"/>
                  </a:cubicBezTo>
                  <a:close/>
                  <a:moveTo>
                    <a:pt x="420407" y="1230620"/>
                  </a:moveTo>
                  <a:lnTo>
                    <a:pt x="412597" y="1230620"/>
                  </a:lnTo>
                  <a:cubicBezTo>
                    <a:pt x="396785" y="1239478"/>
                    <a:pt x="410787" y="1237954"/>
                    <a:pt x="420122" y="1238049"/>
                  </a:cubicBezTo>
                  <a:cubicBezTo>
                    <a:pt x="424217" y="1234049"/>
                    <a:pt x="424217" y="1234049"/>
                    <a:pt x="419455" y="1230239"/>
                  </a:cubicBezTo>
                  <a:close/>
                  <a:moveTo>
                    <a:pt x="447935" y="1204140"/>
                  </a:moveTo>
                  <a:lnTo>
                    <a:pt x="457460" y="1198807"/>
                  </a:lnTo>
                  <a:lnTo>
                    <a:pt x="454793" y="1193854"/>
                  </a:lnTo>
                  <a:cubicBezTo>
                    <a:pt x="441839" y="1198711"/>
                    <a:pt x="414502" y="1183471"/>
                    <a:pt x="410882" y="1195092"/>
                  </a:cubicBezTo>
                  <a:cubicBezTo>
                    <a:pt x="416578" y="1199245"/>
                    <a:pt x="422789" y="1202636"/>
                    <a:pt x="429361" y="1205188"/>
                  </a:cubicBezTo>
                  <a:cubicBezTo>
                    <a:pt x="433742" y="1203664"/>
                    <a:pt x="440505" y="1205474"/>
                    <a:pt x="446982" y="1203760"/>
                  </a:cubicBezTo>
                  <a:close/>
                  <a:moveTo>
                    <a:pt x="443267" y="1475603"/>
                  </a:moveTo>
                  <a:lnTo>
                    <a:pt x="443267" y="1471983"/>
                  </a:lnTo>
                  <a:cubicBezTo>
                    <a:pt x="439276" y="1469374"/>
                    <a:pt x="434114" y="1469374"/>
                    <a:pt x="430123" y="1471983"/>
                  </a:cubicBezTo>
                  <a:lnTo>
                    <a:pt x="430123" y="1475603"/>
                  </a:lnTo>
                  <a:cubicBezTo>
                    <a:pt x="433952" y="1477708"/>
                    <a:pt x="438619" y="1477556"/>
                    <a:pt x="442315" y="1475222"/>
                  </a:cubicBezTo>
                  <a:close/>
                  <a:moveTo>
                    <a:pt x="495845" y="1493701"/>
                  </a:moveTo>
                  <a:lnTo>
                    <a:pt x="495274" y="1490177"/>
                  </a:lnTo>
                  <a:cubicBezTo>
                    <a:pt x="476691" y="1482566"/>
                    <a:pt x="456031" y="1481728"/>
                    <a:pt x="436886" y="1487795"/>
                  </a:cubicBezTo>
                  <a:cubicBezTo>
                    <a:pt x="440505" y="1496367"/>
                    <a:pt x="463365" y="1496177"/>
                    <a:pt x="473176" y="1496177"/>
                  </a:cubicBezTo>
                  <a:cubicBezTo>
                    <a:pt x="482415" y="1502083"/>
                    <a:pt x="486511" y="1499035"/>
                    <a:pt x="494893" y="1493319"/>
                  </a:cubicBezTo>
                  <a:close/>
                  <a:moveTo>
                    <a:pt x="494702" y="1287199"/>
                  </a:moveTo>
                  <a:cubicBezTo>
                    <a:pt x="492169" y="1285361"/>
                    <a:pt x="489530" y="1283675"/>
                    <a:pt x="486797" y="1282150"/>
                  </a:cubicBezTo>
                  <a:cubicBezTo>
                    <a:pt x="482701" y="1282150"/>
                    <a:pt x="479177" y="1281579"/>
                    <a:pt x="477272" y="1283579"/>
                  </a:cubicBezTo>
                  <a:cubicBezTo>
                    <a:pt x="466794" y="1295390"/>
                    <a:pt x="500417" y="1297009"/>
                    <a:pt x="493750" y="1286817"/>
                  </a:cubicBezTo>
                  <a:close/>
                  <a:moveTo>
                    <a:pt x="535469" y="1453600"/>
                  </a:moveTo>
                  <a:cubicBezTo>
                    <a:pt x="525640" y="1447238"/>
                    <a:pt x="513390" y="1445895"/>
                    <a:pt x="502418" y="1449981"/>
                  </a:cubicBezTo>
                  <a:lnTo>
                    <a:pt x="502418" y="1453124"/>
                  </a:lnTo>
                  <a:cubicBezTo>
                    <a:pt x="512981" y="1455553"/>
                    <a:pt x="523954" y="1455553"/>
                    <a:pt x="534517" y="1453124"/>
                  </a:cubicBezTo>
                  <a:close/>
                  <a:moveTo>
                    <a:pt x="559282" y="1411024"/>
                  </a:moveTo>
                  <a:cubicBezTo>
                    <a:pt x="569064" y="1411100"/>
                    <a:pt x="578761" y="1409280"/>
                    <a:pt x="587857" y="1405690"/>
                  </a:cubicBezTo>
                  <a:lnTo>
                    <a:pt x="587857" y="1402166"/>
                  </a:lnTo>
                  <a:cubicBezTo>
                    <a:pt x="585514" y="1400565"/>
                    <a:pt x="582685" y="1399822"/>
                    <a:pt x="579856" y="1400070"/>
                  </a:cubicBezTo>
                  <a:cubicBezTo>
                    <a:pt x="573855" y="1398260"/>
                    <a:pt x="570331" y="1395212"/>
                    <a:pt x="565092" y="1400070"/>
                  </a:cubicBezTo>
                  <a:cubicBezTo>
                    <a:pt x="551471" y="1401308"/>
                    <a:pt x="483653" y="1403975"/>
                    <a:pt x="525563" y="1415024"/>
                  </a:cubicBezTo>
                  <a:cubicBezTo>
                    <a:pt x="533622" y="1409929"/>
                    <a:pt x="543890" y="1409929"/>
                    <a:pt x="551948" y="1415024"/>
                  </a:cubicBezTo>
                  <a:close/>
                  <a:moveTo>
                    <a:pt x="567092" y="1748399"/>
                  </a:moveTo>
                  <a:cubicBezTo>
                    <a:pt x="568712" y="1739826"/>
                    <a:pt x="551948" y="1742303"/>
                    <a:pt x="546709" y="1745066"/>
                  </a:cubicBezTo>
                  <a:cubicBezTo>
                    <a:pt x="552710" y="1747828"/>
                    <a:pt x="560901" y="1752686"/>
                    <a:pt x="567092" y="1748399"/>
                  </a:cubicBezTo>
                  <a:close/>
                  <a:moveTo>
                    <a:pt x="586809" y="1656293"/>
                  </a:moveTo>
                  <a:cubicBezTo>
                    <a:pt x="577589" y="1649044"/>
                    <a:pt x="564597" y="1649044"/>
                    <a:pt x="555377" y="1656293"/>
                  </a:cubicBezTo>
                  <a:lnTo>
                    <a:pt x="569759" y="1665818"/>
                  </a:lnTo>
                  <a:cubicBezTo>
                    <a:pt x="575932" y="1666161"/>
                    <a:pt x="582009" y="1664189"/>
                    <a:pt x="586809" y="1660293"/>
                  </a:cubicBezTo>
                  <a:close/>
                  <a:moveTo>
                    <a:pt x="586809" y="1380068"/>
                  </a:moveTo>
                  <a:cubicBezTo>
                    <a:pt x="586809" y="1380068"/>
                    <a:pt x="585571" y="1379210"/>
                    <a:pt x="584333" y="1378258"/>
                  </a:cubicBezTo>
                  <a:cubicBezTo>
                    <a:pt x="574817" y="1377724"/>
                    <a:pt x="565273" y="1377724"/>
                    <a:pt x="555758" y="1378258"/>
                  </a:cubicBezTo>
                  <a:cubicBezTo>
                    <a:pt x="546709" y="1383687"/>
                    <a:pt x="532231" y="1381973"/>
                    <a:pt x="522325" y="1386258"/>
                  </a:cubicBezTo>
                  <a:cubicBezTo>
                    <a:pt x="535850" y="1393593"/>
                    <a:pt x="569283" y="1392069"/>
                    <a:pt x="586523" y="1387116"/>
                  </a:cubicBezTo>
                  <a:cubicBezTo>
                    <a:pt x="586904" y="1384639"/>
                    <a:pt x="587000" y="1382258"/>
                    <a:pt x="586809" y="1379782"/>
                  </a:cubicBezTo>
                  <a:close/>
                  <a:moveTo>
                    <a:pt x="573855" y="683314"/>
                  </a:moveTo>
                  <a:lnTo>
                    <a:pt x="580142" y="679504"/>
                  </a:lnTo>
                  <a:lnTo>
                    <a:pt x="580142" y="661120"/>
                  </a:lnTo>
                  <a:cubicBezTo>
                    <a:pt x="576522" y="658263"/>
                    <a:pt x="569664" y="657024"/>
                    <a:pt x="568235" y="653215"/>
                  </a:cubicBezTo>
                  <a:lnTo>
                    <a:pt x="573284" y="650357"/>
                  </a:lnTo>
                  <a:lnTo>
                    <a:pt x="573284" y="643499"/>
                  </a:lnTo>
                  <a:lnTo>
                    <a:pt x="580332" y="639023"/>
                  </a:lnTo>
                  <a:cubicBezTo>
                    <a:pt x="580904" y="623687"/>
                    <a:pt x="581856" y="624068"/>
                    <a:pt x="567188" y="620734"/>
                  </a:cubicBezTo>
                  <a:lnTo>
                    <a:pt x="567188" y="617115"/>
                  </a:lnTo>
                  <a:lnTo>
                    <a:pt x="573760" y="613210"/>
                  </a:lnTo>
                  <a:cubicBezTo>
                    <a:pt x="573760" y="611876"/>
                    <a:pt x="573760" y="610733"/>
                    <a:pt x="573760" y="609495"/>
                  </a:cubicBezTo>
                  <a:cubicBezTo>
                    <a:pt x="559377" y="599970"/>
                    <a:pt x="541756" y="605875"/>
                    <a:pt x="524039" y="604256"/>
                  </a:cubicBezTo>
                  <a:cubicBezTo>
                    <a:pt x="520706" y="601780"/>
                    <a:pt x="514514" y="600351"/>
                    <a:pt x="514514" y="594731"/>
                  </a:cubicBezTo>
                  <a:cubicBezTo>
                    <a:pt x="521525" y="589864"/>
                    <a:pt x="529792" y="587121"/>
                    <a:pt x="538327" y="586825"/>
                  </a:cubicBezTo>
                  <a:lnTo>
                    <a:pt x="521563" y="580348"/>
                  </a:lnTo>
                  <a:cubicBezTo>
                    <a:pt x="517181" y="553583"/>
                    <a:pt x="472890" y="576443"/>
                    <a:pt x="455459" y="568633"/>
                  </a:cubicBezTo>
                  <a:cubicBezTo>
                    <a:pt x="455459" y="567204"/>
                    <a:pt x="456221" y="565489"/>
                    <a:pt x="456507" y="564156"/>
                  </a:cubicBezTo>
                  <a:cubicBezTo>
                    <a:pt x="463365" y="560346"/>
                    <a:pt x="479653" y="567394"/>
                    <a:pt x="481748" y="559489"/>
                  </a:cubicBezTo>
                  <a:cubicBezTo>
                    <a:pt x="485654" y="558917"/>
                    <a:pt x="492035" y="561013"/>
                    <a:pt x="494226" y="557298"/>
                  </a:cubicBezTo>
                  <a:cubicBezTo>
                    <a:pt x="489273" y="554059"/>
                    <a:pt x="482129" y="555679"/>
                    <a:pt x="481748" y="559489"/>
                  </a:cubicBezTo>
                  <a:cubicBezTo>
                    <a:pt x="471176" y="560155"/>
                    <a:pt x="462698" y="543391"/>
                    <a:pt x="452602" y="551869"/>
                  </a:cubicBezTo>
                  <a:cubicBezTo>
                    <a:pt x="430885" y="539486"/>
                    <a:pt x="392880" y="564060"/>
                    <a:pt x="376402" y="543296"/>
                  </a:cubicBezTo>
                  <a:cubicBezTo>
                    <a:pt x="363257" y="529961"/>
                    <a:pt x="338302" y="536152"/>
                    <a:pt x="324776" y="527675"/>
                  </a:cubicBezTo>
                  <a:cubicBezTo>
                    <a:pt x="346493" y="516912"/>
                    <a:pt x="372401" y="535771"/>
                    <a:pt x="393071" y="518817"/>
                  </a:cubicBezTo>
                  <a:cubicBezTo>
                    <a:pt x="401300" y="518636"/>
                    <a:pt x="409520" y="519207"/>
                    <a:pt x="417645" y="520532"/>
                  </a:cubicBezTo>
                  <a:cubicBezTo>
                    <a:pt x="425265" y="520532"/>
                    <a:pt x="419264" y="527389"/>
                    <a:pt x="425646" y="530057"/>
                  </a:cubicBezTo>
                  <a:cubicBezTo>
                    <a:pt x="432028" y="532723"/>
                    <a:pt x="438600" y="526437"/>
                    <a:pt x="434409" y="520532"/>
                  </a:cubicBezTo>
                  <a:cubicBezTo>
                    <a:pt x="393071" y="493290"/>
                    <a:pt x="341921" y="516341"/>
                    <a:pt x="297725" y="505577"/>
                  </a:cubicBezTo>
                  <a:cubicBezTo>
                    <a:pt x="308489" y="491671"/>
                    <a:pt x="341636" y="509768"/>
                    <a:pt x="356495" y="495481"/>
                  </a:cubicBezTo>
                  <a:lnTo>
                    <a:pt x="356495" y="485289"/>
                  </a:lnTo>
                  <a:lnTo>
                    <a:pt x="373640" y="475764"/>
                  </a:lnTo>
                  <a:cubicBezTo>
                    <a:pt x="378593" y="480526"/>
                    <a:pt x="393547" y="479002"/>
                    <a:pt x="394785" y="472525"/>
                  </a:cubicBezTo>
                  <a:cubicBezTo>
                    <a:pt x="388022" y="470144"/>
                    <a:pt x="378307" y="472525"/>
                    <a:pt x="372497" y="467763"/>
                  </a:cubicBezTo>
                  <a:cubicBezTo>
                    <a:pt x="292868" y="483765"/>
                    <a:pt x="205428" y="453571"/>
                    <a:pt x="133324" y="480717"/>
                  </a:cubicBezTo>
                  <a:lnTo>
                    <a:pt x="133324" y="486241"/>
                  </a:lnTo>
                  <a:cubicBezTo>
                    <a:pt x="128371" y="485670"/>
                    <a:pt x="114274" y="486241"/>
                    <a:pt x="122656" y="493100"/>
                  </a:cubicBezTo>
                  <a:cubicBezTo>
                    <a:pt x="131133" y="489575"/>
                    <a:pt x="131133" y="489575"/>
                    <a:pt x="133324" y="486241"/>
                  </a:cubicBezTo>
                  <a:cubicBezTo>
                    <a:pt x="149707" y="482717"/>
                    <a:pt x="165423" y="495766"/>
                    <a:pt x="179139" y="484527"/>
                  </a:cubicBezTo>
                  <a:cubicBezTo>
                    <a:pt x="181235" y="473573"/>
                    <a:pt x="223049" y="477383"/>
                    <a:pt x="232003" y="484527"/>
                  </a:cubicBezTo>
                  <a:cubicBezTo>
                    <a:pt x="229622" y="494814"/>
                    <a:pt x="217049" y="494052"/>
                    <a:pt x="208857" y="493480"/>
                  </a:cubicBezTo>
                  <a:cubicBezTo>
                    <a:pt x="204095" y="497481"/>
                    <a:pt x="204095" y="497576"/>
                    <a:pt x="209714" y="501005"/>
                  </a:cubicBezTo>
                  <a:cubicBezTo>
                    <a:pt x="220097" y="501005"/>
                    <a:pt x="230098" y="499576"/>
                    <a:pt x="238289" y="506530"/>
                  </a:cubicBezTo>
                  <a:cubicBezTo>
                    <a:pt x="231717" y="511578"/>
                    <a:pt x="221525" y="510911"/>
                    <a:pt x="215334" y="515483"/>
                  </a:cubicBezTo>
                  <a:cubicBezTo>
                    <a:pt x="197303" y="508835"/>
                    <a:pt x="177387" y="509444"/>
                    <a:pt x="159803" y="517197"/>
                  </a:cubicBezTo>
                  <a:cubicBezTo>
                    <a:pt x="158565" y="529104"/>
                    <a:pt x="178853" y="519103"/>
                    <a:pt x="185521" y="524817"/>
                  </a:cubicBezTo>
                  <a:lnTo>
                    <a:pt x="185521" y="528437"/>
                  </a:lnTo>
                  <a:cubicBezTo>
                    <a:pt x="167328" y="538724"/>
                    <a:pt x="167328" y="538724"/>
                    <a:pt x="165804" y="542248"/>
                  </a:cubicBezTo>
                  <a:cubicBezTo>
                    <a:pt x="169624" y="545525"/>
                    <a:pt x="173891" y="548258"/>
                    <a:pt x="178472" y="550344"/>
                  </a:cubicBezTo>
                  <a:cubicBezTo>
                    <a:pt x="173138" y="554821"/>
                    <a:pt x="83699" y="555202"/>
                    <a:pt x="103415" y="567108"/>
                  </a:cubicBezTo>
                  <a:cubicBezTo>
                    <a:pt x="116274" y="569109"/>
                    <a:pt x="127990" y="558346"/>
                    <a:pt x="139325" y="568918"/>
                  </a:cubicBezTo>
                  <a:lnTo>
                    <a:pt x="133038" y="572824"/>
                  </a:lnTo>
                  <a:cubicBezTo>
                    <a:pt x="133038" y="584063"/>
                    <a:pt x="113988" y="574252"/>
                    <a:pt x="106749" y="580348"/>
                  </a:cubicBezTo>
                  <a:cubicBezTo>
                    <a:pt x="106749" y="581587"/>
                    <a:pt x="106749" y="582825"/>
                    <a:pt x="106749" y="583492"/>
                  </a:cubicBezTo>
                  <a:lnTo>
                    <a:pt x="122656" y="593017"/>
                  </a:lnTo>
                  <a:cubicBezTo>
                    <a:pt x="141706" y="590159"/>
                    <a:pt x="158851" y="573967"/>
                    <a:pt x="178949" y="584159"/>
                  </a:cubicBezTo>
                  <a:lnTo>
                    <a:pt x="178949" y="591112"/>
                  </a:lnTo>
                  <a:cubicBezTo>
                    <a:pt x="190379" y="595303"/>
                    <a:pt x="181330" y="604732"/>
                    <a:pt x="188474" y="611400"/>
                  </a:cubicBezTo>
                  <a:lnTo>
                    <a:pt x="215525" y="611400"/>
                  </a:lnTo>
                  <a:lnTo>
                    <a:pt x="224192" y="616829"/>
                  </a:lnTo>
                  <a:cubicBezTo>
                    <a:pt x="219525" y="621496"/>
                    <a:pt x="211048" y="616829"/>
                    <a:pt x="205809" y="620449"/>
                  </a:cubicBezTo>
                  <a:cubicBezTo>
                    <a:pt x="203618" y="632355"/>
                    <a:pt x="186759" y="622163"/>
                    <a:pt x="179139" y="627973"/>
                  </a:cubicBezTo>
                  <a:lnTo>
                    <a:pt x="179139" y="631688"/>
                  </a:lnTo>
                  <a:cubicBezTo>
                    <a:pt x="193046" y="644451"/>
                    <a:pt x="207238" y="631212"/>
                    <a:pt x="222002" y="629878"/>
                  </a:cubicBezTo>
                  <a:cubicBezTo>
                    <a:pt x="230384" y="635784"/>
                    <a:pt x="244957" y="641404"/>
                    <a:pt x="253815" y="634069"/>
                  </a:cubicBezTo>
                  <a:cubicBezTo>
                    <a:pt x="258692" y="634231"/>
                    <a:pt x="263493" y="632755"/>
                    <a:pt x="267436" y="629878"/>
                  </a:cubicBezTo>
                  <a:cubicBezTo>
                    <a:pt x="298773" y="632926"/>
                    <a:pt x="268103" y="614733"/>
                    <a:pt x="307536" y="618829"/>
                  </a:cubicBezTo>
                  <a:lnTo>
                    <a:pt x="317061" y="624449"/>
                  </a:lnTo>
                  <a:lnTo>
                    <a:pt x="317061" y="631117"/>
                  </a:lnTo>
                  <a:lnTo>
                    <a:pt x="323633" y="635308"/>
                  </a:lnTo>
                  <a:cubicBezTo>
                    <a:pt x="323633" y="636451"/>
                    <a:pt x="323633" y="637594"/>
                    <a:pt x="323633" y="638832"/>
                  </a:cubicBezTo>
                  <a:cubicBezTo>
                    <a:pt x="311346" y="646643"/>
                    <a:pt x="295058" y="623497"/>
                    <a:pt x="284200" y="640070"/>
                  </a:cubicBezTo>
                  <a:cubicBezTo>
                    <a:pt x="284200" y="643690"/>
                    <a:pt x="284200" y="646643"/>
                    <a:pt x="280676" y="648262"/>
                  </a:cubicBezTo>
                  <a:cubicBezTo>
                    <a:pt x="252101" y="647119"/>
                    <a:pt x="218382" y="637689"/>
                    <a:pt x="192284" y="650071"/>
                  </a:cubicBezTo>
                  <a:lnTo>
                    <a:pt x="192284" y="657406"/>
                  </a:lnTo>
                  <a:lnTo>
                    <a:pt x="197903" y="660835"/>
                  </a:lnTo>
                  <a:lnTo>
                    <a:pt x="200761" y="666549"/>
                  </a:lnTo>
                  <a:cubicBezTo>
                    <a:pt x="223716" y="666549"/>
                    <a:pt x="245719" y="657024"/>
                    <a:pt x="268484" y="656072"/>
                  </a:cubicBezTo>
                  <a:cubicBezTo>
                    <a:pt x="278485" y="663121"/>
                    <a:pt x="346493" y="673122"/>
                    <a:pt x="350494" y="661692"/>
                  </a:cubicBezTo>
                  <a:lnTo>
                    <a:pt x="359447" y="655501"/>
                  </a:lnTo>
                  <a:lnTo>
                    <a:pt x="369449" y="661120"/>
                  </a:lnTo>
                  <a:lnTo>
                    <a:pt x="369449" y="664550"/>
                  </a:lnTo>
                  <a:lnTo>
                    <a:pt x="376116" y="668645"/>
                  </a:lnTo>
                  <a:cubicBezTo>
                    <a:pt x="376116" y="680170"/>
                    <a:pt x="396976" y="669502"/>
                    <a:pt x="402215" y="676360"/>
                  </a:cubicBezTo>
                  <a:cubicBezTo>
                    <a:pt x="402215" y="679123"/>
                    <a:pt x="404120" y="680837"/>
                    <a:pt x="407549" y="682551"/>
                  </a:cubicBezTo>
                  <a:cubicBezTo>
                    <a:pt x="405453" y="688838"/>
                    <a:pt x="386879" y="683409"/>
                    <a:pt x="379640" y="685123"/>
                  </a:cubicBezTo>
                  <a:cubicBezTo>
                    <a:pt x="351065" y="709983"/>
                    <a:pt x="395833" y="694648"/>
                    <a:pt x="408787" y="701601"/>
                  </a:cubicBezTo>
                  <a:cubicBezTo>
                    <a:pt x="399262" y="718365"/>
                    <a:pt x="353828" y="696839"/>
                    <a:pt x="336968" y="712841"/>
                  </a:cubicBezTo>
                  <a:cubicBezTo>
                    <a:pt x="346493" y="720271"/>
                    <a:pt x="366782" y="718842"/>
                    <a:pt x="375545" y="723509"/>
                  </a:cubicBezTo>
                  <a:cubicBezTo>
                    <a:pt x="378688" y="731986"/>
                    <a:pt x="364686" y="729891"/>
                    <a:pt x="360876" y="726367"/>
                  </a:cubicBezTo>
                  <a:cubicBezTo>
                    <a:pt x="355552" y="725081"/>
                    <a:pt x="349922" y="726157"/>
                    <a:pt x="345446" y="729319"/>
                  </a:cubicBezTo>
                  <a:cubicBezTo>
                    <a:pt x="340207" y="729319"/>
                    <a:pt x="333920" y="727795"/>
                    <a:pt x="330968" y="731510"/>
                  </a:cubicBezTo>
                  <a:cubicBezTo>
                    <a:pt x="348494" y="738082"/>
                    <a:pt x="370401" y="737130"/>
                    <a:pt x="388689" y="741893"/>
                  </a:cubicBezTo>
                  <a:cubicBezTo>
                    <a:pt x="387165" y="745798"/>
                    <a:pt x="379164" y="742749"/>
                    <a:pt x="376307" y="745893"/>
                  </a:cubicBezTo>
                  <a:cubicBezTo>
                    <a:pt x="375449" y="755989"/>
                    <a:pt x="393928" y="749798"/>
                    <a:pt x="400786" y="751513"/>
                  </a:cubicBezTo>
                  <a:cubicBezTo>
                    <a:pt x="443458" y="750846"/>
                    <a:pt x="483939" y="773706"/>
                    <a:pt x="526992" y="764562"/>
                  </a:cubicBezTo>
                  <a:lnTo>
                    <a:pt x="526992" y="753799"/>
                  </a:lnTo>
                  <a:lnTo>
                    <a:pt x="533755" y="749608"/>
                  </a:lnTo>
                  <a:lnTo>
                    <a:pt x="533755" y="745893"/>
                  </a:lnTo>
                  <a:cubicBezTo>
                    <a:pt x="538394" y="742578"/>
                    <a:pt x="543880" y="740664"/>
                    <a:pt x="549566" y="740368"/>
                  </a:cubicBezTo>
                  <a:cubicBezTo>
                    <a:pt x="553748" y="743169"/>
                    <a:pt x="558739" y="744512"/>
                    <a:pt x="563759" y="744178"/>
                  </a:cubicBezTo>
                  <a:lnTo>
                    <a:pt x="579380" y="734653"/>
                  </a:lnTo>
                  <a:cubicBezTo>
                    <a:pt x="579380" y="731129"/>
                    <a:pt x="581475" y="726938"/>
                    <a:pt x="578046" y="722938"/>
                  </a:cubicBezTo>
                  <a:cubicBezTo>
                    <a:pt x="566492" y="721890"/>
                    <a:pt x="554872" y="721604"/>
                    <a:pt x="543280" y="722080"/>
                  </a:cubicBezTo>
                  <a:cubicBezTo>
                    <a:pt x="539375" y="726938"/>
                    <a:pt x="528230" y="724652"/>
                    <a:pt x="524230" y="729033"/>
                  </a:cubicBezTo>
                  <a:cubicBezTo>
                    <a:pt x="513848" y="731510"/>
                    <a:pt x="509942" y="725319"/>
                    <a:pt x="519467" y="719508"/>
                  </a:cubicBezTo>
                  <a:cubicBezTo>
                    <a:pt x="516134" y="717889"/>
                    <a:pt x="512705" y="716270"/>
                    <a:pt x="514038" y="712746"/>
                  </a:cubicBezTo>
                  <a:cubicBezTo>
                    <a:pt x="517115" y="710412"/>
                    <a:pt x="520610" y="708669"/>
                    <a:pt x="524325" y="707602"/>
                  </a:cubicBezTo>
                  <a:cubicBezTo>
                    <a:pt x="539851" y="715699"/>
                    <a:pt x="557663" y="701316"/>
                    <a:pt x="574617" y="703602"/>
                  </a:cubicBezTo>
                  <a:cubicBezTo>
                    <a:pt x="579189" y="702554"/>
                    <a:pt x="579380" y="700840"/>
                    <a:pt x="579570" y="698935"/>
                  </a:cubicBezTo>
                  <a:cubicBezTo>
                    <a:pt x="579761" y="697030"/>
                    <a:pt x="587381" y="695601"/>
                    <a:pt x="586047" y="691219"/>
                  </a:cubicBezTo>
                  <a:cubicBezTo>
                    <a:pt x="582209" y="688171"/>
                    <a:pt x="578132" y="685428"/>
                    <a:pt x="573855" y="6830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21" name="Google Shape;221;p11"/>
          <p:cNvSpPr/>
          <p:nvPr/>
        </p:nvSpPr>
        <p:spPr>
          <a:xfrm rot="-5400000">
            <a:off x="1535002" y="2877355"/>
            <a:ext cx="478702" cy="3547823"/>
          </a:xfrm>
          <a:custGeom>
            <a:avLst/>
            <a:gdLst/>
            <a:ahLst/>
            <a:cxnLst/>
            <a:rect l="l" t="t" r="r" b="b"/>
            <a:pathLst>
              <a:path w="649509" h="4606480" extrusionOk="0">
                <a:moveTo>
                  <a:pt x="604785" y="4589326"/>
                </a:moveTo>
                <a:lnTo>
                  <a:pt x="604785" y="4605899"/>
                </a:lnTo>
                <a:lnTo>
                  <a:pt x="26617" y="4605899"/>
                </a:lnTo>
                <a:lnTo>
                  <a:pt x="26617" y="4567227"/>
                </a:lnTo>
                <a:lnTo>
                  <a:pt x="32999" y="4563418"/>
                </a:lnTo>
                <a:lnTo>
                  <a:pt x="32999" y="4526556"/>
                </a:lnTo>
                <a:cubicBezTo>
                  <a:pt x="28646" y="4522937"/>
                  <a:pt x="23131" y="4521031"/>
                  <a:pt x="17473" y="4521127"/>
                </a:cubicBezTo>
                <a:cubicBezTo>
                  <a:pt x="11282" y="4516269"/>
                  <a:pt x="10424" y="4512269"/>
                  <a:pt x="709" y="4508459"/>
                </a:cubicBezTo>
                <a:lnTo>
                  <a:pt x="709" y="4504839"/>
                </a:lnTo>
                <a:cubicBezTo>
                  <a:pt x="8901" y="4495885"/>
                  <a:pt x="24807" y="4502553"/>
                  <a:pt x="32808" y="4493028"/>
                </a:cubicBezTo>
                <a:lnTo>
                  <a:pt x="28046" y="4490361"/>
                </a:lnTo>
                <a:cubicBezTo>
                  <a:pt x="26141" y="4486455"/>
                  <a:pt x="26141" y="4481979"/>
                  <a:pt x="28046" y="4478073"/>
                </a:cubicBezTo>
                <a:lnTo>
                  <a:pt x="32713" y="4475407"/>
                </a:lnTo>
                <a:cubicBezTo>
                  <a:pt x="40142" y="4426639"/>
                  <a:pt x="21759" y="4362630"/>
                  <a:pt x="39762" y="4320340"/>
                </a:cubicBezTo>
                <a:lnTo>
                  <a:pt x="39762" y="4301956"/>
                </a:lnTo>
                <a:lnTo>
                  <a:pt x="33379" y="4298052"/>
                </a:lnTo>
                <a:lnTo>
                  <a:pt x="33379" y="4294528"/>
                </a:lnTo>
                <a:lnTo>
                  <a:pt x="39762" y="4290717"/>
                </a:lnTo>
                <a:lnTo>
                  <a:pt x="39762" y="4279573"/>
                </a:lnTo>
                <a:cubicBezTo>
                  <a:pt x="28808" y="4275667"/>
                  <a:pt x="34142" y="4271381"/>
                  <a:pt x="39762" y="4268048"/>
                </a:cubicBezTo>
                <a:cubicBezTo>
                  <a:pt x="39762" y="4265285"/>
                  <a:pt x="39762" y="4262999"/>
                  <a:pt x="39095" y="4261095"/>
                </a:cubicBezTo>
                <a:lnTo>
                  <a:pt x="33379" y="4257855"/>
                </a:lnTo>
                <a:lnTo>
                  <a:pt x="33379" y="4250331"/>
                </a:lnTo>
                <a:lnTo>
                  <a:pt x="39380" y="4246521"/>
                </a:lnTo>
                <a:lnTo>
                  <a:pt x="39380" y="4195086"/>
                </a:lnTo>
                <a:lnTo>
                  <a:pt x="32999" y="4191181"/>
                </a:lnTo>
                <a:lnTo>
                  <a:pt x="32999" y="4139746"/>
                </a:lnTo>
                <a:lnTo>
                  <a:pt x="39571" y="4135745"/>
                </a:lnTo>
                <a:cubicBezTo>
                  <a:pt x="39571" y="4134412"/>
                  <a:pt x="39571" y="4133269"/>
                  <a:pt x="39571" y="4132221"/>
                </a:cubicBezTo>
                <a:lnTo>
                  <a:pt x="33379" y="4128220"/>
                </a:lnTo>
                <a:cubicBezTo>
                  <a:pt x="33142" y="4123363"/>
                  <a:pt x="33399" y="4118410"/>
                  <a:pt x="34142" y="4113552"/>
                </a:cubicBezTo>
                <a:cubicBezTo>
                  <a:pt x="43667" y="4110409"/>
                  <a:pt x="43667" y="4090882"/>
                  <a:pt x="33475" y="4088120"/>
                </a:cubicBezTo>
                <a:cubicBezTo>
                  <a:pt x="35666" y="4077738"/>
                  <a:pt x="27569" y="4059545"/>
                  <a:pt x="39857" y="4054973"/>
                </a:cubicBezTo>
                <a:lnTo>
                  <a:pt x="39857" y="4022017"/>
                </a:lnTo>
                <a:lnTo>
                  <a:pt x="46524" y="4018016"/>
                </a:lnTo>
                <a:lnTo>
                  <a:pt x="46524" y="3973916"/>
                </a:lnTo>
                <a:lnTo>
                  <a:pt x="40238" y="3970105"/>
                </a:lnTo>
                <a:lnTo>
                  <a:pt x="40238" y="3962866"/>
                </a:lnTo>
                <a:lnTo>
                  <a:pt x="46619" y="3958675"/>
                </a:lnTo>
                <a:cubicBezTo>
                  <a:pt x="47382" y="3927910"/>
                  <a:pt x="45096" y="3896573"/>
                  <a:pt x="47477" y="3866473"/>
                </a:cubicBezTo>
                <a:lnTo>
                  <a:pt x="52144" y="3863901"/>
                </a:lnTo>
                <a:cubicBezTo>
                  <a:pt x="53678" y="3846309"/>
                  <a:pt x="53678" y="3828621"/>
                  <a:pt x="52144" y="3811038"/>
                </a:cubicBezTo>
                <a:lnTo>
                  <a:pt x="47477" y="3808371"/>
                </a:lnTo>
                <a:cubicBezTo>
                  <a:pt x="45562" y="3784644"/>
                  <a:pt x="45876" y="3760794"/>
                  <a:pt x="48429" y="3737124"/>
                </a:cubicBezTo>
                <a:lnTo>
                  <a:pt x="53192" y="3734457"/>
                </a:lnTo>
                <a:lnTo>
                  <a:pt x="53192" y="3723313"/>
                </a:lnTo>
                <a:lnTo>
                  <a:pt x="46810" y="3719503"/>
                </a:lnTo>
                <a:lnTo>
                  <a:pt x="46810" y="3715979"/>
                </a:lnTo>
                <a:lnTo>
                  <a:pt x="53096" y="3712073"/>
                </a:lnTo>
                <a:lnTo>
                  <a:pt x="53096" y="3657019"/>
                </a:lnTo>
                <a:lnTo>
                  <a:pt x="46810" y="3652828"/>
                </a:lnTo>
                <a:cubicBezTo>
                  <a:pt x="47572" y="3623300"/>
                  <a:pt x="45286" y="3593201"/>
                  <a:pt x="47667" y="3564341"/>
                </a:cubicBezTo>
                <a:cubicBezTo>
                  <a:pt x="55764" y="3559387"/>
                  <a:pt x="55764" y="3559197"/>
                  <a:pt x="47667" y="3554149"/>
                </a:cubicBezTo>
                <a:cubicBezTo>
                  <a:pt x="41190" y="3527098"/>
                  <a:pt x="57192" y="3485950"/>
                  <a:pt x="40619" y="3465376"/>
                </a:cubicBezTo>
                <a:lnTo>
                  <a:pt x="40619" y="3388033"/>
                </a:lnTo>
                <a:lnTo>
                  <a:pt x="46905" y="3384127"/>
                </a:lnTo>
                <a:lnTo>
                  <a:pt x="46905" y="3380603"/>
                </a:lnTo>
                <a:cubicBezTo>
                  <a:pt x="37380" y="3376127"/>
                  <a:pt x="39476" y="3373745"/>
                  <a:pt x="46905" y="3368792"/>
                </a:cubicBezTo>
                <a:cubicBezTo>
                  <a:pt x="47239" y="3365153"/>
                  <a:pt x="46943" y="3361477"/>
                  <a:pt x="46048" y="3357934"/>
                </a:cubicBezTo>
                <a:cubicBezTo>
                  <a:pt x="27569" y="3342122"/>
                  <a:pt x="53192" y="3286115"/>
                  <a:pt x="34428" y="3270399"/>
                </a:cubicBezTo>
                <a:cubicBezTo>
                  <a:pt x="34428" y="3269256"/>
                  <a:pt x="34428" y="3268017"/>
                  <a:pt x="33666" y="3266684"/>
                </a:cubicBezTo>
                <a:lnTo>
                  <a:pt x="40142" y="3262588"/>
                </a:lnTo>
                <a:lnTo>
                  <a:pt x="40142" y="3137620"/>
                </a:lnTo>
                <a:lnTo>
                  <a:pt x="46905" y="3133525"/>
                </a:lnTo>
                <a:lnTo>
                  <a:pt x="46905" y="3041609"/>
                </a:lnTo>
                <a:lnTo>
                  <a:pt x="53287" y="3037703"/>
                </a:lnTo>
                <a:lnTo>
                  <a:pt x="53287" y="3026844"/>
                </a:lnTo>
                <a:lnTo>
                  <a:pt x="47286" y="3022939"/>
                </a:lnTo>
                <a:lnTo>
                  <a:pt x="47286" y="3015224"/>
                </a:lnTo>
                <a:cubicBezTo>
                  <a:pt x="56811" y="3013129"/>
                  <a:pt x="56811" y="2984935"/>
                  <a:pt x="47286" y="2982649"/>
                </a:cubicBezTo>
                <a:cubicBezTo>
                  <a:pt x="40523" y="2950835"/>
                  <a:pt x="57287" y="2904544"/>
                  <a:pt x="40238" y="2879207"/>
                </a:cubicBezTo>
                <a:lnTo>
                  <a:pt x="46619" y="2875302"/>
                </a:lnTo>
                <a:lnTo>
                  <a:pt x="46619" y="2842250"/>
                </a:lnTo>
                <a:cubicBezTo>
                  <a:pt x="37094" y="2838154"/>
                  <a:pt x="38619" y="2835297"/>
                  <a:pt x="46143" y="2831201"/>
                </a:cubicBezTo>
                <a:lnTo>
                  <a:pt x="46143" y="2823581"/>
                </a:lnTo>
                <a:lnTo>
                  <a:pt x="41095" y="2820724"/>
                </a:lnTo>
                <a:cubicBezTo>
                  <a:pt x="39180" y="2816818"/>
                  <a:pt x="39180" y="2812246"/>
                  <a:pt x="41095" y="2808341"/>
                </a:cubicBezTo>
                <a:lnTo>
                  <a:pt x="46429" y="2805388"/>
                </a:lnTo>
                <a:cubicBezTo>
                  <a:pt x="40619" y="2733284"/>
                  <a:pt x="57669" y="2646321"/>
                  <a:pt x="40047" y="2580694"/>
                </a:cubicBezTo>
                <a:lnTo>
                  <a:pt x="46429" y="2576788"/>
                </a:lnTo>
                <a:lnTo>
                  <a:pt x="46429" y="2499541"/>
                </a:lnTo>
                <a:lnTo>
                  <a:pt x="52811" y="2495731"/>
                </a:lnTo>
                <a:lnTo>
                  <a:pt x="52811" y="2473728"/>
                </a:lnTo>
                <a:lnTo>
                  <a:pt x="46048" y="2469442"/>
                </a:lnTo>
                <a:lnTo>
                  <a:pt x="46048" y="2440295"/>
                </a:lnTo>
                <a:cubicBezTo>
                  <a:pt x="36523" y="2438581"/>
                  <a:pt x="36523" y="2413435"/>
                  <a:pt x="46048" y="2411720"/>
                </a:cubicBezTo>
                <a:cubicBezTo>
                  <a:pt x="46048" y="2410577"/>
                  <a:pt x="46048" y="2409434"/>
                  <a:pt x="46810" y="2408005"/>
                </a:cubicBezTo>
                <a:lnTo>
                  <a:pt x="40428" y="2403910"/>
                </a:lnTo>
                <a:lnTo>
                  <a:pt x="40428" y="2323233"/>
                </a:lnTo>
                <a:lnTo>
                  <a:pt x="33761" y="2319232"/>
                </a:lnTo>
                <a:lnTo>
                  <a:pt x="40047" y="2315423"/>
                </a:lnTo>
                <a:lnTo>
                  <a:pt x="40047" y="2260273"/>
                </a:lnTo>
                <a:lnTo>
                  <a:pt x="34046" y="2256463"/>
                </a:lnTo>
                <a:lnTo>
                  <a:pt x="34046" y="2230555"/>
                </a:lnTo>
                <a:lnTo>
                  <a:pt x="39380" y="2227602"/>
                </a:lnTo>
                <a:cubicBezTo>
                  <a:pt x="42714" y="2199503"/>
                  <a:pt x="37666" y="2169880"/>
                  <a:pt x="41095" y="2141877"/>
                </a:cubicBezTo>
                <a:lnTo>
                  <a:pt x="46048" y="2139115"/>
                </a:lnTo>
                <a:cubicBezTo>
                  <a:pt x="52525" y="2114445"/>
                  <a:pt x="36523" y="2075964"/>
                  <a:pt x="53192" y="2057676"/>
                </a:cubicBezTo>
                <a:lnTo>
                  <a:pt x="53192" y="1991001"/>
                </a:lnTo>
                <a:lnTo>
                  <a:pt x="46810" y="1987191"/>
                </a:lnTo>
                <a:lnTo>
                  <a:pt x="46810" y="1972617"/>
                </a:lnTo>
                <a:lnTo>
                  <a:pt x="53192" y="1968808"/>
                </a:lnTo>
                <a:lnTo>
                  <a:pt x="53192" y="1954139"/>
                </a:lnTo>
                <a:lnTo>
                  <a:pt x="46810" y="1950043"/>
                </a:lnTo>
                <a:cubicBezTo>
                  <a:pt x="46334" y="1943871"/>
                  <a:pt x="46591" y="1937670"/>
                  <a:pt x="47572" y="1931565"/>
                </a:cubicBezTo>
                <a:lnTo>
                  <a:pt x="52239" y="1928898"/>
                </a:lnTo>
                <a:cubicBezTo>
                  <a:pt x="53192" y="1904038"/>
                  <a:pt x="57383" y="1900323"/>
                  <a:pt x="47572" y="1895561"/>
                </a:cubicBezTo>
                <a:lnTo>
                  <a:pt x="46715" y="1891846"/>
                </a:lnTo>
                <a:lnTo>
                  <a:pt x="53192" y="1887750"/>
                </a:lnTo>
                <a:lnTo>
                  <a:pt x="53192" y="1854889"/>
                </a:lnTo>
                <a:lnTo>
                  <a:pt x="59955" y="1850888"/>
                </a:lnTo>
                <a:lnTo>
                  <a:pt x="59955" y="1847269"/>
                </a:lnTo>
                <a:lnTo>
                  <a:pt x="53192" y="1843173"/>
                </a:lnTo>
                <a:lnTo>
                  <a:pt x="53192" y="1769926"/>
                </a:lnTo>
                <a:lnTo>
                  <a:pt x="47191" y="1766020"/>
                </a:lnTo>
                <a:lnTo>
                  <a:pt x="47191" y="1732778"/>
                </a:lnTo>
                <a:lnTo>
                  <a:pt x="53382" y="1729349"/>
                </a:lnTo>
                <a:cubicBezTo>
                  <a:pt x="51477" y="1719824"/>
                  <a:pt x="58907" y="1704013"/>
                  <a:pt x="46810" y="1699822"/>
                </a:cubicBezTo>
                <a:cubicBezTo>
                  <a:pt x="46810" y="1692964"/>
                  <a:pt x="43953" y="1683915"/>
                  <a:pt x="53192" y="1681533"/>
                </a:cubicBezTo>
                <a:lnTo>
                  <a:pt x="53192" y="1674104"/>
                </a:lnTo>
                <a:lnTo>
                  <a:pt x="46810" y="1670294"/>
                </a:lnTo>
                <a:lnTo>
                  <a:pt x="46810" y="1593046"/>
                </a:lnTo>
                <a:lnTo>
                  <a:pt x="53192" y="1589236"/>
                </a:lnTo>
                <a:lnTo>
                  <a:pt x="53192" y="1581902"/>
                </a:lnTo>
                <a:lnTo>
                  <a:pt x="47191" y="1578092"/>
                </a:lnTo>
                <a:lnTo>
                  <a:pt x="47191" y="1530467"/>
                </a:lnTo>
                <a:cubicBezTo>
                  <a:pt x="64336" y="1518847"/>
                  <a:pt x="44047" y="1484080"/>
                  <a:pt x="56716" y="1469888"/>
                </a:cubicBezTo>
                <a:cubicBezTo>
                  <a:pt x="59764" y="1469888"/>
                  <a:pt x="63383" y="1470460"/>
                  <a:pt x="66241" y="1467698"/>
                </a:cubicBezTo>
                <a:cubicBezTo>
                  <a:pt x="67194" y="1453696"/>
                  <a:pt x="66241" y="1457601"/>
                  <a:pt x="53382" y="1453505"/>
                </a:cubicBezTo>
                <a:cubicBezTo>
                  <a:pt x="50620" y="1445980"/>
                  <a:pt x="62907" y="1449219"/>
                  <a:pt x="66146" y="1445790"/>
                </a:cubicBezTo>
                <a:lnTo>
                  <a:pt x="66146" y="1438551"/>
                </a:lnTo>
                <a:cubicBezTo>
                  <a:pt x="62526" y="1436169"/>
                  <a:pt x="55764" y="1437408"/>
                  <a:pt x="53287" y="1434741"/>
                </a:cubicBezTo>
                <a:lnTo>
                  <a:pt x="53287" y="1427597"/>
                </a:lnTo>
                <a:lnTo>
                  <a:pt x="59192" y="1423692"/>
                </a:lnTo>
                <a:lnTo>
                  <a:pt x="59192" y="1416262"/>
                </a:lnTo>
                <a:cubicBezTo>
                  <a:pt x="50715" y="1411024"/>
                  <a:pt x="50715" y="1410833"/>
                  <a:pt x="59192" y="1405594"/>
                </a:cubicBezTo>
                <a:lnTo>
                  <a:pt x="59192" y="1398165"/>
                </a:lnTo>
                <a:lnTo>
                  <a:pt x="53096" y="1394260"/>
                </a:lnTo>
                <a:lnTo>
                  <a:pt x="53096" y="1310249"/>
                </a:lnTo>
                <a:lnTo>
                  <a:pt x="46429" y="1306249"/>
                </a:lnTo>
                <a:lnTo>
                  <a:pt x="46429" y="1162136"/>
                </a:lnTo>
                <a:cubicBezTo>
                  <a:pt x="55954" y="1157658"/>
                  <a:pt x="53954" y="1155373"/>
                  <a:pt x="46429" y="1150325"/>
                </a:cubicBezTo>
                <a:cubicBezTo>
                  <a:pt x="46429" y="1146800"/>
                  <a:pt x="45476" y="1142704"/>
                  <a:pt x="47286" y="1139466"/>
                </a:cubicBezTo>
                <a:lnTo>
                  <a:pt x="52144" y="1136799"/>
                </a:lnTo>
                <a:cubicBezTo>
                  <a:pt x="55478" y="1113558"/>
                  <a:pt x="50430" y="1089174"/>
                  <a:pt x="53858" y="1065743"/>
                </a:cubicBezTo>
                <a:lnTo>
                  <a:pt x="59573" y="1062599"/>
                </a:lnTo>
                <a:cubicBezTo>
                  <a:pt x="59573" y="1055646"/>
                  <a:pt x="62241" y="1046693"/>
                  <a:pt x="53096" y="1044216"/>
                </a:cubicBezTo>
                <a:lnTo>
                  <a:pt x="53096" y="808568"/>
                </a:lnTo>
                <a:lnTo>
                  <a:pt x="46429" y="804567"/>
                </a:lnTo>
                <a:lnTo>
                  <a:pt x="46429" y="801042"/>
                </a:lnTo>
                <a:lnTo>
                  <a:pt x="52811" y="797137"/>
                </a:lnTo>
                <a:lnTo>
                  <a:pt x="52811" y="708840"/>
                </a:lnTo>
                <a:lnTo>
                  <a:pt x="46429" y="704840"/>
                </a:lnTo>
                <a:cubicBezTo>
                  <a:pt x="45286" y="700840"/>
                  <a:pt x="50810" y="699411"/>
                  <a:pt x="53001" y="696839"/>
                </a:cubicBezTo>
                <a:cubicBezTo>
                  <a:pt x="53001" y="691315"/>
                  <a:pt x="53858" y="685314"/>
                  <a:pt x="47191" y="683409"/>
                </a:cubicBezTo>
                <a:cubicBezTo>
                  <a:pt x="45419" y="663368"/>
                  <a:pt x="45676" y="643204"/>
                  <a:pt x="47953" y="623211"/>
                </a:cubicBezTo>
                <a:lnTo>
                  <a:pt x="52811" y="620449"/>
                </a:lnTo>
                <a:lnTo>
                  <a:pt x="52811" y="539391"/>
                </a:lnTo>
                <a:lnTo>
                  <a:pt x="46429" y="535581"/>
                </a:lnTo>
                <a:lnTo>
                  <a:pt x="46429" y="517293"/>
                </a:lnTo>
                <a:lnTo>
                  <a:pt x="52620" y="513483"/>
                </a:lnTo>
                <a:lnTo>
                  <a:pt x="46810" y="509673"/>
                </a:lnTo>
                <a:lnTo>
                  <a:pt x="46810" y="380895"/>
                </a:lnTo>
                <a:lnTo>
                  <a:pt x="53192" y="376513"/>
                </a:lnTo>
                <a:cubicBezTo>
                  <a:pt x="53192" y="373846"/>
                  <a:pt x="53192" y="371465"/>
                  <a:pt x="52525" y="369560"/>
                </a:cubicBezTo>
                <a:lnTo>
                  <a:pt x="46429" y="366131"/>
                </a:lnTo>
                <a:cubicBezTo>
                  <a:pt x="41476" y="329269"/>
                  <a:pt x="56526" y="278692"/>
                  <a:pt x="40238" y="248402"/>
                </a:cubicBezTo>
                <a:cubicBezTo>
                  <a:pt x="40238" y="247164"/>
                  <a:pt x="40238" y="246021"/>
                  <a:pt x="40238" y="244687"/>
                </a:cubicBezTo>
                <a:lnTo>
                  <a:pt x="46810" y="240687"/>
                </a:lnTo>
                <a:lnTo>
                  <a:pt x="46810" y="222399"/>
                </a:lnTo>
                <a:lnTo>
                  <a:pt x="40238" y="218494"/>
                </a:lnTo>
                <a:cubicBezTo>
                  <a:pt x="40238" y="182775"/>
                  <a:pt x="41000" y="147151"/>
                  <a:pt x="40238" y="111623"/>
                </a:cubicBezTo>
                <a:cubicBezTo>
                  <a:pt x="33475" y="107527"/>
                  <a:pt x="23474" y="111623"/>
                  <a:pt x="15949" y="108956"/>
                </a:cubicBezTo>
                <a:cubicBezTo>
                  <a:pt x="13806" y="105165"/>
                  <a:pt x="13530" y="100603"/>
                  <a:pt x="15187" y="96574"/>
                </a:cubicBezTo>
                <a:lnTo>
                  <a:pt x="40714" y="82382"/>
                </a:lnTo>
                <a:lnTo>
                  <a:pt x="40714" y="-581"/>
                </a:lnTo>
                <a:lnTo>
                  <a:pt x="612214" y="-581"/>
                </a:lnTo>
                <a:lnTo>
                  <a:pt x="612214" y="5324"/>
                </a:lnTo>
                <a:lnTo>
                  <a:pt x="618501" y="9229"/>
                </a:lnTo>
                <a:cubicBezTo>
                  <a:pt x="605451" y="15707"/>
                  <a:pt x="614881" y="37233"/>
                  <a:pt x="612214" y="49616"/>
                </a:cubicBezTo>
                <a:lnTo>
                  <a:pt x="617453" y="52568"/>
                </a:lnTo>
                <a:cubicBezTo>
                  <a:pt x="620691" y="64475"/>
                  <a:pt x="617453" y="78191"/>
                  <a:pt x="618786" y="90668"/>
                </a:cubicBezTo>
                <a:cubicBezTo>
                  <a:pt x="604689" y="98860"/>
                  <a:pt x="615262" y="122958"/>
                  <a:pt x="612214" y="137531"/>
                </a:cubicBezTo>
                <a:cubicBezTo>
                  <a:pt x="613262" y="140103"/>
                  <a:pt x="615834" y="140293"/>
                  <a:pt x="618691" y="142198"/>
                </a:cubicBezTo>
                <a:cubicBezTo>
                  <a:pt x="618691" y="173821"/>
                  <a:pt x="618691" y="206492"/>
                  <a:pt x="618691" y="238020"/>
                </a:cubicBezTo>
                <a:lnTo>
                  <a:pt x="624311" y="241259"/>
                </a:lnTo>
                <a:cubicBezTo>
                  <a:pt x="623549" y="255641"/>
                  <a:pt x="631931" y="280978"/>
                  <a:pt x="618977" y="289455"/>
                </a:cubicBezTo>
                <a:lnTo>
                  <a:pt x="618977" y="300885"/>
                </a:lnTo>
                <a:cubicBezTo>
                  <a:pt x="621930" y="303647"/>
                  <a:pt x="631264" y="305362"/>
                  <a:pt x="631835" y="310410"/>
                </a:cubicBezTo>
                <a:cubicBezTo>
                  <a:pt x="620120" y="309362"/>
                  <a:pt x="627168" y="326602"/>
                  <a:pt x="625072" y="333841"/>
                </a:cubicBezTo>
                <a:lnTo>
                  <a:pt x="631550" y="338032"/>
                </a:lnTo>
                <a:lnTo>
                  <a:pt x="631550" y="360035"/>
                </a:lnTo>
                <a:lnTo>
                  <a:pt x="625359" y="363845"/>
                </a:lnTo>
                <a:lnTo>
                  <a:pt x="625359" y="367369"/>
                </a:lnTo>
                <a:lnTo>
                  <a:pt x="631740" y="371274"/>
                </a:lnTo>
                <a:lnTo>
                  <a:pt x="631740" y="376799"/>
                </a:lnTo>
                <a:lnTo>
                  <a:pt x="625454" y="380609"/>
                </a:lnTo>
                <a:lnTo>
                  <a:pt x="625454" y="402802"/>
                </a:lnTo>
                <a:cubicBezTo>
                  <a:pt x="642980" y="409184"/>
                  <a:pt x="615929" y="415185"/>
                  <a:pt x="631169" y="420709"/>
                </a:cubicBezTo>
                <a:cubicBezTo>
                  <a:pt x="631883" y="423119"/>
                  <a:pt x="632102" y="425643"/>
                  <a:pt x="631835" y="428139"/>
                </a:cubicBezTo>
                <a:lnTo>
                  <a:pt x="625359" y="432235"/>
                </a:lnTo>
                <a:lnTo>
                  <a:pt x="625359" y="461476"/>
                </a:lnTo>
                <a:lnTo>
                  <a:pt x="631550" y="465381"/>
                </a:lnTo>
                <a:lnTo>
                  <a:pt x="625454" y="469096"/>
                </a:lnTo>
                <a:cubicBezTo>
                  <a:pt x="624025" y="474621"/>
                  <a:pt x="636312" y="476812"/>
                  <a:pt x="630883" y="484241"/>
                </a:cubicBezTo>
                <a:cubicBezTo>
                  <a:pt x="623073" y="486432"/>
                  <a:pt x="620405" y="508720"/>
                  <a:pt x="632312" y="507672"/>
                </a:cubicBezTo>
                <a:cubicBezTo>
                  <a:pt x="649457" y="550250"/>
                  <a:pt x="632312" y="619782"/>
                  <a:pt x="638408" y="671312"/>
                </a:cubicBezTo>
                <a:lnTo>
                  <a:pt x="632026" y="675408"/>
                </a:lnTo>
                <a:lnTo>
                  <a:pt x="632026" y="686362"/>
                </a:lnTo>
                <a:lnTo>
                  <a:pt x="638408" y="690172"/>
                </a:lnTo>
                <a:lnTo>
                  <a:pt x="638408" y="693696"/>
                </a:lnTo>
                <a:lnTo>
                  <a:pt x="632026" y="697506"/>
                </a:lnTo>
                <a:lnTo>
                  <a:pt x="632026" y="704935"/>
                </a:lnTo>
                <a:cubicBezTo>
                  <a:pt x="649362" y="753417"/>
                  <a:pt x="632883" y="823045"/>
                  <a:pt x="638408" y="878005"/>
                </a:cubicBezTo>
                <a:cubicBezTo>
                  <a:pt x="619358" y="925630"/>
                  <a:pt x="639075" y="997543"/>
                  <a:pt x="630979" y="1051740"/>
                </a:cubicBezTo>
                <a:cubicBezTo>
                  <a:pt x="622882" y="1056598"/>
                  <a:pt x="622882" y="1056884"/>
                  <a:pt x="630979" y="1061932"/>
                </a:cubicBezTo>
                <a:cubicBezTo>
                  <a:pt x="631692" y="1064342"/>
                  <a:pt x="631912" y="1066866"/>
                  <a:pt x="631645" y="1069362"/>
                </a:cubicBezTo>
                <a:lnTo>
                  <a:pt x="625168" y="1073362"/>
                </a:lnTo>
                <a:lnTo>
                  <a:pt x="625168" y="1084316"/>
                </a:lnTo>
                <a:lnTo>
                  <a:pt x="631550" y="1088126"/>
                </a:lnTo>
                <a:lnTo>
                  <a:pt x="631550" y="1091841"/>
                </a:lnTo>
                <a:cubicBezTo>
                  <a:pt x="624120" y="1097366"/>
                  <a:pt x="616976" y="1088888"/>
                  <a:pt x="608976" y="1089936"/>
                </a:cubicBezTo>
                <a:lnTo>
                  <a:pt x="595450" y="1097175"/>
                </a:lnTo>
                <a:lnTo>
                  <a:pt x="588782" y="1093936"/>
                </a:lnTo>
                <a:lnTo>
                  <a:pt x="579257" y="1098985"/>
                </a:lnTo>
                <a:lnTo>
                  <a:pt x="579257" y="1106509"/>
                </a:lnTo>
                <a:cubicBezTo>
                  <a:pt x="591830" y="1111367"/>
                  <a:pt x="590783" y="1118225"/>
                  <a:pt x="602689" y="1123083"/>
                </a:cubicBezTo>
                <a:lnTo>
                  <a:pt x="609166" y="1123083"/>
                </a:lnTo>
                <a:cubicBezTo>
                  <a:pt x="611929" y="1127274"/>
                  <a:pt x="620882" y="1125464"/>
                  <a:pt x="625263" y="1128512"/>
                </a:cubicBezTo>
                <a:cubicBezTo>
                  <a:pt x="624596" y="1132322"/>
                  <a:pt x="627930" y="1142228"/>
                  <a:pt x="620882" y="1140704"/>
                </a:cubicBezTo>
                <a:cubicBezTo>
                  <a:pt x="618024" y="1140133"/>
                  <a:pt x="618596" y="1137847"/>
                  <a:pt x="618691" y="1135846"/>
                </a:cubicBezTo>
                <a:cubicBezTo>
                  <a:pt x="609166" y="1128607"/>
                  <a:pt x="600498" y="1130512"/>
                  <a:pt x="588497" y="1130417"/>
                </a:cubicBezTo>
                <a:lnTo>
                  <a:pt x="573733" y="1139942"/>
                </a:lnTo>
                <a:cubicBezTo>
                  <a:pt x="577162" y="1143086"/>
                  <a:pt x="583258" y="1145371"/>
                  <a:pt x="588401" y="1148896"/>
                </a:cubicBezTo>
                <a:cubicBezTo>
                  <a:pt x="596679" y="1143857"/>
                  <a:pt x="607080" y="1143857"/>
                  <a:pt x="615357" y="1148896"/>
                </a:cubicBezTo>
                <a:lnTo>
                  <a:pt x="622120" y="1145467"/>
                </a:lnTo>
                <a:cubicBezTo>
                  <a:pt x="626121" y="1148610"/>
                  <a:pt x="628216" y="1181471"/>
                  <a:pt x="621358" y="1181662"/>
                </a:cubicBezTo>
                <a:cubicBezTo>
                  <a:pt x="613414" y="1178175"/>
                  <a:pt x="605013" y="1175871"/>
                  <a:pt x="596403" y="1174804"/>
                </a:cubicBezTo>
                <a:cubicBezTo>
                  <a:pt x="592592" y="1176375"/>
                  <a:pt x="589030" y="1178490"/>
                  <a:pt x="585830" y="1181090"/>
                </a:cubicBezTo>
                <a:cubicBezTo>
                  <a:pt x="593640" y="1197283"/>
                  <a:pt x="618596" y="1193187"/>
                  <a:pt x="631835" y="1202902"/>
                </a:cubicBezTo>
                <a:cubicBezTo>
                  <a:pt x="631835" y="1204045"/>
                  <a:pt x="631835" y="1205283"/>
                  <a:pt x="631169" y="1206426"/>
                </a:cubicBezTo>
                <a:cubicBezTo>
                  <a:pt x="615547" y="1218333"/>
                  <a:pt x="594974" y="1210713"/>
                  <a:pt x="579067" y="1220905"/>
                </a:cubicBezTo>
                <a:cubicBezTo>
                  <a:pt x="583067" y="1224715"/>
                  <a:pt x="612023" y="1229001"/>
                  <a:pt x="592879" y="1233763"/>
                </a:cubicBezTo>
                <a:cubicBezTo>
                  <a:pt x="587449" y="1233763"/>
                  <a:pt x="584591" y="1236144"/>
                  <a:pt x="585830" y="1238240"/>
                </a:cubicBezTo>
                <a:cubicBezTo>
                  <a:pt x="593069" y="1242431"/>
                  <a:pt x="590973" y="1247289"/>
                  <a:pt x="598403" y="1250051"/>
                </a:cubicBezTo>
                <a:cubicBezTo>
                  <a:pt x="596688" y="1253766"/>
                  <a:pt x="588306" y="1250813"/>
                  <a:pt x="585925" y="1253957"/>
                </a:cubicBezTo>
                <a:lnTo>
                  <a:pt x="598689" y="1261577"/>
                </a:lnTo>
                <a:cubicBezTo>
                  <a:pt x="590687" y="1266434"/>
                  <a:pt x="590687" y="1266434"/>
                  <a:pt x="595736" y="1271102"/>
                </a:cubicBezTo>
                <a:cubicBezTo>
                  <a:pt x="605261" y="1270625"/>
                  <a:pt x="614786" y="1273007"/>
                  <a:pt x="622215" y="1267482"/>
                </a:cubicBezTo>
                <a:cubicBezTo>
                  <a:pt x="625120" y="1268577"/>
                  <a:pt x="626587" y="1271825"/>
                  <a:pt x="625492" y="1274721"/>
                </a:cubicBezTo>
                <a:cubicBezTo>
                  <a:pt x="624720" y="1276759"/>
                  <a:pt x="622853" y="1278159"/>
                  <a:pt x="620691" y="1278341"/>
                </a:cubicBezTo>
                <a:cubicBezTo>
                  <a:pt x="613090" y="1277778"/>
                  <a:pt x="605509" y="1279684"/>
                  <a:pt x="599069" y="1283769"/>
                </a:cubicBezTo>
                <a:lnTo>
                  <a:pt x="599069" y="1291390"/>
                </a:lnTo>
                <a:cubicBezTo>
                  <a:pt x="606404" y="1296057"/>
                  <a:pt x="635170" y="1287866"/>
                  <a:pt x="622215" y="1304153"/>
                </a:cubicBezTo>
                <a:lnTo>
                  <a:pt x="608594" y="1297009"/>
                </a:lnTo>
                <a:lnTo>
                  <a:pt x="579257" y="1313393"/>
                </a:lnTo>
                <a:cubicBezTo>
                  <a:pt x="588116" y="1318822"/>
                  <a:pt x="588116" y="1319107"/>
                  <a:pt x="579257" y="1324251"/>
                </a:cubicBezTo>
                <a:cubicBezTo>
                  <a:pt x="585792" y="1326184"/>
                  <a:pt x="592164" y="1328642"/>
                  <a:pt x="598307" y="1331585"/>
                </a:cubicBezTo>
                <a:lnTo>
                  <a:pt x="598307" y="1339205"/>
                </a:lnTo>
                <a:lnTo>
                  <a:pt x="591354" y="1343587"/>
                </a:lnTo>
                <a:lnTo>
                  <a:pt x="594212" y="1348349"/>
                </a:lnTo>
                <a:lnTo>
                  <a:pt x="601927" y="1348349"/>
                </a:lnTo>
                <a:cubicBezTo>
                  <a:pt x="606785" y="1351493"/>
                  <a:pt x="611452" y="1354635"/>
                  <a:pt x="617262" y="1357874"/>
                </a:cubicBezTo>
                <a:cubicBezTo>
                  <a:pt x="614595" y="1361113"/>
                  <a:pt x="608404" y="1358732"/>
                  <a:pt x="596497" y="1360446"/>
                </a:cubicBezTo>
                <a:cubicBezTo>
                  <a:pt x="598212" y="1360446"/>
                  <a:pt x="596497" y="1363208"/>
                  <a:pt x="591640" y="1365018"/>
                </a:cubicBezTo>
                <a:cubicBezTo>
                  <a:pt x="599641" y="1366732"/>
                  <a:pt x="596403" y="1371781"/>
                  <a:pt x="601641" y="1374067"/>
                </a:cubicBezTo>
                <a:cubicBezTo>
                  <a:pt x="608937" y="1373409"/>
                  <a:pt x="616281" y="1373828"/>
                  <a:pt x="623453" y="1375305"/>
                </a:cubicBezTo>
                <a:cubicBezTo>
                  <a:pt x="633645" y="1392926"/>
                  <a:pt x="590211" y="1380924"/>
                  <a:pt x="591830" y="1394355"/>
                </a:cubicBezTo>
                <a:cubicBezTo>
                  <a:pt x="599736" y="1400165"/>
                  <a:pt x="617357" y="1398069"/>
                  <a:pt x="624692" y="1405308"/>
                </a:cubicBezTo>
                <a:cubicBezTo>
                  <a:pt x="626216" y="1410928"/>
                  <a:pt x="619358" y="1410738"/>
                  <a:pt x="615167" y="1410738"/>
                </a:cubicBezTo>
                <a:cubicBezTo>
                  <a:pt x="607071" y="1413214"/>
                  <a:pt x="621739" y="1417119"/>
                  <a:pt x="624692" y="1419596"/>
                </a:cubicBezTo>
                <a:cubicBezTo>
                  <a:pt x="614500" y="1424073"/>
                  <a:pt x="600784" y="1419596"/>
                  <a:pt x="592497" y="1426930"/>
                </a:cubicBezTo>
                <a:lnTo>
                  <a:pt x="592497" y="1434646"/>
                </a:lnTo>
                <a:lnTo>
                  <a:pt x="604023" y="1441218"/>
                </a:lnTo>
                <a:cubicBezTo>
                  <a:pt x="605928" y="1444647"/>
                  <a:pt x="607166" y="1448742"/>
                  <a:pt x="615357" y="1447504"/>
                </a:cubicBezTo>
                <a:cubicBezTo>
                  <a:pt x="627835" y="1457982"/>
                  <a:pt x="596307" y="1452743"/>
                  <a:pt x="592307" y="1460363"/>
                </a:cubicBezTo>
                <a:lnTo>
                  <a:pt x="592307" y="1467792"/>
                </a:lnTo>
                <a:lnTo>
                  <a:pt x="608594" y="1477317"/>
                </a:lnTo>
                <a:lnTo>
                  <a:pt x="615453" y="1473889"/>
                </a:lnTo>
                <a:cubicBezTo>
                  <a:pt x="620405" y="1476556"/>
                  <a:pt x="617453" y="1484652"/>
                  <a:pt x="618882" y="1490177"/>
                </a:cubicBezTo>
                <a:lnTo>
                  <a:pt x="624882" y="1493986"/>
                </a:lnTo>
                <a:cubicBezTo>
                  <a:pt x="619548" y="1499225"/>
                  <a:pt x="610595" y="1498463"/>
                  <a:pt x="605832" y="1501797"/>
                </a:cubicBezTo>
                <a:cubicBezTo>
                  <a:pt x="604594" y="1508940"/>
                  <a:pt x="619262" y="1506083"/>
                  <a:pt x="624882" y="1512179"/>
                </a:cubicBezTo>
                <a:cubicBezTo>
                  <a:pt x="629073" y="1521704"/>
                  <a:pt x="615357" y="1520847"/>
                  <a:pt x="620691" y="1528086"/>
                </a:cubicBezTo>
                <a:lnTo>
                  <a:pt x="625168" y="1530943"/>
                </a:lnTo>
                <a:lnTo>
                  <a:pt x="625168" y="1541897"/>
                </a:lnTo>
                <a:lnTo>
                  <a:pt x="618786" y="1545707"/>
                </a:lnTo>
                <a:lnTo>
                  <a:pt x="618786" y="1578664"/>
                </a:lnTo>
                <a:lnTo>
                  <a:pt x="624978" y="1582569"/>
                </a:lnTo>
                <a:lnTo>
                  <a:pt x="619167" y="1586283"/>
                </a:lnTo>
                <a:lnTo>
                  <a:pt x="619167" y="1593809"/>
                </a:lnTo>
                <a:cubicBezTo>
                  <a:pt x="626882" y="1596951"/>
                  <a:pt x="624025" y="1601048"/>
                  <a:pt x="631455" y="1604857"/>
                </a:cubicBezTo>
                <a:lnTo>
                  <a:pt x="631455" y="1611334"/>
                </a:lnTo>
                <a:lnTo>
                  <a:pt x="638312" y="1615716"/>
                </a:lnTo>
                <a:lnTo>
                  <a:pt x="638312" y="1659817"/>
                </a:lnTo>
                <a:lnTo>
                  <a:pt x="631931" y="1663626"/>
                </a:lnTo>
                <a:lnTo>
                  <a:pt x="631931" y="1689249"/>
                </a:lnTo>
                <a:lnTo>
                  <a:pt x="625168" y="1693344"/>
                </a:lnTo>
                <a:lnTo>
                  <a:pt x="625168" y="1700393"/>
                </a:lnTo>
                <a:lnTo>
                  <a:pt x="618977" y="1704298"/>
                </a:lnTo>
                <a:cubicBezTo>
                  <a:pt x="617739" y="1707442"/>
                  <a:pt x="620691" y="1709156"/>
                  <a:pt x="624120" y="1710680"/>
                </a:cubicBezTo>
                <a:cubicBezTo>
                  <a:pt x="624882" y="1712966"/>
                  <a:pt x="620977" y="1713347"/>
                  <a:pt x="619358" y="1715062"/>
                </a:cubicBezTo>
                <a:lnTo>
                  <a:pt x="625072" y="1718872"/>
                </a:lnTo>
                <a:lnTo>
                  <a:pt x="625072" y="1747447"/>
                </a:lnTo>
                <a:lnTo>
                  <a:pt x="631835" y="1751543"/>
                </a:lnTo>
                <a:lnTo>
                  <a:pt x="631835" y="1755162"/>
                </a:lnTo>
                <a:lnTo>
                  <a:pt x="625359" y="1759067"/>
                </a:lnTo>
                <a:cubicBezTo>
                  <a:pt x="625359" y="1760305"/>
                  <a:pt x="625359" y="1761544"/>
                  <a:pt x="625359" y="1762591"/>
                </a:cubicBezTo>
                <a:lnTo>
                  <a:pt x="631359" y="1766402"/>
                </a:lnTo>
                <a:cubicBezTo>
                  <a:pt x="632693" y="1769640"/>
                  <a:pt x="629645" y="1771354"/>
                  <a:pt x="626216" y="1772878"/>
                </a:cubicBezTo>
                <a:cubicBezTo>
                  <a:pt x="625454" y="1775069"/>
                  <a:pt x="629359" y="1775545"/>
                  <a:pt x="631645" y="1777736"/>
                </a:cubicBezTo>
                <a:cubicBezTo>
                  <a:pt x="630597" y="1783356"/>
                  <a:pt x="635741" y="1816408"/>
                  <a:pt x="625072" y="1805358"/>
                </a:cubicBezTo>
                <a:cubicBezTo>
                  <a:pt x="625739" y="1799834"/>
                  <a:pt x="615547" y="1802025"/>
                  <a:pt x="612023" y="1799453"/>
                </a:cubicBezTo>
                <a:lnTo>
                  <a:pt x="618310" y="1795643"/>
                </a:lnTo>
                <a:lnTo>
                  <a:pt x="618310" y="1777355"/>
                </a:lnTo>
                <a:lnTo>
                  <a:pt x="612214" y="1773545"/>
                </a:lnTo>
                <a:lnTo>
                  <a:pt x="612214" y="1766115"/>
                </a:lnTo>
                <a:cubicBezTo>
                  <a:pt x="620501" y="1761258"/>
                  <a:pt x="620405" y="1761258"/>
                  <a:pt x="614976" y="1756590"/>
                </a:cubicBezTo>
                <a:cubicBezTo>
                  <a:pt x="603070" y="1754876"/>
                  <a:pt x="593926" y="1750209"/>
                  <a:pt x="583354" y="1759829"/>
                </a:cubicBezTo>
                <a:cubicBezTo>
                  <a:pt x="556493" y="1759829"/>
                  <a:pt x="532299" y="1754591"/>
                  <a:pt x="502772" y="1756877"/>
                </a:cubicBezTo>
                <a:lnTo>
                  <a:pt x="493247" y="1749351"/>
                </a:lnTo>
                <a:cubicBezTo>
                  <a:pt x="470768" y="1747447"/>
                  <a:pt x="457147" y="1751923"/>
                  <a:pt x="437430" y="1753162"/>
                </a:cubicBezTo>
                <a:cubicBezTo>
                  <a:pt x="433525" y="1755962"/>
                  <a:pt x="428801" y="1757372"/>
                  <a:pt x="424000" y="1757162"/>
                </a:cubicBezTo>
                <a:cubicBezTo>
                  <a:pt x="414856" y="1762487"/>
                  <a:pt x="403331" y="1761334"/>
                  <a:pt x="395425" y="1754305"/>
                </a:cubicBezTo>
                <a:cubicBezTo>
                  <a:pt x="394853" y="1749161"/>
                  <a:pt x="401521" y="1748113"/>
                  <a:pt x="404950" y="1745542"/>
                </a:cubicBezTo>
                <a:cubicBezTo>
                  <a:pt x="431906" y="1736017"/>
                  <a:pt x="462957" y="1727159"/>
                  <a:pt x="490675" y="1741732"/>
                </a:cubicBezTo>
                <a:cubicBezTo>
                  <a:pt x="495628" y="1740589"/>
                  <a:pt x="492961" y="1737540"/>
                  <a:pt x="495437" y="1735826"/>
                </a:cubicBezTo>
                <a:cubicBezTo>
                  <a:pt x="498285" y="1733988"/>
                  <a:pt x="501238" y="1732340"/>
                  <a:pt x="504296" y="1730873"/>
                </a:cubicBezTo>
                <a:cubicBezTo>
                  <a:pt x="525060" y="1734302"/>
                  <a:pt x="552397" y="1759448"/>
                  <a:pt x="569828" y="1738303"/>
                </a:cubicBezTo>
                <a:cubicBezTo>
                  <a:pt x="589449" y="1736969"/>
                  <a:pt x="600403" y="1753638"/>
                  <a:pt x="618691" y="1736588"/>
                </a:cubicBezTo>
                <a:lnTo>
                  <a:pt x="618691" y="1729349"/>
                </a:lnTo>
                <a:cubicBezTo>
                  <a:pt x="606309" y="1724396"/>
                  <a:pt x="618691" y="1708775"/>
                  <a:pt x="595355" y="1720491"/>
                </a:cubicBezTo>
                <a:cubicBezTo>
                  <a:pt x="585353" y="1720491"/>
                  <a:pt x="580877" y="1726016"/>
                  <a:pt x="571733" y="1724111"/>
                </a:cubicBezTo>
                <a:cubicBezTo>
                  <a:pt x="564589" y="1721825"/>
                  <a:pt x="560207" y="1718014"/>
                  <a:pt x="552683" y="1722491"/>
                </a:cubicBezTo>
                <a:cubicBezTo>
                  <a:pt x="527470" y="1723368"/>
                  <a:pt x="502238" y="1721482"/>
                  <a:pt x="477435" y="1716871"/>
                </a:cubicBezTo>
                <a:cubicBezTo>
                  <a:pt x="471006" y="1720253"/>
                  <a:pt x="463643" y="1721425"/>
                  <a:pt x="456480" y="1720205"/>
                </a:cubicBezTo>
                <a:cubicBezTo>
                  <a:pt x="455623" y="1718586"/>
                  <a:pt x="454861" y="1716871"/>
                  <a:pt x="453622" y="1714586"/>
                </a:cubicBezTo>
                <a:cubicBezTo>
                  <a:pt x="452385" y="1712300"/>
                  <a:pt x="446955" y="1712204"/>
                  <a:pt x="447908" y="1709347"/>
                </a:cubicBezTo>
                <a:cubicBezTo>
                  <a:pt x="457433" y="1709347"/>
                  <a:pt x="468101" y="1710490"/>
                  <a:pt x="474578" y="1702489"/>
                </a:cubicBezTo>
                <a:lnTo>
                  <a:pt x="471720" y="1698298"/>
                </a:lnTo>
                <a:lnTo>
                  <a:pt x="463720" y="1698298"/>
                </a:lnTo>
                <a:lnTo>
                  <a:pt x="452003" y="1690868"/>
                </a:lnTo>
                <a:lnTo>
                  <a:pt x="444097" y="1690868"/>
                </a:lnTo>
                <a:lnTo>
                  <a:pt x="438573" y="1694583"/>
                </a:lnTo>
                <a:lnTo>
                  <a:pt x="428191" y="1694583"/>
                </a:lnTo>
                <a:cubicBezTo>
                  <a:pt x="427429" y="1691440"/>
                  <a:pt x="432763" y="1690678"/>
                  <a:pt x="434763" y="1688868"/>
                </a:cubicBezTo>
                <a:cubicBezTo>
                  <a:pt x="434763" y="1686201"/>
                  <a:pt x="434763" y="1684677"/>
                  <a:pt x="437811" y="1683725"/>
                </a:cubicBezTo>
                <a:cubicBezTo>
                  <a:pt x="457909" y="1689820"/>
                  <a:pt x="476673" y="1668960"/>
                  <a:pt x="493532" y="1681438"/>
                </a:cubicBezTo>
                <a:cubicBezTo>
                  <a:pt x="494485" y="1692487"/>
                  <a:pt x="514869" y="1686487"/>
                  <a:pt x="520012" y="1681438"/>
                </a:cubicBezTo>
                <a:lnTo>
                  <a:pt x="520012" y="1674200"/>
                </a:lnTo>
                <a:cubicBezTo>
                  <a:pt x="512868" y="1670389"/>
                  <a:pt x="504105" y="1674771"/>
                  <a:pt x="497152" y="1668866"/>
                </a:cubicBezTo>
                <a:cubicBezTo>
                  <a:pt x="488294" y="1667817"/>
                  <a:pt x="474292" y="1678391"/>
                  <a:pt x="467529" y="1669342"/>
                </a:cubicBezTo>
                <a:cubicBezTo>
                  <a:pt x="466005" y="1664865"/>
                  <a:pt x="465910" y="1664865"/>
                  <a:pt x="457147" y="1665532"/>
                </a:cubicBezTo>
                <a:cubicBezTo>
                  <a:pt x="442955" y="1677248"/>
                  <a:pt x="434763" y="1669532"/>
                  <a:pt x="416666" y="1669818"/>
                </a:cubicBezTo>
                <a:cubicBezTo>
                  <a:pt x="413246" y="1672008"/>
                  <a:pt x="409179" y="1672951"/>
                  <a:pt x="405141" y="1672485"/>
                </a:cubicBezTo>
                <a:lnTo>
                  <a:pt x="395616" y="1666961"/>
                </a:lnTo>
                <a:lnTo>
                  <a:pt x="395616" y="1660007"/>
                </a:lnTo>
                <a:lnTo>
                  <a:pt x="382185" y="1652102"/>
                </a:lnTo>
                <a:lnTo>
                  <a:pt x="382185" y="1648482"/>
                </a:lnTo>
                <a:cubicBezTo>
                  <a:pt x="413618" y="1640291"/>
                  <a:pt x="458385" y="1662769"/>
                  <a:pt x="485912" y="1644100"/>
                </a:cubicBezTo>
                <a:cubicBezTo>
                  <a:pt x="470101" y="1642672"/>
                  <a:pt x="450860" y="1639909"/>
                  <a:pt x="436764" y="1646958"/>
                </a:cubicBezTo>
                <a:cubicBezTo>
                  <a:pt x="428867" y="1645548"/>
                  <a:pt x="421428" y="1642290"/>
                  <a:pt x="415046" y="1637433"/>
                </a:cubicBezTo>
                <a:cubicBezTo>
                  <a:pt x="415046" y="1636100"/>
                  <a:pt x="414570" y="1634861"/>
                  <a:pt x="414380" y="1633718"/>
                </a:cubicBezTo>
                <a:cubicBezTo>
                  <a:pt x="409998" y="1630956"/>
                  <a:pt x="404093" y="1632861"/>
                  <a:pt x="398949" y="1632194"/>
                </a:cubicBezTo>
                <a:cubicBezTo>
                  <a:pt x="383995" y="1637719"/>
                  <a:pt x="364469" y="1644196"/>
                  <a:pt x="349324" y="1641719"/>
                </a:cubicBezTo>
                <a:lnTo>
                  <a:pt x="349324" y="1634099"/>
                </a:lnTo>
                <a:cubicBezTo>
                  <a:pt x="372375" y="1624574"/>
                  <a:pt x="399140" y="1626003"/>
                  <a:pt x="425047" y="1625146"/>
                </a:cubicBezTo>
                <a:lnTo>
                  <a:pt x="434572" y="1619049"/>
                </a:lnTo>
                <a:cubicBezTo>
                  <a:pt x="436001" y="1599143"/>
                  <a:pt x="407807" y="1616859"/>
                  <a:pt x="396472" y="1612859"/>
                </a:cubicBezTo>
                <a:cubicBezTo>
                  <a:pt x="386947" y="1603334"/>
                  <a:pt x="377422" y="1608763"/>
                  <a:pt x="365707" y="1610287"/>
                </a:cubicBezTo>
                <a:cubicBezTo>
                  <a:pt x="352372" y="1603905"/>
                  <a:pt x="336560" y="1602285"/>
                  <a:pt x="322844" y="1597333"/>
                </a:cubicBezTo>
                <a:lnTo>
                  <a:pt x="322844" y="1593809"/>
                </a:lnTo>
                <a:lnTo>
                  <a:pt x="329417" y="1589808"/>
                </a:lnTo>
                <a:cubicBezTo>
                  <a:pt x="329417" y="1588569"/>
                  <a:pt x="329417" y="1587332"/>
                  <a:pt x="329417" y="1586093"/>
                </a:cubicBezTo>
                <a:cubicBezTo>
                  <a:pt x="381137" y="1562376"/>
                  <a:pt x="242358" y="1567996"/>
                  <a:pt x="227880" y="1566186"/>
                </a:cubicBezTo>
                <a:cubicBezTo>
                  <a:pt x="222451" y="1567329"/>
                  <a:pt x="224642" y="1572663"/>
                  <a:pt x="218355" y="1574759"/>
                </a:cubicBezTo>
                <a:cubicBezTo>
                  <a:pt x="211212" y="1587712"/>
                  <a:pt x="187971" y="1578092"/>
                  <a:pt x="173397" y="1580854"/>
                </a:cubicBezTo>
                <a:cubicBezTo>
                  <a:pt x="172540" y="1582474"/>
                  <a:pt x="171587" y="1584093"/>
                  <a:pt x="169587" y="1587426"/>
                </a:cubicBezTo>
                <a:cubicBezTo>
                  <a:pt x="164539" y="1597904"/>
                  <a:pt x="91958" y="1593142"/>
                  <a:pt x="108723" y="1606476"/>
                </a:cubicBezTo>
                <a:cubicBezTo>
                  <a:pt x="127773" y="1605619"/>
                  <a:pt x="145489" y="1606476"/>
                  <a:pt x="157871" y="1619526"/>
                </a:cubicBezTo>
                <a:lnTo>
                  <a:pt x="157871" y="1622860"/>
                </a:lnTo>
                <a:lnTo>
                  <a:pt x="164539" y="1626860"/>
                </a:lnTo>
                <a:lnTo>
                  <a:pt x="164539" y="1630480"/>
                </a:lnTo>
                <a:cubicBezTo>
                  <a:pt x="104055" y="1654673"/>
                  <a:pt x="166635" y="1643433"/>
                  <a:pt x="190637" y="1656388"/>
                </a:cubicBezTo>
                <a:cubicBezTo>
                  <a:pt x="176636" y="1658102"/>
                  <a:pt x="163110" y="1661150"/>
                  <a:pt x="147966" y="1661722"/>
                </a:cubicBezTo>
                <a:lnTo>
                  <a:pt x="132726" y="1671247"/>
                </a:lnTo>
                <a:cubicBezTo>
                  <a:pt x="135869" y="1674009"/>
                  <a:pt x="141298" y="1672675"/>
                  <a:pt x="144822" y="1674771"/>
                </a:cubicBezTo>
                <a:cubicBezTo>
                  <a:pt x="154347" y="1680486"/>
                  <a:pt x="157776" y="1672104"/>
                  <a:pt x="167301" y="1673057"/>
                </a:cubicBezTo>
                <a:cubicBezTo>
                  <a:pt x="181684" y="1684296"/>
                  <a:pt x="200162" y="1667532"/>
                  <a:pt x="214069" y="1676581"/>
                </a:cubicBezTo>
                <a:cubicBezTo>
                  <a:pt x="223594" y="1668770"/>
                  <a:pt x="231023" y="1676581"/>
                  <a:pt x="242073" y="1680200"/>
                </a:cubicBezTo>
                <a:cubicBezTo>
                  <a:pt x="259503" y="1682105"/>
                  <a:pt x="282458" y="1681819"/>
                  <a:pt x="299223" y="1687820"/>
                </a:cubicBezTo>
                <a:cubicBezTo>
                  <a:pt x="307319" y="1687820"/>
                  <a:pt x="331417" y="1685820"/>
                  <a:pt x="313415" y="1694393"/>
                </a:cubicBezTo>
                <a:cubicBezTo>
                  <a:pt x="309224" y="1695345"/>
                  <a:pt x="309224" y="1692392"/>
                  <a:pt x="311320" y="1692487"/>
                </a:cubicBezTo>
                <a:cubicBezTo>
                  <a:pt x="297889" y="1691821"/>
                  <a:pt x="296365" y="1688963"/>
                  <a:pt x="286078" y="1694964"/>
                </a:cubicBezTo>
                <a:cubicBezTo>
                  <a:pt x="258837" y="1694488"/>
                  <a:pt x="233310" y="1691154"/>
                  <a:pt x="208164" y="1701822"/>
                </a:cubicBezTo>
                <a:cubicBezTo>
                  <a:pt x="193971" y="1707727"/>
                  <a:pt x="149680" y="1692297"/>
                  <a:pt x="151014" y="1712109"/>
                </a:cubicBezTo>
                <a:cubicBezTo>
                  <a:pt x="162538" y="1712109"/>
                  <a:pt x="174540" y="1725158"/>
                  <a:pt x="187399" y="1724587"/>
                </a:cubicBezTo>
                <a:cubicBezTo>
                  <a:pt x="190257" y="1722872"/>
                  <a:pt x="190257" y="1722872"/>
                  <a:pt x="184256" y="1719253"/>
                </a:cubicBezTo>
                <a:cubicBezTo>
                  <a:pt x="189876" y="1714776"/>
                  <a:pt x="199401" y="1719253"/>
                  <a:pt x="206449" y="1714109"/>
                </a:cubicBezTo>
                <a:cubicBezTo>
                  <a:pt x="212259" y="1714109"/>
                  <a:pt x="209402" y="1717538"/>
                  <a:pt x="210830" y="1719443"/>
                </a:cubicBezTo>
                <a:cubicBezTo>
                  <a:pt x="215812" y="1723529"/>
                  <a:pt x="222251" y="1725396"/>
                  <a:pt x="228642" y="1724587"/>
                </a:cubicBezTo>
                <a:lnTo>
                  <a:pt x="239025" y="1717157"/>
                </a:lnTo>
                <a:cubicBezTo>
                  <a:pt x="249978" y="1715824"/>
                  <a:pt x="270933" y="1735255"/>
                  <a:pt x="269790" y="1715538"/>
                </a:cubicBezTo>
                <a:cubicBezTo>
                  <a:pt x="280173" y="1701726"/>
                  <a:pt x="295888" y="1706966"/>
                  <a:pt x="311986" y="1706013"/>
                </a:cubicBezTo>
                <a:cubicBezTo>
                  <a:pt x="317415" y="1711251"/>
                  <a:pt x="329797" y="1707632"/>
                  <a:pt x="328560" y="1714966"/>
                </a:cubicBezTo>
                <a:lnTo>
                  <a:pt x="322082" y="1718967"/>
                </a:lnTo>
                <a:lnTo>
                  <a:pt x="322082" y="1722491"/>
                </a:lnTo>
                <a:lnTo>
                  <a:pt x="328369" y="1726396"/>
                </a:lnTo>
                <a:cubicBezTo>
                  <a:pt x="307033" y="1737160"/>
                  <a:pt x="280744" y="1734683"/>
                  <a:pt x="258360" y="1742684"/>
                </a:cubicBezTo>
                <a:cubicBezTo>
                  <a:pt x="248835" y="1743541"/>
                  <a:pt x="242358" y="1750590"/>
                  <a:pt x="233881" y="1743256"/>
                </a:cubicBezTo>
                <a:cubicBezTo>
                  <a:pt x="228137" y="1745675"/>
                  <a:pt x="222603" y="1748542"/>
                  <a:pt x="217307" y="1751828"/>
                </a:cubicBezTo>
                <a:lnTo>
                  <a:pt x="217307" y="1759353"/>
                </a:lnTo>
                <a:lnTo>
                  <a:pt x="223118" y="1763163"/>
                </a:lnTo>
                <a:cubicBezTo>
                  <a:pt x="215403" y="1771069"/>
                  <a:pt x="201877" y="1766020"/>
                  <a:pt x="194543" y="1772688"/>
                </a:cubicBezTo>
                <a:cubicBezTo>
                  <a:pt x="185875" y="1771640"/>
                  <a:pt x="171016" y="1773926"/>
                  <a:pt x="169873" y="1782213"/>
                </a:cubicBezTo>
                <a:lnTo>
                  <a:pt x="150823" y="1792595"/>
                </a:lnTo>
                <a:lnTo>
                  <a:pt x="150823" y="1798119"/>
                </a:lnTo>
                <a:cubicBezTo>
                  <a:pt x="141565" y="1799824"/>
                  <a:pt x="132649" y="1803044"/>
                  <a:pt x="124438" y="1807644"/>
                </a:cubicBezTo>
                <a:cubicBezTo>
                  <a:pt x="143488" y="1819551"/>
                  <a:pt x="165206" y="1811550"/>
                  <a:pt x="183398" y="1799072"/>
                </a:cubicBezTo>
                <a:lnTo>
                  <a:pt x="183398" y="1793357"/>
                </a:lnTo>
                <a:cubicBezTo>
                  <a:pt x="192923" y="1790499"/>
                  <a:pt x="226261" y="1784785"/>
                  <a:pt x="223118" y="1800024"/>
                </a:cubicBezTo>
                <a:lnTo>
                  <a:pt x="216831" y="1804025"/>
                </a:lnTo>
                <a:cubicBezTo>
                  <a:pt x="220927" y="1807073"/>
                  <a:pt x="226928" y="1805168"/>
                  <a:pt x="233691" y="1805930"/>
                </a:cubicBezTo>
                <a:lnTo>
                  <a:pt x="244168" y="1798310"/>
                </a:lnTo>
                <a:cubicBezTo>
                  <a:pt x="256551" y="1796310"/>
                  <a:pt x="262266" y="1802120"/>
                  <a:pt x="272743" y="1801834"/>
                </a:cubicBezTo>
                <a:cubicBezTo>
                  <a:pt x="284554" y="1791071"/>
                  <a:pt x="298460" y="1798215"/>
                  <a:pt x="311796" y="1791166"/>
                </a:cubicBezTo>
                <a:cubicBezTo>
                  <a:pt x="338180" y="1791833"/>
                  <a:pt x="368374" y="1799834"/>
                  <a:pt x="393330" y="1785737"/>
                </a:cubicBezTo>
                <a:cubicBezTo>
                  <a:pt x="393330" y="1778879"/>
                  <a:pt x="401902" y="1781451"/>
                  <a:pt x="406950" y="1778117"/>
                </a:cubicBezTo>
                <a:lnTo>
                  <a:pt x="406950" y="1774498"/>
                </a:lnTo>
                <a:cubicBezTo>
                  <a:pt x="410855" y="1771164"/>
                  <a:pt x="416475" y="1773069"/>
                  <a:pt x="422381" y="1772498"/>
                </a:cubicBezTo>
                <a:cubicBezTo>
                  <a:pt x="431048" y="1777832"/>
                  <a:pt x="438859" y="1775640"/>
                  <a:pt x="450956" y="1776022"/>
                </a:cubicBezTo>
                <a:lnTo>
                  <a:pt x="460481" y="1768878"/>
                </a:lnTo>
                <a:cubicBezTo>
                  <a:pt x="476102" y="1771164"/>
                  <a:pt x="485722" y="1759353"/>
                  <a:pt x="498581" y="1770783"/>
                </a:cubicBezTo>
                <a:cubicBezTo>
                  <a:pt x="452766" y="1787166"/>
                  <a:pt x="499057" y="1780308"/>
                  <a:pt x="515059" y="1790881"/>
                </a:cubicBezTo>
                <a:cubicBezTo>
                  <a:pt x="527823" y="1793929"/>
                  <a:pt x="552207" y="1778022"/>
                  <a:pt x="557636" y="1792881"/>
                </a:cubicBezTo>
                <a:cubicBezTo>
                  <a:pt x="548111" y="1797643"/>
                  <a:pt x="538586" y="1806787"/>
                  <a:pt x="528013" y="1798501"/>
                </a:cubicBezTo>
                <a:cubicBezTo>
                  <a:pt x="513535" y="1806978"/>
                  <a:pt x="496962" y="1790595"/>
                  <a:pt x="482674" y="1805358"/>
                </a:cubicBezTo>
                <a:cubicBezTo>
                  <a:pt x="445907" y="1779451"/>
                  <a:pt x="401902" y="1792691"/>
                  <a:pt x="363707" y="1805358"/>
                </a:cubicBezTo>
                <a:cubicBezTo>
                  <a:pt x="358182" y="1807740"/>
                  <a:pt x="361516" y="1811074"/>
                  <a:pt x="360373" y="1814217"/>
                </a:cubicBezTo>
                <a:cubicBezTo>
                  <a:pt x="370851" y="1825933"/>
                  <a:pt x="389424" y="1812979"/>
                  <a:pt x="396758" y="1826980"/>
                </a:cubicBezTo>
                <a:cubicBezTo>
                  <a:pt x="395901" y="1826980"/>
                  <a:pt x="392663" y="1826123"/>
                  <a:pt x="393425" y="1823742"/>
                </a:cubicBezTo>
                <a:cubicBezTo>
                  <a:pt x="388281" y="1823742"/>
                  <a:pt x="385138" y="1827076"/>
                  <a:pt x="380280" y="1829266"/>
                </a:cubicBezTo>
                <a:cubicBezTo>
                  <a:pt x="376661" y="1843458"/>
                  <a:pt x="389805" y="1844887"/>
                  <a:pt x="399807" y="1840506"/>
                </a:cubicBezTo>
                <a:cubicBezTo>
                  <a:pt x="399997" y="1835810"/>
                  <a:pt x="398949" y="1831143"/>
                  <a:pt x="396758" y="1826980"/>
                </a:cubicBezTo>
                <a:cubicBezTo>
                  <a:pt x="396758" y="1826980"/>
                  <a:pt x="396758" y="1826980"/>
                  <a:pt x="396758" y="1826980"/>
                </a:cubicBezTo>
                <a:cubicBezTo>
                  <a:pt x="403616" y="1817455"/>
                  <a:pt x="415808" y="1835172"/>
                  <a:pt x="424762" y="1834982"/>
                </a:cubicBezTo>
                <a:cubicBezTo>
                  <a:pt x="428705" y="1835219"/>
                  <a:pt x="432525" y="1836505"/>
                  <a:pt x="435811" y="1838696"/>
                </a:cubicBezTo>
                <a:lnTo>
                  <a:pt x="450575" y="1838696"/>
                </a:lnTo>
                <a:lnTo>
                  <a:pt x="460100" y="1831552"/>
                </a:lnTo>
                <a:cubicBezTo>
                  <a:pt x="499057" y="1836505"/>
                  <a:pt x="641837" y="1817932"/>
                  <a:pt x="524584" y="1849935"/>
                </a:cubicBezTo>
                <a:cubicBezTo>
                  <a:pt x="510296" y="1846221"/>
                  <a:pt x="495476" y="1844992"/>
                  <a:pt x="480769" y="1846316"/>
                </a:cubicBezTo>
                <a:lnTo>
                  <a:pt x="478007" y="1851269"/>
                </a:lnTo>
                <a:cubicBezTo>
                  <a:pt x="486008" y="1859270"/>
                  <a:pt x="497057" y="1855079"/>
                  <a:pt x="504962" y="1859460"/>
                </a:cubicBezTo>
                <a:lnTo>
                  <a:pt x="504962" y="1862699"/>
                </a:lnTo>
                <a:lnTo>
                  <a:pt x="511154" y="1866699"/>
                </a:lnTo>
                <a:cubicBezTo>
                  <a:pt x="506867" y="1869938"/>
                  <a:pt x="488198" y="1864033"/>
                  <a:pt x="491532" y="1877082"/>
                </a:cubicBezTo>
                <a:lnTo>
                  <a:pt x="486103" y="1880892"/>
                </a:lnTo>
                <a:cubicBezTo>
                  <a:pt x="501000" y="1888045"/>
                  <a:pt x="518107" y="1889036"/>
                  <a:pt x="533728" y="1883654"/>
                </a:cubicBezTo>
                <a:cubicBezTo>
                  <a:pt x="550397" y="1885749"/>
                  <a:pt x="595069" y="1894132"/>
                  <a:pt x="547920" y="1894036"/>
                </a:cubicBezTo>
                <a:cubicBezTo>
                  <a:pt x="538395" y="1910419"/>
                  <a:pt x="531347" y="1892989"/>
                  <a:pt x="518393" y="1899561"/>
                </a:cubicBezTo>
                <a:lnTo>
                  <a:pt x="518393" y="1903371"/>
                </a:lnTo>
                <a:cubicBezTo>
                  <a:pt x="523251" y="1908800"/>
                  <a:pt x="541062" y="1907467"/>
                  <a:pt x="537443" y="1914706"/>
                </a:cubicBezTo>
                <a:cubicBezTo>
                  <a:pt x="526965" y="1919278"/>
                  <a:pt x="515726" y="1906705"/>
                  <a:pt x="505725" y="1917754"/>
                </a:cubicBezTo>
                <a:cubicBezTo>
                  <a:pt x="507725" y="1921373"/>
                  <a:pt x="515916" y="1918611"/>
                  <a:pt x="518393" y="1921659"/>
                </a:cubicBezTo>
                <a:lnTo>
                  <a:pt x="518393" y="1925374"/>
                </a:lnTo>
                <a:cubicBezTo>
                  <a:pt x="525346" y="1930993"/>
                  <a:pt x="533728" y="1929850"/>
                  <a:pt x="541253" y="1934899"/>
                </a:cubicBezTo>
                <a:lnTo>
                  <a:pt x="554683" y="1927945"/>
                </a:lnTo>
                <a:cubicBezTo>
                  <a:pt x="558588" y="1929183"/>
                  <a:pt x="557636" y="1931184"/>
                  <a:pt x="557826" y="1932994"/>
                </a:cubicBezTo>
                <a:lnTo>
                  <a:pt x="551254" y="1936994"/>
                </a:lnTo>
                <a:lnTo>
                  <a:pt x="551254" y="1947948"/>
                </a:lnTo>
                <a:cubicBezTo>
                  <a:pt x="564875" y="1960902"/>
                  <a:pt x="590116" y="1941566"/>
                  <a:pt x="602594" y="1952329"/>
                </a:cubicBezTo>
                <a:cubicBezTo>
                  <a:pt x="590650" y="1954282"/>
                  <a:pt x="579115" y="1958244"/>
                  <a:pt x="568495" y="1964045"/>
                </a:cubicBezTo>
                <a:cubicBezTo>
                  <a:pt x="563541" y="1966045"/>
                  <a:pt x="549445" y="1961093"/>
                  <a:pt x="551730" y="1970332"/>
                </a:cubicBezTo>
                <a:cubicBezTo>
                  <a:pt x="582496" y="1987762"/>
                  <a:pt x="549445" y="1976904"/>
                  <a:pt x="551730" y="1989382"/>
                </a:cubicBezTo>
                <a:lnTo>
                  <a:pt x="564398" y="1994525"/>
                </a:lnTo>
                <a:lnTo>
                  <a:pt x="564398" y="2003384"/>
                </a:lnTo>
                <a:lnTo>
                  <a:pt x="557445" y="2007669"/>
                </a:lnTo>
                <a:lnTo>
                  <a:pt x="560112" y="2012623"/>
                </a:lnTo>
                <a:cubicBezTo>
                  <a:pt x="568018" y="2012623"/>
                  <a:pt x="595164" y="2014432"/>
                  <a:pt x="579162" y="2003955"/>
                </a:cubicBezTo>
                <a:cubicBezTo>
                  <a:pt x="573733" y="1999097"/>
                  <a:pt x="586496" y="1997383"/>
                  <a:pt x="584877" y="1992906"/>
                </a:cubicBezTo>
                <a:cubicBezTo>
                  <a:pt x="590116" y="1988048"/>
                  <a:pt x="601355" y="1991477"/>
                  <a:pt x="607642" y="1990524"/>
                </a:cubicBezTo>
                <a:cubicBezTo>
                  <a:pt x="615167" y="1982142"/>
                  <a:pt x="608690" y="1963950"/>
                  <a:pt x="610690" y="1952424"/>
                </a:cubicBezTo>
                <a:lnTo>
                  <a:pt x="617453" y="1948329"/>
                </a:lnTo>
                <a:lnTo>
                  <a:pt x="617453" y="1933184"/>
                </a:lnTo>
                <a:lnTo>
                  <a:pt x="608976" y="1931565"/>
                </a:lnTo>
                <a:cubicBezTo>
                  <a:pt x="598784" y="1939375"/>
                  <a:pt x="585068" y="1931565"/>
                  <a:pt x="574685" y="1939185"/>
                </a:cubicBezTo>
                <a:cubicBezTo>
                  <a:pt x="561160" y="1921850"/>
                  <a:pt x="598498" y="1929660"/>
                  <a:pt x="607356" y="1928136"/>
                </a:cubicBezTo>
                <a:cubicBezTo>
                  <a:pt x="614405" y="1923964"/>
                  <a:pt x="622968" y="1923269"/>
                  <a:pt x="630597" y="1926231"/>
                </a:cubicBezTo>
                <a:lnTo>
                  <a:pt x="630597" y="1937280"/>
                </a:lnTo>
                <a:lnTo>
                  <a:pt x="624025" y="1941280"/>
                </a:lnTo>
                <a:lnTo>
                  <a:pt x="624025" y="1981571"/>
                </a:lnTo>
                <a:lnTo>
                  <a:pt x="617262" y="1985762"/>
                </a:lnTo>
                <a:lnTo>
                  <a:pt x="617262" y="1996525"/>
                </a:lnTo>
                <a:cubicBezTo>
                  <a:pt x="608594" y="2001764"/>
                  <a:pt x="608594" y="2002050"/>
                  <a:pt x="617262" y="2007193"/>
                </a:cubicBezTo>
                <a:lnTo>
                  <a:pt x="617262" y="2014052"/>
                </a:lnTo>
                <a:lnTo>
                  <a:pt x="624025" y="2018528"/>
                </a:lnTo>
                <a:lnTo>
                  <a:pt x="624025" y="2053199"/>
                </a:lnTo>
                <a:lnTo>
                  <a:pt x="630788" y="2057390"/>
                </a:lnTo>
                <a:lnTo>
                  <a:pt x="630788" y="2171690"/>
                </a:lnTo>
                <a:lnTo>
                  <a:pt x="624406" y="2175595"/>
                </a:lnTo>
                <a:lnTo>
                  <a:pt x="624406" y="2179119"/>
                </a:lnTo>
                <a:lnTo>
                  <a:pt x="631169" y="2183310"/>
                </a:lnTo>
                <a:lnTo>
                  <a:pt x="631169" y="2208838"/>
                </a:lnTo>
                <a:cubicBezTo>
                  <a:pt x="642027" y="2211505"/>
                  <a:pt x="632883" y="2223982"/>
                  <a:pt x="643266" y="2226650"/>
                </a:cubicBezTo>
                <a:cubicBezTo>
                  <a:pt x="644094" y="2231488"/>
                  <a:pt x="644352" y="2236412"/>
                  <a:pt x="644028" y="2241318"/>
                </a:cubicBezTo>
                <a:lnTo>
                  <a:pt x="637741" y="2245604"/>
                </a:lnTo>
                <a:lnTo>
                  <a:pt x="637741" y="2281799"/>
                </a:lnTo>
                <a:lnTo>
                  <a:pt x="630979" y="2285990"/>
                </a:lnTo>
                <a:lnTo>
                  <a:pt x="630979" y="2307898"/>
                </a:lnTo>
                <a:lnTo>
                  <a:pt x="624406" y="2311898"/>
                </a:lnTo>
                <a:lnTo>
                  <a:pt x="624406" y="2381812"/>
                </a:lnTo>
                <a:lnTo>
                  <a:pt x="630121" y="2385050"/>
                </a:lnTo>
                <a:cubicBezTo>
                  <a:pt x="632312" y="2392194"/>
                  <a:pt x="629550" y="2400100"/>
                  <a:pt x="631455" y="2407910"/>
                </a:cubicBezTo>
                <a:lnTo>
                  <a:pt x="636122" y="2410482"/>
                </a:lnTo>
                <a:cubicBezTo>
                  <a:pt x="637712" y="2431789"/>
                  <a:pt x="637712" y="2453182"/>
                  <a:pt x="636122" y="2474490"/>
                </a:cubicBezTo>
                <a:cubicBezTo>
                  <a:pt x="622787" y="2487634"/>
                  <a:pt x="634121" y="2516876"/>
                  <a:pt x="630597" y="2536117"/>
                </a:cubicBezTo>
                <a:lnTo>
                  <a:pt x="636884" y="2540308"/>
                </a:lnTo>
                <a:lnTo>
                  <a:pt x="636884" y="2561929"/>
                </a:lnTo>
                <a:lnTo>
                  <a:pt x="643646" y="2566120"/>
                </a:lnTo>
                <a:lnTo>
                  <a:pt x="643646" y="2595267"/>
                </a:lnTo>
                <a:lnTo>
                  <a:pt x="650219" y="2599268"/>
                </a:lnTo>
                <a:lnTo>
                  <a:pt x="650219" y="2654417"/>
                </a:lnTo>
                <a:lnTo>
                  <a:pt x="643456" y="2658608"/>
                </a:lnTo>
                <a:lnTo>
                  <a:pt x="643456" y="2687850"/>
                </a:lnTo>
                <a:cubicBezTo>
                  <a:pt x="629930" y="2696041"/>
                  <a:pt x="640217" y="2718425"/>
                  <a:pt x="637169" y="2731855"/>
                </a:cubicBezTo>
                <a:lnTo>
                  <a:pt x="624311" y="2739095"/>
                </a:lnTo>
                <a:lnTo>
                  <a:pt x="624311" y="2790339"/>
                </a:lnTo>
                <a:lnTo>
                  <a:pt x="617548" y="2794530"/>
                </a:lnTo>
                <a:lnTo>
                  <a:pt x="617548" y="2801769"/>
                </a:lnTo>
                <a:lnTo>
                  <a:pt x="623930" y="2805674"/>
                </a:lnTo>
                <a:lnTo>
                  <a:pt x="623930" y="2809294"/>
                </a:lnTo>
                <a:cubicBezTo>
                  <a:pt x="614405" y="2811866"/>
                  <a:pt x="618882" y="2821200"/>
                  <a:pt x="617072" y="2827486"/>
                </a:cubicBezTo>
                <a:cubicBezTo>
                  <a:pt x="624978" y="2830249"/>
                  <a:pt x="624311" y="2834535"/>
                  <a:pt x="624025" y="2841869"/>
                </a:cubicBezTo>
                <a:cubicBezTo>
                  <a:pt x="622501" y="2842917"/>
                  <a:pt x="620501" y="2844250"/>
                  <a:pt x="617929" y="2846155"/>
                </a:cubicBezTo>
                <a:lnTo>
                  <a:pt x="617929" y="2853299"/>
                </a:lnTo>
                <a:lnTo>
                  <a:pt x="623739" y="2857109"/>
                </a:lnTo>
                <a:lnTo>
                  <a:pt x="623739" y="2897209"/>
                </a:lnTo>
                <a:lnTo>
                  <a:pt x="630502" y="2901305"/>
                </a:lnTo>
                <a:lnTo>
                  <a:pt x="630502" y="2904925"/>
                </a:lnTo>
                <a:lnTo>
                  <a:pt x="624120" y="2908735"/>
                </a:lnTo>
                <a:lnTo>
                  <a:pt x="624120" y="2963980"/>
                </a:lnTo>
                <a:cubicBezTo>
                  <a:pt x="638694" y="2974362"/>
                  <a:pt x="626978" y="3002556"/>
                  <a:pt x="630597" y="3019225"/>
                </a:cubicBezTo>
                <a:cubicBezTo>
                  <a:pt x="637836" y="3021510"/>
                  <a:pt x="637455" y="3026844"/>
                  <a:pt x="637169" y="3032941"/>
                </a:cubicBezTo>
                <a:cubicBezTo>
                  <a:pt x="630788" y="3037703"/>
                  <a:pt x="627644" y="3040751"/>
                  <a:pt x="637169" y="3044847"/>
                </a:cubicBezTo>
                <a:lnTo>
                  <a:pt x="637169" y="3107521"/>
                </a:lnTo>
                <a:lnTo>
                  <a:pt x="630979" y="3111426"/>
                </a:lnTo>
                <a:lnTo>
                  <a:pt x="630979" y="3122285"/>
                </a:lnTo>
                <a:lnTo>
                  <a:pt x="637265" y="3126191"/>
                </a:lnTo>
                <a:lnTo>
                  <a:pt x="637265" y="3129524"/>
                </a:lnTo>
                <a:lnTo>
                  <a:pt x="630502" y="3133715"/>
                </a:lnTo>
                <a:lnTo>
                  <a:pt x="630502" y="3181340"/>
                </a:lnTo>
                <a:lnTo>
                  <a:pt x="625549" y="3184102"/>
                </a:lnTo>
                <a:cubicBezTo>
                  <a:pt x="623959" y="3204171"/>
                  <a:pt x="623959" y="3224327"/>
                  <a:pt x="625549" y="3244396"/>
                </a:cubicBezTo>
                <a:cubicBezTo>
                  <a:pt x="633455" y="3249158"/>
                  <a:pt x="633455" y="3249444"/>
                  <a:pt x="624787" y="3254778"/>
                </a:cubicBezTo>
                <a:lnTo>
                  <a:pt x="624787" y="3273161"/>
                </a:lnTo>
                <a:lnTo>
                  <a:pt x="631073" y="3277066"/>
                </a:lnTo>
                <a:lnTo>
                  <a:pt x="631073" y="3324691"/>
                </a:lnTo>
                <a:lnTo>
                  <a:pt x="624692" y="3328597"/>
                </a:lnTo>
                <a:lnTo>
                  <a:pt x="624692" y="3332121"/>
                </a:lnTo>
                <a:lnTo>
                  <a:pt x="630788" y="3335931"/>
                </a:lnTo>
                <a:lnTo>
                  <a:pt x="630788" y="3350790"/>
                </a:lnTo>
                <a:cubicBezTo>
                  <a:pt x="622215" y="3356029"/>
                  <a:pt x="622215" y="3356314"/>
                  <a:pt x="630216" y="3361172"/>
                </a:cubicBezTo>
                <a:cubicBezTo>
                  <a:pt x="631207" y="3364801"/>
                  <a:pt x="631531" y="3368573"/>
                  <a:pt x="631169" y="3372316"/>
                </a:cubicBezTo>
                <a:lnTo>
                  <a:pt x="624787" y="3376412"/>
                </a:lnTo>
                <a:lnTo>
                  <a:pt x="624787" y="3409178"/>
                </a:lnTo>
                <a:lnTo>
                  <a:pt x="618024" y="3413274"/>
                </a:lnTo>
                <a:lnTo>
                  <a:pt x="618024" y="3438896"/>
                </a:lnTo>
                <a:lnTo>
                  <a:pt x="611547" y="3442802"/>
                </a:lnTo>
                <a:lnTo>
                  <a:pt x="611547" y="3479473"/>
                </a:lnTo>
                <a:lnTo>
                  <a:pt x="617739" y="3483473"/>
                </a:lnTo>
                <a:cubicBezTo>
                  <a:pt x="610023" y="3485854"/>
                  <a:pt x="611642" y="3489760"/>
                  <a:pt x="611452" y="3493760"/>
                </a:cubicBezTo>
                <a:lnTo>
                  <a:pt x="617072" y="3497666"/>
                </a:lnTo>
                <a:cubicBezTo>
                  <a:pt x="610213" y="3502714"/>
                  <a:pt x="608880" y="3504809"/>
                  <a:pt x="617929" y="3509095"/>
                </a:cubicBezTo>
                <a:lnTo>
                  <a:pt x="617929" y="3545767"/>
                </a:lnTo>
                <a:lnTo>
                  <a:pt x="624406" y="3549672"/>
                </a:lnTo>
                <a:lnTo>
                  <a:pt x="624406" y="3582724"/>
                </a:lnTo>
                <a:lnTo>
                  <a:pt x="618405" y="3586629"/>
                </a:lnTo>
                <a:cubicBezTo>
                  <a:pt x="627930" y="3588629"/>
                  <a:pt x="627930" y="3616823"/>
                  <a:pt x="618405" y="3619109"/>
                </a:cubicBezTo>
                <a:cubicBezTo>
                  <a:pt x="616500" y="3622729"/>
                  <a:pt x="618405" y="3626348"/>
                  <a:pt x="617167" y="3629967"/>
                </a:cubicBezTo>
                <a:lnTo>
                  <a:pt x="623930" y="3634349"/>
                </a:lnTo>
                <a:lnTo>
                  <a:pt x="623930" y="3671116"/>
                </a:lnTo>
                <a:lnTo>
                  <a:pt x="617643" y="3674926"/>
                </a:lnTo>
                <a:lnTo>
                  <a:pt x="617643" y="3711692"/>
                </a:lnTo>
                <a:lnTo>
                  <a:pt x="624025" y="3715502"/>
                </a:lnTo>
                <a:lnTo>
                  <a:pt x="624025" y="3722741"/>
                </a:lnTo>
                <a:lnTo>
                  <a:pt x="617929" y="3726551"/>
                </a:lnTo>
                <a:lnTo>
                  <a:pt x="617929" y="3785606"/>
                </a:lnTo>
                <a:lnTo>
                  <a:pt x="622977" y="3788464"/>
                </a:lnTo>
                <a:cubicBezTo>
                  <a:pt x="613452" y="3796370"/>
                  <a:pt x="619072" y="3812848"/>
                  <a:pt x="617643" y="3825611"/>
                </a:cubicBezTo>
                <a:lnTo>
                  <a:pt x="623930" y="3829707"/>
                </a:lnTo>
                <a:lnTo>
                  <a:pt x="623930" y="3836660"/>
                </a:lnTo>
                <a:lnTo>
                  <a:pt x="630692" y="3840756"/>
                </a:lnTo>
                <a:lnTo>
                  <a:pt x="630692" y="3844375"/>
                </a:lnTo>
                <a:lnTo>
                  <a:pt x="624311" y="3848186"/>
                </a:lnTo>
                <a:lnTo>
                  <a:pt x="624311" y="3870188"/>
                </a:lnTo>
                <a:lnTo>
                  <a:pt x="630502" y="3874093"/>
                </a:lnTo>
                <a:cubicBezTo>
                  <a:pt x="631835" y="3877332"/>
                  <a:pt x="628692" y="3878951"/>
                  <a:pt x="624596" y="3880856"/>
                </a:cubicBezTo>
                <a:cubicBezTo>
                  <a:pt x="624596" y="3882951"/>
                  <a:pt x="624406" y="3885333"/>
                  <a:pt x="624025" y="3888000"/>
                </a:cubicBezTo>
                <a:lnTo>
                  <a:pt x="630312" y="3892382"/>
                </a:lnTo>
                <a:lnTo>
                  <a:pt x="630312" y="3899525"/>
                </a:lnTo>
                <a:lnTo>
                  <a:pt x="624406" y="3903430"/>
                </a:lnTo>
                <a:lnTo>
                  <a:pt x="624406" y="3962009"/>
                </a:lnTo>
                <a:lnTo>
                  <a:pt x="617643" y="3966105"/>
                </a:lnTo>
                <a:lnTo>
                  <a:pt x="617643" y="3969629"/>
                </a:lnTo>
                <a:lnTo>
                  <a:pt x="623930" y="3973534"/>
                </a:lnTo>
                <a:lnTo>
                  <a:pt x="618691" y="3976487"/>
                </a:lnTo>
                <a:cubicBezTo>
                  <a:pt x="617243" y="3985203"/>
                  <a:pt x="616891" y="3994109"/>
                  <a:pt x="617643" y="4002871"/>
                </a:cubicBezTo>
                <a:lnTo>
                  <a:pt x="612214" y="4005920"/>
                </a:lnTo>
                <a:cubicBezTo>
                  <a:pt x="610595" y="4029637"/>
                  <a:pt x="610595" y="4053449"/>
                  <a:pt x="612214" y="4077166"/>
                </a:cubicBezTo>
                <a:lnTo>
                  <a:pt x="617262" y="4080024"/>
                </a:lnTo>
                <a:lnTo>
                  <a:pt x="617262" y="4290145"/>
                </a:lnTo>
                <a:lnTo>
                  <a:pt x="611452" y="4293860"/>
                </a:lnTo>
                <a:cubicBezTo>
                  <a:pt x="611452" y="4294908"/>
                  <a:pt x="611452" y="4296146"/>
                  <a:pt x="611452" y="4297480"/>
                </a:cubicBezTo>
                <a:lnTo>
                  <a:pt x="617834" y="4301385"/>
                </a:lnTo>
                <a:lnTo>
                  <a:pt x="611547" y="4305100"/>
                </a:lnTo>
                <a:lnTo>
                  <a:pt x="611547" y="4334628"/>
                </a:lnTo>
                <a:cubicBezTo>
                  <a:pt x="621739" y="4337484"/>
                  <a:pt x="616976" y="4348915"/>
                  <a:pt x="618024" y="4356630"/>
                </a:cubicBezTo>
                <a:lnTo>
                  <a:pt x="611929" y="4360059"/>
                </a:lnTo>
                <a:cubicBezTo>
                  <a:pt x="610500" y="4367393"/>
                  <a:pt x="611929" y="4375299"/>
                  <a:pt x="610976" y="4382728"/>
                </a:cubicBezTo>
                <a:lnTo>
                  <a:pt x="605261" y="4385872"/>
                </a:lnTo>
                <a:lnTo>
                  <a:pt x="605261" y="4400730"/>
                </a:lnTo>
                <a:lnTo>
                  <a:pt x="611262" y="4404636"/>
                </a:lnTo>
                <a:lnTo>
                  <a:pt x="611262" y="4434449"/>
                </a:lnTo>
                <a:lnTo>
                  <a:pt x="604880" y="4438260"/>
                </a:lnTo>
                <a:lnTo>
                  <a:pt x="604880" y="4504458"/>
                </a:lnTo>
                <a:lnTo>
                  <a:pt x="598498" y="4508268"/>
                </a:lnTo>
                <a:lnTo>
                  <a:pt x="598498" y="4515507"/>
                </a:lnTo>
                <a:lnTo>
                  <a:pt x="605261" y="4519888"/>
                </a:lnTo>
                <a:lnTo>
                  <a:pt x="605261" y="4541606"/>
                </a:lnTo>
                <a:lnTo>
                  <a:pt x="610213" y="4544368"/>
                </a:lnTo>
                <a:cubicBezTo>
                  <a:pt x="610976" y="4546559"/>
                  <a:pt x="607071" y="4546940"/>
                  <a:pt x="605261" y="4548749"/>
                </a:cubicBezTo>
                <a:lnTo>
                  <a:pt x="605261" y="4570276"/>
                </a:lnTo>
                <a:lnTo>
                  <a:pt x="598498" y="4574562"/>
                </a:lnTo>
                <a:lnTo>
                  <a:pt x="598498" y="4585516"/>
                </a:lnTo>
                <a:close/>
                <a:moveTo>
                  <a:pt x="595260" y="1167469"/>
                </a:moveTo>
                <a:cubicBezTo>
                  <a:pt x="601641" y="1167469"/>
                  <a:pt x="608023" y="1167469"/>
                  <a:pt x="614310" y="1167469"/>
                </a:cubicBezTo>
                <a:cubicBezTo>
                  <a:pt x="619072" y="1163850"/>
                  <a:pt x="619834" y="1159278"/>
                  <a:pt x="614310" y="1156420"/>
                </a:cubicBezTo>
                <a:cubicBezTo>
                  <a:pt x="610452" y="1159278"/>
                  <a:pt x="605652" y="1160573"/>
                  <a:pt x="600879" y="1160040"/>
                </a:cubicBezTo>
                <a:lnTo>
                  <a:pt x="592021" y="1165374"/>
                </a:lnTo>
                <a:cubicBezTo>
                  <a:pt x="592116" y="1166136"/>
                  <a:pt x="592973" y="1167374"/>
                  <a:pt x="595260" y="1167374"/>
                </a:cubicBezTo>
                <a:close/>
                <a:moveTo>
                  <a:pt x="222451" y="1552089"/>
                </a:moveTo>
                <a:cubicBezTo>
                  <a:pt x="207306" y="1546374"/>
                  <a:pt x="210640" y="1559423"/>
                  <a:pt x="222451" y="1553327"/>
                </a:cubicBezTo>
                <a:cubicBezTo>
                  <a:pt x="222641" y="1552851"/>
                  <a:pt x="222832" y="1552374"/>
                  <a:pt x="222451" y="1552089"/>
                </a:cubicBezTo>
                <a:close/>
                <a:moveTo>
                  <a:pt x="237501" y="663978"/>
                </a:moveTo>
                <a:cubicBezTo>
                  <a:pt x="230471" y="662473"/>
                  <a:pt x="223194" y="662473"/>
                  <a:pt x="216164" y="663978"/>
                </a:cubicBezTo>
                <a:cubicBezTo>
                  <a:pt x="222756" y="667826"/>
                  <a:pt x="230909" y="667826"/>
                  <a:pt x="237501" y="663978"/>
                </a:cubicBezTo>
                <a:close/>
                <a:moveTo>
                  <a:pt x="280173" y="1536373"/>
                </a:moveTo>
                <a:cubicBezTo>
                  <a:pt x="297889" y="1527895"/>
                  <a:pt x="285411" y="1523323"/>
                  <a:pt x="272933" y="1525038"/>
                </a:cubicBezTo>
                <a:cubicBezTo>
                  <a:pt x="268428" y="1520971"/>
                  <a:pt x="261827" y="1520247"/>
                  <a:pt x="256551" y="1523228"/>
                </a:cubicBezTo>
                <a:lnTo>
                  <a:pt x="256551" y="1526943"/>
                </a:lnTo>
                <a:cubicBezTo>
                  <a:pt x="264075" y="1532944"/>
                  <a:pt x="271886" y="1531134"/>
                  <a:pt x="280173" y="1536373"/>
                </a:cubicBezTo>
                <a:close/>
                <a:moveTo>
                  <a:pt x="284173" y="543677"/>
                </a:moveTo>
                <a:cubicBezTo>
                  <a:pt x="285887" y="545677"/>
                  <a:pt x="289698" y="544630"/>
                  <a:pt x="292650" y="544820"/>
                </a:cubicBezTo>
                <a:cubicBezTo>
                  <a:pt x="297413" y="542344"/>
                  <a:pt x="297413" y="539962"/>
                  <a:pt x="292650" y="537486"/>
                </a:cubicBezTo>
                <a:cubicBezTo>
                  <a:pt x="290650" y="539391"/>
                  <a:pt x="283125" y="540819"/>
                  <a:pt x="284173" y="543677"/>
                </a:cubicBezTo>
                <a:close/>
                <a:moveTo>
                  <a:pt x="312748" y="1554566"/>
                </a:moveTo>
                <a:cubicBezTo>
                  <a:pt x="305033" y="1555899"/>
                  <a:pt x="300461" y="1549326"/>
                  <a:pt x="292460" y="1550851"/>
                </a:cubicBezTo>
                <a:lnTo>
                  <a:pt x="286745" y="1547136"/>
                </a:lnTo>
                <a:cubicBezTo>
                  <a:pt x="275219" y="1544278"/>
                  <a:pt x="269885" y="1560376"/>
                  <a:pt x="286745" y="1558280"/>
                </a:cubicBezTo>
                <a:lnTo>
                  <a:pt x="292364" y="1561899"/>
                </a:lnTo>
                <a:lnTo>
                  <a:pt x="312272" y="1561899"/>
                </a:lnTo>
                <a:cubicBezTo>
                  <a:pt x="317034" y="1557899"/>
                  <a:pt x="317034" y="1557899"/>
                  <a:pt x="312367" y="1554566"/>
                </a:cubicBezTo>
                <a:close/>
                <a:moveTo>
                  <a:pt x="320272" y="600637"/>
                </a:moveTo>
                <a:cubicBezTo>
                  <a:pt x="308176" y="599874"/>
                  <a:pt x="308176" y="599874"/>
                  <a:pt x="302937" y="601970"/>
                </a:cubicBezTo>
                <a:lnTo>
                  <a:pt x="302937" y="605399"/>
                </a:lnTo>
                <a:cubicBezTo>
                  <a:pt x="309176" y="608352"/>
                  <a:pt x="316415" y="608352"/>
                  <a:pt x="322654" y="605399"/>
                </a:cubicBezTo>
                <a:cubicBezTo>
                  <a:pt x="321797" y="603875"/>
                  <a:pt x="323702" y="601875"/>
                  <a:pt x="319892" y="600637"/>
                </a:cubicBezTo>
                <a:close/>
                <a:moveTo>
                  <a:pt x="358372" y="721700"/>
                </a:moveTo>
                <a:lnTo>
                  <a:pt x="344847" y="721700"/>
                </a:lnTo>
                <a:lnTo>
                  <a:pt x="336370" y="727319"/>
                </a:lnTo>
                <a:cubicBezTo>
                  <a:pt x="343133" y="731415"/>
                  <a:pt x="342466" y="738558"/>
                  <a:pt x="352086" y="736844"/>
                </a:cubicBezTo>
                <a:cubicBezTo>
                  <a:pt x="354658" y="734463"/>
                  <a:pt x="360087" y="733320"/>
                  <a:pt x="361611" y="730367"/>
                </a:cubicBezTo>
                <a:cubicBezTo>
                  <a:pt x="360849" y="727129"/>
                  <a:pt x="363992" y="723890"/>
                  <a:pt x="358658" y="721700"/>
                </a:cubicBezTo>
                <a:close/>
                <a:moveTo>
                  <a:pt x="407426" y="948108"/>
                </a:moveTo>
                <a:cubicBezTo>
                  <a:pt x="410570" y="932488"/>
                  <a:pt x="387614" y="941251"/>
                  <a:pt x="377995" y="939155"/>
                </a:cubicBezTo>
                <a:lnTo>
                  <a:pt x="369041" y="944299"/>
                </a:lnTo>
                <a:cubicBezTo>
                  <a:pt x="363897" y="962777"/>
                  <a:pt x="398568" y="951443"/>
                  <a:pt x="407426" y="948299"/>
                </a:cubicBezTo>
                <a:close/>
                <a:moveTo>
                  <a:pt x="368183" y="811996"/>
                </a:moveTo>
                <a:cubicBezTo>
                  <a:pt x="372194" y="814654"/>
                  <a:pt x="377413" y="814654"/>
                  <a:pt x="381423" y="811996"/>
                </a:cubicBezTo>
                <a:cubicBezTo>
                  <a:pt x="377413" y="809339"/>
                  <a:pt x="372194" y="809339"/>
                  <a:pt x="368183" y="811996"/>
                </a:cubicBezTo>
                <a:close/>
                <a:moveTo>
                  <a:pt x="369422" y="713127"/>
                </a:moveTo>
                <a:cubicBezTo>
                  <a:pt x="370851" y="715317"/>
                  <a:pt x="375041" y="713127"/>
                  <a:pt x="373708" y="711889"/>
                </a:cubicBezTo>
                <a:cubicBezTo>
                  <a:pt x="372375" y="710650"/>
                  <a:pt x="368183" y="711698"/>
                  <a:pt x="369422" y="713127"/>
                </a:cubicBezTo>
                <a:close/>
                <a:moveTo>
                  <a:pt x="414285" y="1600762"/>
                </a:moveTo>
                <a:cubicBezTo>
                  <a:pt x="410370" y="1598133"/>
                  <a:pt x="405245" y="1598133"/>
                  <a:pt x="401330" y="1600762"/>
                </a:cubicBezTo>
                <a:cubicBezTo>
                  <a:pt x="404760" y="1603429"/>
                  <a:pt x="415808" y="1609715"/>
                  <a:pt x="414285" y="1600762"/>
                </a:cubicBezTo>
                <a:close/>
                <a:moveTo>
                  <a:pt x="448479" y="891244"/>
                </a:moveTo>
                <a:lnTo>
                  <a:pt x="456957" y="891244"/>
                </a:lnTo>
                <a:cubicBezTo>
                  <a:pt x="466482" y="875433"/>
                  <a:pt x="489627" y="890101"/>
                  <a:pt x="503153" y="880481"/>
                </a:cubicBezTo>
                <a:cubicBezTo>
                  <a:pt x="506810" y="883872"/>
                  <a:pt x="512449" y="883872"/>
                  <a:pt x="516107" y="880481"/>
                </a:cubicBezTo>
                <a:cubicBezTo>
                  <a:pt x="536966" y="877909"/>
                  <a:pt x="558112" y="887244"/>
                  <a:pt x="577353" y="879148"/>
                </a:cubicBezTo>
                <a:cubicBezTo>
                  <a:pt x="578876" y="865527"/>
                  <a:pt x="500581" y="873337"/>
                  <a:pt x="486960" y="867717"/>
                </a:cubicBezTo>
                <a:cubicBezTo>
                  <a:pt x="484674" y="865241"/>
                  <a:pt x="478388" y="866003"/>
                  <a:pt x="479912" y="869432"/>
                </a:cubicBezTo>
                <a:cubicBezTo>
                  <a:pt x="470387" y="880195"/>
                  <a:pt x="451337" y="865146"/>
                  <a:pt x="435906" y="869432"/>
                </a:cubicBezTo>
                <a:lnTo>
                  <a:pt x="425810" y="876671"/>
                </a:lnTo>
                <a:cubicBezTo>
                  <a:pt x="417428" y="875052"/>
                  <a:pt x="412570" y="880957"/>
                  <a:pt x="405997" y="880576"/>
                </a:cubicBezTo>
                <a:lnTo>
                  <a:pt x="381137" y="894388"/>
                </a:lnTo>
                <a:lnTo>
                  <a:pt x="383709" y="898674"/>
                </a:lnTo>
                <a:cubicBezTo>
                  <a:pt x="393806" y="899626"/>
                  <a:pt x="402188" y="890673"/>
                  <a:pt x="411427" y="898674"/>
                </a:cubicBezTo>
                <a:cubicBezTo>
                  <a:pt x="416666" y="898102"/>
                  <a:pt x="422571" y="900007"/>
                  <a:pt x="427048" y="896959"/>
                </a:cubicBezTo>
                <a:lnTo>
                  <a:pt x="420857" y="893054"/>
                </a:lnTo>
                <a:lnTo>
                  <a:pt x="420857" y="889149"/>
                </a:lnTo>
                <a:cubicBezTo>
                  <a:pt x="425800" y="885472"/>
                  <a:pt x="431849" y="883586"/>
                  <a:pt x="438002" y="883815"/>
                </a:cubicBezTo>
                <a:close/>
                <a:moveTo>
                  <a:pt x="456957" y="938869"/>
                </a:moveTo>
                <a:lnTo>
                  <a:pt x="450480" y="938869"/>
                </a:lnTo>
                <a:cubicBezTo>
                  <a:pt x="445717" y="942489"/>
                  <a:pt x="445717" y="942489"/>
                  <a:pt x="450480" y="946204"/>
                </a:cubicBezTo>
                <a:lnTo>
                  <a:pt x="456861" y="946204"/>
                </a:lnTo>
                <a:cubicBezTo>
                  <a:pt x="461528" y="942870"/>
                  <a:pt x="461528" y="942870"/>
                  <a:pt x="456957" y="938774"/>
                </a:cubicBezTo>
                <a:close/>
                <a:moveTo>
                  <a:pt x="519250" y="1655626"/>
                </a:moveTo>
                <a:cubicBezTo>
                  <a:pt x="515535" y="1653149"/>
                  <a:pt x="504962" y="1646101"/>
                  <a:pt x="506201" y="1655626"/>
                </a:cubicBezTo>
                <a:cubicBezTo>
                  <a:pt x="510096" y="1658331"/>
                  <a:pt x="515240" y="1658445"/>
                  <a:pt x="519250" y="1655911"/>
                </a:cubicBezTo>
                <a:close/>
                <a:moveTo>
                  <a:pt x="522965" y="939060"/>
                </a:moveTo>
                <a:cubicBezTo>
                  <a:pt x="514392" y="938203"/>
                  <a:pt x="503915" y="940775"/>
                  <a:pt x="496962" y="935535"/>
                </a:cubicBezTo>
                <a:cubicBezTo>
                  <a:pt x="492285" y="935926"/>
                  <a:pt x="487627" y="934650"/>
                  <a:pt x="483817" y="931916"/>
                </a:cubicBezTo>
                <a:lnTo>
                  <a:pt x="467244" y="941441"/>
                </a:lnTo>
                <a:cubicBezTo>
                  <a:pt x="464005" y="949347"/>
                  <a:pt x="479531" y="946109"/>
                  <a:pt x="484579" y="942584"/>
                </a:cubicBezTo>
                <a:cubicBezTo>
                  <a:pt x="494104" y="943251"/>
                  <a:pt x="503057" y="941441"/>
                  <a:pt x="510582" y="946585"/>
                </a:cubicBezTo>
                <a:cubicBezTo>
                  <a:pt x="516202" y="946013"/>
                  <a:pt x="522107" y="947918"/>
                  <a:pt x="525917" y="944584"/>
                </a:cubicBezTo>
                <a:cubicBezTo>
                  <a:pt x="526013" y="940965"/>
                  <a:pt x="525917" y="940965"/>
                  <a:pt x="522965" y="939346"/>
                </a:cubicBezTo>
                <a:close/>
                <a:moveTo>
                  <a:pt x="603927" y="1694297"/>
                </a:moveTo>
                <a:cubicBezTo>
                  <a:pt x="583067" y="1690963"/>
                  <a:pt x="564875" y="1703822"/>
                  <a:pt x="545825" y="1699917"/>
                </a:cubicBezTo>
                <a:cubicBezTo>
                  <a:pt x="539538" y="1697250"/>
                  <a:pt x="539538" y="1697155"/>
                  <a:pt x="532490" y="1699917"/>
                </a:cubicBezTo>
                <a:cubicBezTo>
                  <a:pt x="536300" y="1711918"/>
                  <a:pt x="596403" y="1704203"/>
                  <a:pt x="611357" y="1704013"/>
                </a:cubicBezTo>
                <a:cubicBezTo>
                  <a:pt x="611166" y="1698584"/>
                  <a:pt x="612976" y="1694107"/>
                  <a:pt x="603927" y="1694583"/>
                </a:cubicBezTo>
                <a:close/>
                <a:moveTo>
                  <a:pt x="568780" y="1653911"/>
                </a:moveTo>
                <a:cubicBezTo>
                  <a:pt x="566875" y="1653911"/>
                  <a:pt x="566018" y="1654864"/>
                  <a:pt x="565256" y="1654578"/>
                </a:cubicBezTo>
                <a:lnTo>
                  <a:pt x="574781" y="1661150"/>
                </a:lnTo>
                <a:cubicBezTo>
                  <a:pt x="586020" y="1661150"/>
                  <a:pt x="595164" y="1662960"/>
                  <a:pt x="604023" y="1656007"/>
                </a:cubicBezTo>
                <a:cubicBezTo>
                  <a:pt x="594116" y="1651054"/>
                  <a:pt x="580210" y="1655244"/>
                  <a:pt x="568780" y="1654197"/>
                </a:cubicBezTo>
                <a:close/>
                <a:moveTo>
                  <a:pt x="578876" y="917438"/>
                </a:moveTo>
                <a:lnTo>
                  <a:pt x="575924" y="913056"/>
                </a:lnTo>
                <a:cubicBezTo>
                  <a:pt x="569161" y="913056"/>
                  <a:pt x="543729" y="915438"/>
                  <a:pt x="558779" y="907532"/>
                </a:cubicBezTo>
                <a:lnTo>
                  <a:pt x="540300" y="897150"/>
                </a:lnTo>
                <a:lnTo>
                  <a:pt x="536871" y="891054"/>
                </a:lnTo>
                <a:cubicBezTo>
                  <a:pt x="506677" y="893054"/>
                  <a:pt x="474387" y="884768"/>
                  <a:pt x="447717" y="899817"/>
                </a:cubicBezTo>
                <a:cubicBezTo>
                  <a:pt x="461719" y="902293"/>
                  <a:pt x="474959" y="916009"/>
                  <a:pt x="489627" y="916771"/>
                </a:cubicBezTo>
                <a:cubicBezTo>
                  <a:pt x="498581" y="909532"/>
                  <a:pt x="503915" y="915438"/>
                  <a:pt x="513916" y="916771"/>
                </a:cubicBezTo>
                <a:cubicBezTo>
                  <a:pt x="521240" y="918581"/>
                  <a:pt x="528403" y="920962"/>
                  <a:pt x="535347" y="923915"/>
                </a:cubicBezTo>
                <a:cubicBezTo>
                  <a:pt x="549159" y="922486"/>
                  <a:pt x="567446" y="929249"/>
                  <a:pt x="578876" y="917724"/>
                </a:cubicBezTo>
                <a:close/>
                <a:moveTo>
                  <a:pt x="613548" y="747226"/>
                </a:moveTo>
                <a:cubicBezTo>
                  <a:pt x="606309" y="746560"/>
                  <a:pt x="598212" y="749132"/>
                  <a:pt x="591735" y="745417"/>
                </a:cubicBezTo>
                <a:lnTo>
                  <a:pt x="591735" y="741988"/>
                </a:lnTo>
                <a:cubicBezTo>
                  <a:pt x="582210" y="739416"/>
                  <a:pt x="571637" y="732463"/>
                  <a:pt x="562112" y="739701"/>
                </a:cubicBezTo>
                <a:cubicBezTo>
                  <a:pt x="547882" y="743369"/>
                  <a:pt x="532890" y="742673"/>
                  <a:pt x="519060" y="737701"/>
                </a:cubicBezTo>
                <a:lnTo>
                  <a:pt x="538110" y="728748"/>
                </a:lnTo>
                <a:cubicBezTo>
                  <a:pt x="539443" y="728748"/>
                  <a:pt x="550016" y="730082"/>
                  <a:pt x="551921" y="726367"/>
                </a:cubicBezTo>
                <a:cubicBezTo>
                  <a:pt x="550968" y="710269"/>
                  <a:pt x="576971" y="720557"/>
                  <a:pt x="588497" y="717794"/>
                </a:cubicBezTo>
                <a:lnTo>
                  <a:pt x="596974" y="712365"/>
                </a:lnTo>
                <a:cubicBezTo>
                  <a:pt x="591354" y="704745"/>
                  <a:pt x="580115" y="706745"/>
                  <a:pt x="573257" y="710365"/>
                </a:cubicBezTo>
                <a:cubicBezTo>
                  <a:pt x="551540" y="715508"/>
                  <a:pt x="532394" y="689790"/>
                  <a:pt x="512868" y="704745"/>
                </a:cubicBezTo>
                <a:lnTo>
                  <a:pt x="512868" y="712175"/>
                </a:lnTo>
                <a:cubicBezTo>
                  <a:pt x="514678" y="713794"/>
                  <a:pt x="520107" y="714651"/>
                  <a:pt x="519250" y="717699"/>
                </a:cubicBezTo>
                <a:cubicBezTo>
                  <a:pt x="478950" y="713527"/>
                  <a:pt x="438230" y="719147"/>
                  <a:pt x="400569" y="734082"/>
                </a:cubicBezTo>
                <a:cubicBezTo>
                  <a:pt x="427048" y="748750"/>
                  <a:pt x="457719" y="729224"/>
                  <a:pt x="485532" y="741226"/>
                </a:cubicBezTo>
                <a:cubicBezTo>
                  <a:pt x="478483" y="750751"/>
                  <a:pt x="462005" y="744464"/>
                  <a:pt x="453622" y="752846"/>
                </a:cubicBezTo>
                <a:cubicBezTo>
                  <a:pt x="443041" y="753017"/>
                  <a:pt x="432534" y="751008"/>
                  <a:pt x="422762" y="746940"/>
                </a:cubicBezTo>
                <a:lnTo>
                  <a:pt x="414285" y="748465"/>
                </a:lnTo>
                <a:cubicBezTo>
                  <a:pt x="414285" y="751131"/>
                  <a:pt x="414285" y="753323"/>
                  <a:pt x="444764" y="754370"/>
                </a:cubicBezTo>
                <a:cubicBezTo>
                  <a:pt x="439145" y="754942"/>
                  <a:pt x="429905" y="755799"/>
                  <a:pt x="414285" y="757037"/>
                </a:cubicBezTo>
                <a:cubicBezTo>
                  <a:pt x="420000" y="758275"/>
                  <a:pt x="457719" y="761228"/>
                  <a:pt x="452385" y="754560"/>
                </a:cubicBezTo>
                <a:cubicBezTo>
                  <a:pt x="465910" y="755704"/>
                  <a:pt x="478578" y="766467"/>
                  <a:pt x="491151" y="758847"/>
                </a:cubicBezTo>
                <a:cubicBezTo>
                  <a:pt x="493818" y="762562"/>
                  <a:pt x="502486" y="760561"/>
                  <a:pt x="505534" y="764085"/>
                </a:cubicBezTo>
                <a:cubicBezTo>
                  <a:pt x="501914" y="766943"/>
                  <a:pt x="494104" y="765038"/>
                  <a:pt x="490008" y="769229"/>
                </a:cubicBezTo>
                <a:cubicBezTo>
                  <a:pt x="479569" y="763362"/>
                  <a:pt x="466558" y="764771"/>
                  <a:pt x="457623" y="772753"/>
                </a:cubicBezTo>
                <a:cubicBezTo>
                  <a:pt x="433716" y="765705"/>
                  <a:pt x="403998" y="769134"/>
                  <a:pt x="378756" y="772753"/>
                </a:cubicBezTo>
                <a:cubicBezTo>
                  <a:pt x="373517" y="776373"/>
                  <a:pt x="373517" y="776373"/>
                  <a:pt x="378756" y="780183"/>
                </a:cubicBezTo>
                <a:cubicBezTo>
                  <a:pt x="399235" y="779326"/>
                  <a:pt x="420857" y="773230"/>
                  <a:pt x="440669" y="778087"/>
                </a:cubicBezTo>
                <a:cubicBezTo>
                  <a:pt x="440669" y="779326"/>
                  <a:pt x="440669" y="780469"/>
                  <a:pt x="441145" y="781898"/>
                </a:cubicBezTo>
                <a:cubicBezTo>
                  <a:pt x="428953" y="792946"/>
                  <a:pt x="407046" y="786279"/>
                  <a:pt x="396187" y="797423"/>
                </a:cubicBezTo>
                <a:lnTo>
                  <a:pt x="401235" y="800281"/>
                </a:lnTo>
                <a:lnTo>
                  <a:pt x="401235" y="811806"/>
                </a:lnTo>
                <a:lnTo>
                  <a:pt x="414761" y="817806"/>
                </a:lnTo>
                <a:lnTo>
                  <a:pt x="414761" y="823045"/>
                </a:lnTo>
                <a:cubicBezTo>
                  <a:pt x="404569" y="825712"/>
                  <a:pt x="374184" y="828379"/>
                  <a:pt x="397521" y="839238"/>
                </a:cubicBezTo>
                <a:cubicBezTo>
                  <a:pt x="409884" y="839800"/>
                  <a:pt x="422162" y="841553"/>
                  <a:pt x="434192" y="844476"/>
                </a:cubicBezTo>
                <a:lnTo>
                  <a:pt x="434192" y="848096"/>
                </a:lnTo>
                <a:cubicBezTo>
                  <a:pt x="424667" y="850668"/>
                  <a:pt x="413999" y="857621"/>
                  <a:pt x="405617" y="850477"/>
                </a:cubicBezTo>
                <a:cubicBezTo>
                  <a:pt x="396092" y="853621"/>
                  <a:pt x="406855" y="859145"/>
                  <a:pt x="410475" y="861145"/>
                </a:cubicBezTo>
                <a:cubicBezTo>
                  <a:pt x="417742" y="862431"/>
                  <a:pt x="425229" y="861221"/>
                  <a:pt x="431715" y="857716"/>
                </a:cubicBezTo>
                <a:cubicBezTo>
                  <a:pt x="442478" y="857716"/>
                  <a:pt x="447717" y="863432"/>
                  <a:pt x="458290" y="861050"/>
                </a:cubicBezTo>
                <a:cubicBezTo>
                  <a:pt x="463862" y="856592"/>
                  <a:pt x="471768" y="856592"/>
                  <a:pt x="477340" y="861050"/>
                </a:cubicBezTo>
                <a:cubicBezTo>
                  <a:pt x="505915" y="849144"/>
                  <a:pt x="544777" y="859621"/>
                  <a:pt x="575162" y="864479"/>
                </a:cubicBezTo>
                <a:cubicBezTo>
                  <a:pt x="584687" y="860479"/>
                  <a:pt x="584687" y="860098"/>
                  <a:pt x="586782" y="854954"/>
                </a:cubicBezTo>
                <a:lnTo>
                  <a:pt x="605832" y="844572"/>
                </a:lnTo>
                <a:cubicBezTo>
                  <a:pt x="592212" y="836761"/>
                  <a:pt x="574495" y="842000"/>
                  <a:pt x="560017" y="836571"/>
                </a:cubicBezTo>
                <a:cubicBezTo>
                  <a:pt x="562684" y="825998"/>
                  <a:pt x="550492" y="826284"/>
                  <a:pt x="543538" y="831523"/>
                </a:cubicBezTo>
                <a:lnTo>
                  <a:pt x="527251" y="821998"/>
                </a:lnTo>
                <a:lnTo>
                  <a:pt x="527251" y="814663"/>
                </a:lnTo>
                <a:cubicBezTo>
                  <a:pt x="538491" y="812092"/>
                  <a:pt x="550016" y="822950"/>
                  <a:pt x="563637" y="820092"/>
                </a:cubicBezTo>
                <a:lnTo>
                  <a:pt x="579734" y="810567"/>
                </a:lnTo>
                <a:cubicBezTo>
                  <a:pt x="584782" y="790279"/>
                  <a:pt x="542872" y="820855"/>
                  <a:pt x="546873" y="795708"/>
                </a:cubicBezTo>
                <a:lnTo>
                  <a:pt x="555635" y="794185"/>
                </a:lnTo>
                <a:cubicBezTo>
                  <a:pt x="561636" y="798756"/>
                  <a:pt x="588592" y="802376"/>
                  <a:pt x="573162" y="791423"/>
                </a:cubicBezTo>
                <a:cubicBezTo>
                  <a:pt x="570971" y="782945"/>
                  <a:pt x="548968" y="787136"/>
                  <a:pt x="543158" y="790470"/>
                </a:cubicBezTo>
                <a:cubicBezTo>
                  <a:pt x="537633" y="786088"/>
                  <a:pt x="529061" y="787803"/>
                  <a:pt x="524108" y="783517"/>
                </a:cubicBezTo>
                <a:cubicBezTo>
                  <a:pt x="515726" y="779993"/>
                  <a:pt x="486579" y="796185"/>
                  <a:pt x="488960" y="780849"/>
                </a:cubicBezTo>
                <a:cubicBezTo>
                  <a:pt x="496771" y="775039"/>
                  <a:pt x="511249" y="774373"/>
                  <a:pt x="520583" y="770372"/>
                </a:cubicBezTo>
                <a:lnTo>
                  <a:pt x="520583" y="767324"/>
                </a:lnTo>
                <a:cubicBezTo>
                  <a:pt x="527918" y="764695"/>
                  <a:pt x="535519" y="762876"/>
                  <a:pt x="543253" y="761895"/>
                </a:cubicBezTo>
                <a:cubicBezTo>
                  <a:pt x="555540" y="772277"/>
                  <a:pt x="567828" y="768658"/>
                  <a:pt x="579639" y="760180"/>
                </a:cubicBezTo>
                <a:cubicBezTo>
                  <a:pt x="582591" y="747036"/>
                  <a:pt x="605546" y="758561"/>
                  <a:pt x="616310" y="758180"/>
                </a:cubicBezTo>
                <a:lnTo>
                  <a:pt x="624406" y="752656"/>
                </a:lnTo>
                <a:cubicBezTo>
                  <a:pt x="621348" y="749941"/>
                  <a:pt x="617586" y="748160"/>
                  <a:pt x="613548" y="747512"/>
                </a:cubicBezTo>
                <a:close/>
                <a:moveTo>
                  <a:pt x="430096" y="714079"/>
                </a:moveTo>
                <a:cubicBezTo>
                  <a:pt x="435621" y="709983"/>
                  <a:pt x="441431" y="711126"/>
                  <a:pt x="446765" y="708650"/>
                </a:cubicBezTo>
                <a:cubicBezTo>
                  <a:pt x="446765" y="707507"/>
                  <a:pt x="446765" y="706269"/>
                  <a:pt x="446765" y="704649"/>
                </a:cubicBezTo>
                <a:cubicBezTo>
                  <a:pt x="442383" y="703793"/>
                  <a:pt x="441621" y="700078"/>
                  <a:pt x="435716" y="699887"/>
                </a:cubicBezTo>
                <a:cubicBezTo>
                  <a:pt x="430820" y="702278"/>
                  <a:pt x="426133" y="705088"/>
                  <a:pt x="421714" y="708269"/>
                </a:cubicBezTo>
                <a:close/>
                <a:moveTo>
                  <a:pt x="609071" y="637308"/>
                </a:moveTo>
                <a:cubicBezTo>
                  <a:pt x="605346" y="635889"/>
                  <a:pt x="601165" y="636432"/>
                  <a:pt x="597926" y="638737"/>
                </a:cubicBezTo>
                <a:cubicBezTo>
                  <a:pt x="603832" y="642070"/>
                  <a:pt x="611547" y="647023"/>
                  <a:pt x="618119" y="641975"/>
                </a:cubicBezTo>
                <a:cubicBezTo>
                  <a:pt x="615195" y="640327"/>
                  <a:pt x="612176" y="638860"/>
                  <a:pt x="609071" y="637594"/>
                </a:cubicBezTo>
                <a:close/>
                <a:moveTo>
                  <a:pt x="607451" y="614638"/>
                </a:moveTo>
                <a:cubicBezTo>
                  <a:pt x="592783" y="617401"/>
                  <a:pt x="576210" y="605113"/>
                  <a:pt x="562017" y="614638"/>
                </a:cubicBezTo>
                <a:cubicBezTo>
                  <a:pt x="554588" y="608828"/>
                  <a:pt x="545634" y="613114"/>
                  <a:pt x="539634" y="609590"/>
                </a:cubicBezTo>
                <a:cubicBezTo>
                  <a:pt x="539634" y="608352"/>
                  <a:pt x="539634" y="607209"/>
                  <a:pt x="539062" y="605875"/>
                </a:cubicBezTo>
                <a:lnTo>
                  <a:pt x="545539" y="601780"/>
                </a:lnTo>
                <a:lnTo>
                  <a:pt x="545539" y="597969"/>
                </a:lnTo>
                <a:cubicBezTo>
                  <a:pt x="529156" y="591302"/>
                  <a:pt x="507439" y="584254"/>
                  <a:pt x="489818" y="592541"/>
                </a:cubicBezTo>
                <a:cubicBezTo>
                  <a:pt x="469434" y="578919"/>
                  <a:pt x="448860" y="604732"/>
                  <a:pt x="430287" y="588730"/>
                </a:cubicBezTo>
                <a:cubicBezTo>
                  <a:pt x="421523" y="589778"/>
                  <a:pt x="411808" y="587873"/>
                  <a:pt x="403045" y="589493"/>
                </a:cubicBezTo>
                <a:cubicBezTo>
                  <a:pt x="398568" y="607590"/>
                  <a:pt x="402378" y="603304"/>
                  <a:pt x="381233" y="603685"/>
                </a:cubicBezTo>
                <a:cubicBezTo>
                  <a:pt x="382376" y="597017"/>
                  <a:pt x="367897" y="602542"/>
                  <a:pt x="381233" y="603685"/>
                </a:cubicBezTo>
                <a:lnTo>
                  <a:pt x="378661" y="603685"/>
                </a:lnTo>
                <a:cubicBezTo>
                  <a:pt x="379575" y="603837"/>
                  <a:pt x="380509" y="603837"/>
                  <a:pt x="381423" y="603685"/>
                </a:cubicBezTo>
                <a:lnTo>
                  <a:pt x="381423" y="603685"/>
                </a:lnTo>
                <a:lnTo>
                  <a:pt x="381423" y="609685"/>
                </a:lnTo>
                <a:cubicBezTo>
                  <a:pt x="368183" y="610638"/>
                  <a:pt x="359135" y="621116"/>
                  <a:pt x="345133" y="618353"/>
                </a:cubicBezTo>
                <a:lnTo>
                  <a:pt x="335608" y="623878"/>
                </a:lnTo>
                <a:lnTo>
                  <a:pt x="341132" y="627593"/>
                </a:lnTo>
                <a:cubicBezTo>
                  <a:pt x="341132" y="628640"/>
                  <a:pt x="341132" y="629878"/>
                  <a:pt x="341132" y="631117"/>
                </a:cubicBezTo>
                <a:lnTo>
                  <a:pt x="334560" y="635117"/>
                </a:lnTo>
                <a:lnTo>
                  <a:pt x="334560" y="642356"/>
                </a:lnTo>
                <a:cubicBezTo>
                  <a:pt x="351134" y="651881"/>
                  <a:pt x="373327" y="632831"/>
                  <a:pt x="385995" y="646643"/>
                </a:cubicBezTo>
                <a:lnTo>
                  <a:pt x="381233" y="649309"/>
                </a:lnTo>
                <a:cubicBezTo>
                  <a:pt x="380661" y="652262"/>
                  <a:pt x="380090" y="655119"/>
                  <a:pt x="379518" y="657691"/>
                </a:cubicBezTo>
                <a:lnTo>
                  <a:pt x="373898" y="660835"/>
                </a:lnTo>
                <a:cubicBezTo>
                  <a:pt x="373898" y="662358"/>
                  <a:pt x="374660" y="663978"/>
                  <a:pt x="375232" y="666169"/>
                </a:cubicBezTo>
                <a:cubicBezTo>
                  <a:pt x="387520" y="662454"/>
                  <a:pt x="406760" y="675694"/>
                  <a:pt x="413332" y="666169"/>
                </a:cubicBezTo>
                <a:cubicBezTo>
                  <a:pt x="413332" y="662835"/>
                  <a:pt x="418761" y="662358"/>
                  <a:pt x="422381" y="662930"/>
                </a:cubicBezTo>
                <a:cubicBezTo>
                  <a:pt x="429715" y="664454"/>
                  <a:pt x="425524" y="674360"/>
                  <a:pt x="426476" y="679027"/>
                </a:cubicBezTo>
                <a:lnTo>
                  <a:pt x="416951" y="685028"/>
                </a:lnTo>
                <a:cubicBezTo>
                  <a:pt x="410894" y="684637"/>
                  <a:pt x="404912" y="686619"/>
                  <a:pt x="400283" y="690553"/>
                </a:cubicBezTo>
                <a:cubicBezTo>
                  <a:pt x="400283" y="691982"/>
                  <a:pt x="401045" y="693696"/>
                  <a:pt x="401426" y="695029"/>
                </a:cubicBezTo>
                <a:cubicBezTo>
                  <a:pt x="421714" y="696458"/>
                  <a:pt x="436764" y="688743"/>
                  <a:pt x="456194" y="696077"/>
                </a:cubicBezTo>
                <a:cubicBezTo>
                  <a:pt x="467853" y="706641"/>
                  <a:pt x="484808" y="708945"/>
                  <a:pt x="498866" y="701887"/>
                </a:cubicBezTo>
                <a:lnTo>
                  <a:pt x="498866" y="697792"/>
                </a:lnTo>
                <a:cubicBezTo>
                  <a:pt x="527441" y="672169"/>
                  <a:pt x="564970" y="718747"/>
                  <a:pt x="589544" y="685981"/>
                </a:cubicBezTo>
                <a:cubicBezTo>
                  <a:pt x="564875" y="668835"/>
                  <a:pt x="538776" y="688076"/>
                  <a:pt x="512487" y="679123"/>
                </a:cubicBezTo>
                <a:cubicBezTo>
                  <a:pt x="519441" y="673884"/>
                  <a:pt x="528108" y="674075"/>
                  <a:pt x="535347" y="670360"/>
                </a:cubicBezTo>
                <a:cubicBezTo>
                  <a:pt x="544015" y="669788"/>
                  <a:pt x="544205" y="670360"/>
                  <a:pt x="544872" y="665026"/>
                </a:cubicBezTo>
                <a:lnTo>
                  <a:pt x="538395" y="660930"/>
                </a:lnTo>
                <a:lnTo>
                  <a:pt x="538395" y="657501"/>
                </a:lnTo>
                <a:cubicBezTo>
                  <a:pt x="545348" y="654453"/>
                  <a:pt x="557445" y="653119"/>
                  <a:pt x="563732" y="645785"/>
                </a:cubicBezTo>
                <a:lnTo>
                  <a:pt x="552016" y="639213"/>
                </a:lnTo>
                <a:cubicBezTo>
                  <a:pt x="552683" y="635879"/>
                  <a:pt x="549539" y="633593"/>
                  <a:pt x="545254" y="631688"/>
                </a:cubicBezTo>
                <a:cubicBezTo>
                  <a:pt x="552873" y="627116"/>
                  <a:pt x="566685" y="627973"/>
                  <a:pt x="573829" y="622163"/>
                </a:cubicBezTo>
                <a:cubicBezTo>
                  <a:pt x="587259" y="626259"/>
                  <a:pt x="604213" y="633498"/>
                  <a:pt x="616786" y="623973"/>
                </a:cubicBezTo>
                <a:lnTo>
                  <a:pt x="616786" y="620067"/>
                </a:lnTo>
                <a:close/>
                <a:moveTo>
                  <a:pt x="370469" y="584444"/>
                </a:moveTo>
                <a:cubicBezTo>
                  <a:pt x="450384" y="580729"/>
                  <a:pt x="395806" y="560918"/>
                  <a:pt x="361707" y="579491"/>
                </a:cubicBezTo>
                <a:cubicBezTo>
                  <a:pt x="364659" y="581491"/>
                  <a:pt x="367421" y="583110"/>
                  <a:pt x="370469" y="584730"/>
                </a:cubicBezTo>
                <a:close/>
                <a:moveTo>
                  <a:pt x="463529" y="570252"/>
                </a:moveTo>
                <a:cubicBezTo>
                  <a:pt x="463529" y="570252"/>
                  <a:pt x="464957" y="569490"/>
                  <a:pt x="465719" y="569109"/>
                </a:cubicBezTo>
                <a:cubicBezTo>
                  <a:pt x="467529" y="565394"/>
                  <a:pt x="456004" y="568061"/>
                  <a:pt x="463433" y="570538"/>
                </a:cubicBezTo>
                <a:close/>
                <a:moveTo>
                  <a:pt x="499628" y="564823"/>
                </a:moveTo>
                <a:lnTo>
                  <a:pt x="499628" y="561203"/>
                </a:lnTo>
                <a:cubicBezTo>
                  <a:pt x="495637" y="558593"/>
                  <a:pt x="490475" y="558593"/>
                  <a:pt x="486484" y="561203"/>
                </a:cubicBezTo>
                <a:lnTo>
                  <a:pt x="486484" y="564823"/>
                </a:lnTo>
                <a:cubicBezTo>
                  <a:pt x="490418" y="567518"/>
                  <a:pt x="495580" y="567632"/>
                  <a:pt x="499628" y="565109"/>
                </a:cubicBezTo>
                <a:close/>
                <a:moveTo>
                  <a:pt x="519441" y="577682"/>
                </a:moveTo>
                <a:cubicBezTo>
                  <a:pt x="522298" y="578443"/>
                  <a:pt x="528966" y="575872"/>
                  <a:pt x="522393" y="574062"/>
                </a:cubicBezTo>
                <a:cubicBezTo>
                  <a:pt x="515821" y="572252"/>
                  <a:pt x="507630" y="576824"/>
                  <a:pt x="519441" y="577967"/>
                </a:cubicBezTo>
                <a:close/>
                <a:moveTo>
                  <a:pt x="307509" y="1819837"/>
                </a:moveTo>
                <a:cubicBezTo>
                  <a:pt x="294174" y="1819837"/>
                  <a:pt x="295698" y="1821837"/>
                  <a:pt x="296460" y="1829362"/>
                </a:cubicBezTo>
                <a:lnTo>
                  <a:pt x="307223" y="1835934"/>
                </a:lnTo>
                <a:cubicBezTo>
                  <a:pt x="309891" y="1830924"/>
                  <a:pt x="309995" y="1824942"/>
                  <a:pt x="307509" y="1819837"/>
                </a:cubicBezTo>
                <a:close/>
                <a:moveTo>
                  <a:pt x="332179" y="1805168"/>
                </a:moveTo>
                <a:lnTo>
                  <a:pt x="324750" y="1805168"/>
                </a:lnTo>
                <a:cubicBezTo>
                  <a:pt x="308557" y="1813645"/>
                  <a:pt x="322368" y="1812598"/>
                  <a:pt x="331989" y="1812502"/>
                </a:cubicBezTo>
                <a:cubicBezTo>
                  <a:pt x="336751" y="1808883"/>
                  <a:pt x="336656" y="1808883"/>
                  <a:pt x="332179" y="1805549"/>
                </a:cubicBezTo>
                <a:close/>
                <a:moveTo>
                  <a:pt x="368279" y="1869652"/>
                </a:moveTo>
                <a:cubicBezTo>
                  <a:pt x="364307" y="1866986"/>
                  <a:pt x="359115" y="1866986"/>
                  <a:pt x="355134" y="1869652"/>
                </a:cubicBezTo>
                <a:cubicBezTo>
                  <a:pt x="359087" y="1872272"/>
                  <a:pt x="364231" y="1872272"/>
                  <a:pt x="368183" y="1869652"/>
                </a:cubicBezTo>
                <a:close/>
                <a:moveTo>
                  <a:pt x="519345" y="2079202"/>
                </a:moveTo>
                <a:cubicBezTo>
                  <a:pt x="508963" y="2070249"/>
                  <a:pt x="497723" y="2075393"/>
                  <a:pt x="486770" y="2079202"/>
                </a:cubicBezTo>
                <a:cubicBezTo>
                  <a:pt x="492961" y="2084918"/>
                  <a:pt x="518583" y="2091299"/>
                  <a:pt x="519345" y="207967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2" name="Google Shape;222;p11"/>
          <p:cNvSpPr/>
          <p:nvPr/>
        </p:nvSpPr>
        <p:spPr>
          <a:xfrm rot="5400000" flipH="1">
            <a:off x="1524442" y="2035683"/>
            <a:ext cx="493979" cy="3547676"/>
          </a:xfrm>
          <a:custGeom>
            <a:avLst/>
            <a:gdLst/>
            <a:ahLst/>
            <a:cxnLst/>
            <a:rect l="l" t="t" r="r" b="b"/>
            <a:pathLst>
              <a:path w="670237" h="4606289" extrusionOk="0">
                <a:moveTo>
                  <a:pt x="638371" y="4605709"/>
                </a:moveTo>
                <a:lnTo>
                  <a:pt x="40486" y="4605709"/>
                </a:lnTo>
                <a:lnTo>
                  <a:pt x="40486" y="4600280"/>
                </a:lnTo>
                <a:lnTo>
                  <a:pt x="46678" y="4596374"/>
                </a:lnTo>
                <a:lnTo>
                  <a:pt x="40867" y="4592564"/>
                </a:lnTo>
                <a:cubicBezTo>
                  <a:pt x="48297" y="4590564"/>
                  <a:pt x="46582" y="4584659"/>
                  <a:pt x="47344" y="4579610"/>
                </a:cubicBezTo>
                <a:cubicBezTo>
                  <a:pt x="41153" y="4573609"/>
                  <a:pt x="36200" y="4572180"/>
                  <a:pt x="46868" y="4566942"/>
                </a:cubicBezTo>
                <a:lnTo>
                  <a:pt x="46868" y="4534080"/>
                </a:lnTo>
                <a:lnTo>
                  <a:pt x="53631" y="4530081"/>
                </a:lnTo>
                <a:lnTo>
                  <a:pt x="53631" y="4526461"/>
                </a:lnTo>
                <a:lnTo>
                  <a:pt x="46868" y="4522365"/>
                </a:lnTo>
                <a:lnTo>
                  <a:pt x="46868" y="4515412"/>
                </a:lnTo>
                <a:lnTo>
                  <a:pt x="40867" y="4511602"/>
                </a:lnTo>
                <a:lnTo>
                  <a:pt x="40867" y="4504076"/>
                </a:lnTo>
                <a:lnTo>
                  <a:pt x="46582" y="4500934"/>
                </a:lnTo>
                <a:cubicBezTo>
                  <a:pt x="48011" y="4493504"/>
                  <a:pt x="46582" y="4485599"/>
                  <a:pt x="47630" y="4478169"/>
                </a:cubicBezTo>
                <a:lnTo>
                  <a:pt x="53250" y="4475026"/>
                </a:lnTo>
                <a:lnTo>
                  <a:pt x="53250" y="4463881"/>
                </a:lnTo>
                <a:lnTo>
                  <a:pt x="47249" y="4460071"/>
                </a:lnTo>
                <a:lnTo>
                  <a:pt x="47249" y="4430734"/>
                </a:lnTo>
                <a:lnTo>
                  <a:pt x="53726" y="4426829"/>
                </a:lnTo>
                <a:lnTo>
                  <a:pt x="53726" y="4415970"/>
                </a:lnTo>
                <a:lnTo>
                  <a:pt x="59917" y="4412066"/>
                </a:lnTo>
                <a:lnTo>
                  <a:pt x="59917" y="4405017"/>
                </a:lnTo>
                <a:cubicBezTo>
                  <a:pt x="52774" y="4401778"/>
                  <a:pt x="54679" y="4397683"/>
                  <a:pt x="48202" y="4394254"/>
                </a:cubicBezTo>
                <a:cubicBezTo>
                  <a:pt x="43915" y="4390730"/>
                  <a:pt x="50297" y="4388253"/>
                  <a:pt x="53631" y="4386443"/>
                </a:cubicBezTo>
                <a:cubicBezTo>
                  <a:pt x="53631" y="4378538"/>
                  <a:pt x="51059" y="4372918"/>
                  <a:pt x="63156" y="4373203"/>
                </a:cubicBezTo>
                <a:lnTo>
                  <a:pt x="73443" y="4368060"/>
                </a:lnTo>
                <a:cubicBezTo>
                  <a:pt x="66013" y="4363964"/>
                  <a:pt x="53250" y="4368631"/>
                  <a:pt x="48011" y="4360059"/>
                </a:cubicBezTo>
                <a:lnTo>
                  <a:pt x="52678" y="4357487"/>
                </a:lnTo>
                <a:cubicBezTo>
                  <a:pt x="46392" y="4352153"/>
                  <a:pt x="44106" y="4350343"/>
                  <a:pt x="53536" y="4345771"/>
                </a:cubicBezTo>
                <a:lnTo>
                  <a:pt x="53536" y="4320435"/>
                </a:lnTo>
                <a:cubicBezTo>
                  <a:pt x="59441" y="4317291"/>
                  <a:pt x="68109" y="4317673"/>
                  <a:pt x="73348" y="4312529"/>
                </a:cubicBezTo>
                <a:cubicBezTo>
                  <a:pt x="74014" y="4303004"/>
                  <a:pt x="58870" y="4311006"/>
                  <a:pt x="59155" y="4301099"/>
                </a:cubicBezTo>
                <a:lnTo>
                  <a:pt x="40105" y="4290622"/>
                </a:lnTo>
                <a:cubicBezTo>
                  <a:pt x="44582" y="4288050"/>
                  <a:pt x="49059" y="4285478"/>
                  <a:pt x="52774" y="4283192"/>
                </a:cubicBezTo>
                <a:lnTo>
                  <a:pt x="52774" y="4268333"/>
                </a:lnTo>
                <a:cubicBezTo>
                  <a:pt x="44201" y="4263095"/>
                  <a:pt x="44201" y="4262809"/>
                  <a:pt x="52774" y="4257665"/>
                </a:cubicBezTo>
                <a:lnTo>
                  <a:pt x="52774" y="4250141"/>
                </a:lnTo>
                <a:lnTo>
                  <a:pt x="46963" y="4246426"/>
                </a:lnTo>
                <a:lnTo>
                  <a:pt x="59346" y="4238901"/>
                </a:lnTo>
                <a:lnTo>
                  <a:pt x="52774" y="4234710"/>
                </a:lnTo>
                <a:lnTo>
                  <a:pt x="52774" y="4227756"/>
                </a:lnTo>
                <a:cubicBezTo>
                  <a:pt x="44201" y="4222518"/>
                  <a:pt x="44201" y="4222327"/>
                  <a:pt x="52774" y="4217088"/>
                </a:cubicBezTo>
                <a:lnTo>
                  <a:pt x="52774" y="4099550"/>
                </a:lnTo>
                <a:lnTo>
                  <a:pt x="59346" y="4095359"/>
                </a:lnTo>
                <a:lnTo>
                  <a:pt x="53250" y="4091549"/>
                </a:lnTo>
                <a:lnTo>
                  <a:pt x="59727" y="4087739"/>
                </a:lnTo>
                <a:cubicBezTo>
                  <a:pt x="59727" y="4086405"/>
                  <a:pt x="59727" y="4085167"/>
                  <a:pt x="59727" y="4084024"/>
                </a:cubicBezTo>
                <a:cubicBezTo>
                  <a:pt x="48964" y="4080595"/>
                  <a:pt x="54964" y="4066784"/>
                  <a:pt x="53536" y="4058402"/>
                </a:cubicBezTo>
                <a:cubicBezTo>
                  <a:pt x="66490" y="4052782"/>
                  <a:pt x="57631" y="4034113"/>
                  <a:pt x="60013" y="4022493"/>
                </a:cubicBezTo>
                <a:cubicBezTo>
                  <a:pt x="43793" y="4017254"/>
                  <a:pt x="26301" y="4017635"/>
                  <a:pt x="10292" y="4023445"/>
                </a:cubicBezTo>
                <a:cubicBezTo>
                  <a:pt x="-23141" y="4015159"/>
                  <a:pt x="41058" y="4015254"/>
                  <a:pt x="48392" y="4016016"/>
                </a:cubicBezTo>
                <a:lnTo>
                  <a:pt x="48392" y="4016016"/>
                </a:lnTo>
                <a:cubicBezTo>
                  <a:pt x="49345" y="4016016"/>
                  <a:pt x="49916" y="4016016"/>
                  <a:pt x="48392" y="4016016"/>
                </a:cubicBezTo>
                <a:lnTo>
                  <a:pt x="59727" y="4010872"/>
                </a:lnTo>
                <a:lnTo>
                  <a:pt x="59727" y="3981059"/>
                </a:lnTo>
                <a:lnTo>
                  <a:pt x="53726" y="3977154"/>
                </a:lnTo>
                <a:cubicBezTo>
                  <a:pt x="58393" y="3973439"/>
                  <a:pt x="66680" y="3972963"/>
                  <a:pt x="66490" y="3966676"/>
                </a:cubicBezTo>
                <a:lnTo>
                  <a:pt x="60013" y="3962580"/>
                </a:lnTo>
                <a:lnTo>
                  <a:pt x="60013" y="3793226"/>
                </a:lnTo>
                <a:lnTo>
                  <a:pt x="66394" y="3789321"/>
                </a:lnTo>
                <a:lnTo>
                  <a:pt x="66394" y="3785796"/>
                </a:lnTo>
                <a:lnTo>
                  <a:pt x="60203" y="3781987"/>
                </a:lnTo>
                <a:lnTo>
                  <a:pt x="60203" y="3745030"/>
                </a:lnTo>
                <a:cubicBezTo>
                  <a:pt x="68776" y="3739791"/>
                  <a:pt x="68871" y="3739505"/>
                  <a:pt x="60965" y="3734742"/>
                </a:cubicBezTo>
                <a:cubicBezTo>
                  <a:pt x="59060" y="3731123"/>
                  <a:pt x="60298" y="3727503"/>
                  <a:pt x="59917" y="3723598"/>
                </a:cubicBezTo>
                <a:lnTo>
                  <a:pt x="66204" y="3719312"/>
                </a:lnTo>
                <a:lnTo>
                  <a:pt x="66204" y="3693690"/>
                </a:lnTo>
                <a:lnTo>
                  <a:pt x="60013" y="3689880"/>
                </a:lnTo>
                <a:lnTo>
                  <a:pt x="60013" y="3679021"/>
                </a:lnTo>
                <a:lnTo>
                  <a:pt x="66394" y="3675116"/>
                </a:lnTo>
                <a:lnTo>
                  <a:pt x="66394" y="3642064"/>
                </a:lnTo>
                <a:lnTo>
                  <a:pt x="60013" y="3638159"/>
                </a:lnTo>
                <a:cubicBezTo>
                  <a:pt x="59251" y="3635206"/>
                  <a:pt x="60870" y="3633111"/>
                  <a:pt x="64870" y="3632063"/>
                </a:cubicBezTo>
                <a:cubicBezTo>
                  <a:pt x="66957" y="3629520"/>
                  <a:pt x="67224" y="3625939"/>
                  <a:pt x="65537" y="3623110"/>
                </a:cubicBezTo>
                <a:cubicBezTo>
                  <a:pt x="50488" y="3590915"/>
                  <a:pt x="64585" y="3540814"/>
                  <a:pt x="59917" y="3502428"/>
                </a:cubicBezTo>
                <a:lnTo>
                  <a:pt x="66204" y="3498237"/>
                </a:lnTo>
                <a:lnTo>
                  <a:pt x="66204" y="3435753"/>
                </a:lnTo>
                <a:lnTo>
                  <a:pt x="60013" y="3431848"/>
                </a:lnTo>
                <a:lnTo>
                  <a:pt x="60013" y="3424609"/>
                </a:lnTo>
                <a:lnTo>
                  <a:pt x="66394" y="3420704"/>
                </a:lnTo>
                <a:lnTo>
                  <a:pt x="66394" y="3417179"/>
                </a:lnTo>
                <a:lnTo>
                  <a:pt x="60203" y="3413369"/>
                </a:lnTo>
                <a:lnTo>
                  <a:pt x="60203" y="3391271"/>
                </a:lnTo>
                <a:cubicBezTo>
                  <a:pt x="68871" y="3386032"/>
                  <a:pt x="68871" y="3385746"/>
                  <a:pt x="60870" y="3380889"/>
                </a:cubicBezTo>
                <a:cubicBezTo>
                  <a:pt x="58298" y="3355838"/>
                  <a:pt x="60870" y="3329263"/>
                  <a:pt x="59917" y="3303355"/>
                </a:cubicBezTo>
                <a:lnTo>
                  <a:pt x="66013" y="3299355"/>
                </a:lnTo>
                <a:lnTo>
                  <a:pt x="60013" y="3295545"/>
                </a:lnTo>
                <a:lnTo>
                  <a:pt x="60013" y="3188769"/>
                </a:lnTo>
                <a:lnTo>
                  <a:pt x="66394" y="3184960"/>
                </a:lnTo>
                <a:lnTo>
                  <a:pt x="66394" y="3129810"/>
                </a:lnTo>
                <a:lnTo>
                  <a:pt x="59917" y="3125809"/>
                </a:lnTo>
                <a:cubicBezTo>
                  <a:pt x="59698" y="3123666"/>
                  <a:pt x="60839" y="3121609"/>
                  <a:pt x="62775" y="3120666"/>
                </a:cubicBezTo>
                <a:cubicBezTo>
                  <a:pt x="75919" y="3113808"/>
                  <a:pt x="48106" y="3111141"/>
                  <a:pt x="66204" y="3104092"/>
                </a:cubicBezTo>
                <a:lnTo>
                  <a:pt x="66204" y="3096663"/>
                </a:lnTo>
                <a:lnTo>
                  <a:pt x="60013" y="3092853"/>
                </a:lnTo>
                <a:lnTo>
                  <a:pt x="60013" y="3078184"/>
                </a:lnTo>
                <a:lnTo>
                  <a:pt x="66585" y="3074184"/>
                </a:lnTo>
                <a:lnTo>
                  <a:pt x="66585" y="3045037"/>
                </a:lnTo>
                <a:lnTo>
                  <a:pt x="73062" y="3040941"/>
                </a:lnTo>
                <a:cubicBezTo>
                  <a:pt x="73062" y="3034655"/>
                  <a:pt x="65061" y="3034179"/>
                  <a:pt x="60298" y="3030464"/>
                </a:cubicBezTo>
                <a:lnTo>
                  <a:pt x="66299" y="3026559"/>
                </a:lnTo>
                <a:lnTo>
                  <a:pt x="66299" y="3019320"/>
                </a:lnTo>
                <a:lnTo>
                  <a:pt x="59917" y="3015510"/>
                </a:lnTo>
                <a:lnTo>
                  <a:pt x="59917" y="2989792"/>
                </a:lnTo>
                <a:lnTo>
                  <a:pt x="66299" y="2985982"/>
                </a:lnTo>
                <a:lnTo>
                  <a:pt x="66299" y="2978743"/>
                </a:lnTo>
                <a:lnTo>
                  <a:pt x="60298" y="2974743"/>
                </a:lnTo>
                <a:cubicBezTo>
                  <a:pt x="73824" y="2970933"/>
                  <a:pt x="59155" y="2953121"/>
                  <a:pt x="72681" y="2949406"/>
                </a:cubicBezTo>
                <a:lnTo>
                  <a:pt x="72681" y="2901781"/>
                </a:lnTo>
                <a:lnTo>
                  <a:pt x="66871" y="2898066"/>
                </a:lnTo>
                <a:cubicBezTo>
                  <a:pt x="66871" y="2897019"/>
                  <a:pt x="66871" y="2895780"/>
                  <a:pt x="66871" y="2894542"/>
                </a:cubicBezTo>
                <a:lnTo>
                  <a:pt x="73443" y="2890542"/>
                </a:lnTo>
                <a:lnTo>
                  <a:pt x="73443" y="2857490"/>
                </a:lnTo>
                <a:lnTo>
                  <a:pt x="67061" y="2853680"/>
                </a:lnTo>
                <a:lnTo>
                  <a:pt x="67061" y="2846251"/>
                </a:lnTo>
                <a:cubicBezTo>
                  <a:pt x="78015" y="2843012"/>
                  <a:pt x="72014" y="2829010"/>
                  <a:pt x="73443" y="2820914"/>
                </a:cubicBezTo>
                <a:cubicBezTo>
                  <a:pt x="56203" y="2815866"/>
                  <a:pt x="59727" y="2817961"/>
                  <a:pt x="73443" y="2809675"/>
                </a:cubicBezTo>
                <a:lnTo>
                  <a:pt x="73443" y="2802245"/>
                </a:lnTo>
                <a:lnTo>
                  <a:pt x="67061" y="2798340"/>
                </a:lnTo>
                <a:lnTo>
                  <a:pt x="67061" y="2783766"/>
                </a:lnTo>
                <a:lnTo>
                  <a:pt x="60489" y="2779861"/>
                </a:lnTo>
                <a:cubicBezTo>
                  <a:pt x="60489" y="2778528"/>
                  <a:pt x="60489" y="2777289"/>
                  <a:pt x="60489" y="2776146"/>
                </a:cubicBezTo>
                <a:lnTo>
                  <a:pt x="65156" y="2773480"/>
                </a:lnTo>
                <a:cubicBezTo>
                  <a:pt x="68109" y="2767764"/>
                  <a:pt x="66013" y="2760144"/>
                  <a:pt x="66585" y="2754430"/>
                </a:cubicBezTo>
                <a:cubicBezTo>
                  <a:pt x="78491" y="2750239"/>
                  <a:pt x="71347" y="2735380"/>
                  <a:pt x="73157" y="2725855"/>
                </a:cubicBezTo>
                <a:cubicBezTo>
                  <a:pt x="66585" y="2720806"/>
                  <a:pt x="62870" y="2718806"/>
                  <a:pt x="73157" y="2713853"/>
                </a:cubicBezTo>
                <a:lnTo>
                  <a:pt x="73157" y="2699470"/>
                </a:lnTo>
                <a:lnTo>
                  <a:pt x="79729" y="2695470"/>
                </a:lnTo>
                <a:lnTo>
                  <a:pt x="79729" y="2691184"/>
                </a:lnTo>
                <a:lnTo>
                  <a:pt x="72967" y="2687088"/>
                </a:lnTo>
                <a:lnTo>
                  <a:pt x="72967" y="2628319"/>
                </a:lnTo>
                <a:lnTo>
                  <a:pt x="67633" y="2625366"/>
                </a:lnTo>
                <a:cubicBezTo>
                  <a:pt x="64489" y="2616889"/>
                  <a:pt x="68680" y="2607268"/>
                  <a:pt x="65823" y="2598505"/>
                </a:cubicBezTo>
                <a:cubicBezTo>
                  <a:pt x="50488" y="2562787"/>
                  <a:pt x="64870" y="2508875"/>
                  <a:pt x="60108" y="2466775"/>
                </a:cubicBezTo>
                <a:lnTo>
                  <a:pt x="54012" y="2462774"/>
                </a:lnTo>
                <a:lnTo>
                  <a:pt x="60013" y="2458869"/>
                </a:lnTo>
                <a:lnTo>
                  <a:pt x="60013" y="2455440"/>
                </a:lnTo>
                <a:lnTo>
                  <a:pt x="53440" y="2451439"/>
                </a:lnTo>
                <a:lnTo>
                  <a:pt x="53440" y="2407434"/>
                </a:lnTo>
                <a:lnTo>
                  <a:pt x="47059" y="2403528"/>
                </a:lnTo>
                <a:cubicBezTo>
                  <a:pt x="46297" y="2400576"/>
                  <a:pt x="47916" y="2398480"/>
                  <a:pt x="51821" y="2397528"/>
                </a:cubicBezTo>
                <a:cubicBezTo>
                  <a:pt x="56012" y="2343616"/>
                  <a:pt x="53440" y="2284752"/>
                  <a:pt x="52678" y="2229983"/>
                </a:cubicBezTo>
                <a:lnTo>
                  <a:pt x="47440" y="2227030"/>
                </a:lnTo>
                <a:lnTo>
                  <a:pt x="53250" y="2223125"/>
                </a:lnTo>
                <a:lnTo>
                  <a:pt x="53250" y="2212552"/>
                </a:lnTo>
                <a:lnTo>
                  <a:pt x="59822" y="2208457"/>
                </a:lnTo>
                <a:lnTo>
                  <a:pt x="53440" y="2204456"/>
                </a:lnTo>
                <a:lnTo>
                  <a:pt x="53440" y="2182644"/>
                </a:lnTo>
                <a:lnTo>
                  <a:pt x="46678" y="2178453"/>
                </a:lnTo>
                <a:lnTo>
                  <a:pt x="46678" y="2119684"/>
                </a:lnTo>
                <a:cubicBezTo>
                  <a:pt x="44392" y="2116350"/>
                  <a:pt x="34771" y="2119684"/>
                  <a:pt x="34771" y="2115397"/>
                </a:cubicBezTo>
                <a:lnTo>
                  <a:pt x="46678" y="2108730"/>
                </a:lnTo>
                <a:lnTo>
                  <a:pt x="46678" y="2057104"/>
                </a:lnTo>
                <a:lnTo>
                  <a:pt x="40486" y="2053294"/>
                </a:lnTo>
                <a:lnTo>
                  <a:pt x="40486" y="2035006"/>
                </a:lnTo>
                <a:lnTo>
                  <a:pt x="46868" y="2031101"/>
                </a:lnTo>
                <a:lnTo>
                  <a:pt x="46868" y="1991096"/>
                </a:lnTo>
                <a:lnTo>
                  <a:pt x="40772" y="1987191"/>
                </a:lnTo>
                <a:lnTo>
                  <a:pt x="45725" y="1984428"/>
                </a:lnTo>
                <a:cubicBezTo>
                  <a:pt x="47353" y="1959435"/>
                  <a:pt x="47353" y="1934365"/>
                  <a:pt x="45725" y="1909371"/>
                </a:cubicBezTo>
                <a:lnTo>
                  <a:pt x="41058" y="1906800"/>
                </a:lnTo>
                <a:cubicBezTo>
                  <a:pt x="38677" y="1889083"/>
                  <a:pt x="41058" y="1869938"/>
                  <a:pt x="40201" y="1851460"/>
                </a:cubicBezTo>
                <a:lnTo>
                  <a:pt x="46392" y="1847363"/>
                </a:lnTo>
                <a:lnTo>
                  <a:pt x="40296" y="1843554"/>
                </a:lnTo>
                <a:lnTo>
                  <a:pt x="40296" y="1840030"/>
                </a:lnTo>
                <a:cubicBezTo>
                  <a:pt x="42391" y="1838696"/>
                  <a:pt x="44582" y="1837362"/>
                  <a:pt x="46678" y="1836219"/>
                </a:cubicBezTo>
                <a:lnTo>
                  <a:pt x="46678" y="1825266"/>
                </a:lnTo>
                <a:lnTo>
                  <a:pt x="40391" y="1821265"/>
                </a:lnTo>
                <a:cubicBezTo>
                  <a:pt x="39439" y="1818217"/>
                  <a:pt x="41534" y="1816312"/>
                  <a:pt x="45249" y="1815264"/>
                </a:cubicBezTo>
                <a:cubicBezTo>
                  <a:pt x="49440" y="1794119"/>
                  <a:pt x="45249" y="1769544"/>
                  <a:pt x="46773" y="1747828"/>
                </a:cubicBezTo>
                <a:lnTo>
                  <a:pt x="52964" y="1744398"/>
                </a:lnTo>
                <a:lnTo>
                  <a:pt x="46963" y="1740398"/>
                </a:lnTo>
                <a:lnTo>
                  <a:pt x="46963" y="1729158"/>
                </a:lnTo>
                <a:lnTo>
                  <a:pt x="53345" y="1725253"/>
                </a:lnTo>
                <a:lnTo>
                  <a:pt x="53345" y="1711061"/>
                </a:lnTo>
                <a:lnTo>
                  <a:pt x="46582" y="1707060"/>
                </a:lnTo>
                <a:lnTo>
                  <a:pt x="46582" y="1696297"/>
                </a:lnTo>
                <a:lnTo>
                  <a:pt x="40582" y="1692297"/>
                </a:lnTo>
                <a:lnTo>
                  <a:pt x="45630" y="1689535"/>
                </a:lnTo>
                <a:cubicBezTo>
                  <a:pt x="46297" y="1687439"/>
                  <a:pt x="42487" y="1686963"/>
                  <a:pt x="40582" y="1685153"/>
                </a:cubicBezTo>
                <a:lnTo>
                  <a:pt x="40582" y="1670579"/>
                </a:lnTo>
                <a:lnTo>
                  <a:pt x="46582" y="1666674"/>
                </a:lnTo>
                <a:lnTo>
                  <a:pt x="46582" y="1641052"/>
                </a:lnTo>
                <a:lnTo>
                  <a:pt x="40201" y="1637242"/>
                </a:lnTo>
                <a:lnTo>
                  <a:pt x="40201" y="1630003"/>
                </a:lnTo>
                <a:lnTo>
                  <a:pt x="46963" y="1625907"/>
                </a:lnTo>
                <a:lnTo>
                  <a:pt x="46963" y="1578282"/>
                </a:lnTo>
                <a:cubicBezTo>
                  <a:pt x="56488" y="1575711"/>
                  <a:pt x="51726" y="1566567"/>
                  <a:pt x="54107" y="1559232"/>
                </a:cubicBezTo>
                <a:cubicBezTo>
                  <a:pt x="62299" y="1554280"/>
                  <a:pt x="62299" y="1554089"/>
                  <a:pt x="54107" y="1548850"/>
                </a:cubicBezTo>
                <a:lnTo>
                  <a:pt x="54107" y="1478746"/>
                </a:lnTo>
                <a:lnTo>
                  <a:pt x="60108" y="1474936"/>
                </a:lnTo>
                <a:lnTo>
                  <a:pt x="60108" y="1423596"/>
                </a:lnTo>
                <a:lnTo>
                  <a:pt x="66871" y="1419596"/>
                </a:lnTo>
                <a:lnTo>
                  <a:pt x="66871" y="1416072"/>
                </a:lnTo>
                <a:lnTo>
                  <a:pt x="60489" y="1412166"/>
                </a:lnTo>
                <a:lnTo>
                  <a:pt x="60489" y="1401117"/>
                </a:lnTo>
                <a:lnTo>
                  <a:pt x="65347" y="1398355"/>
                </a:lnTo>
                <a:cubicBezTo>
                  <a:pt x="67424" y="1377114"/>
                  <a:pt x="67647" y="1355721"/>
                  <a:pt x="66013" y="1334442"/>
                </a:cubicBezTo>
                <a:lnTo>
                  <a:pt x="61441" y="1331870"/>
                </a:lnTo>
                <a:cubicBezTo>
                  <a:pt x="59822" y="1314154"/>
                  <a:pt x="59917" y="1235573"/>
                  <a:pt x="61441" y="1219952"/>
                </a:cubicBezTo>
                <a:lnTo>
                  <a:pt x="66394" y="1217190"/>
                </a:lnTo>
                <a:lnTo>
                  <a:pt x="66394" y="1183948"/>
                </a:lnTo>
                <a:lnTo>
                  <a:pt x="60489" y="1180137"/>
                </a:lnTo>
                <a:lnTo>
                  <a:pt x="66775" y="1176328"/>
                </a:lnTo>
                <a:lnTo>
                  <a:pt x="66775" y="1168612"/>
                </a:lnTo>
                <a:cubicBezTo>
                  <a:pt x="64108" y="1167660"/>
                  <a:pt x="49916" y="1166993"/>
                  <a:pt x="56488" y="1163850"/>
                </a:cubicBezTo>
                <a:cubicBezTo>
                  <a:pt x="63632" y="1164421"/>
                  <a:pt x="69538" y="1161563"/>
                  <a:pt x="66013" y="1154325"/>
                </a:cubicBezTo>
                <a:lnTo>
                  <a:pt x="61060" y="1151562"/>
                </a:lnTo>
                <a:cubicBezTo>
                  <a:pt x="60192" y="1146724"/>
                  <a:pt x="59904" y="1141800"/>
                  <a:pt x="60203" y="1136894"/>
                </a:cubicBezTo>
                <a:lnTo>
                  <a:pt x="66299" y="1132798"/>
                </a:lnTo>
                <a:lnTo>
                  <a:pt x="60203" y="1129083"/>
                </a:lnTo>
                <a:lnTo>
                  <a:pt x="60203" y="1103557"/>
                </a:lnTo>
                <a:lnTo>
                  <a:pt x="66585" y="1099651"/>
                </a:lnTo>
                <a:lnTo>
                  <a:pt x="66585" y="1077648"/>
                </a:lnTo>
                <a:lnTo>
                  <a:pt x="60203" y="1073743"/>
                </a:lnTo>
                <a:cubicBezTo>
                  <a:pt x="59441" y="1070790"/>
                  <a:pt x="61060" y="1068695"/>
                  <a:pt x="65156" y="1067647"/>
                </a:cubicBezTo>
                <a:cubicBezTo>
                  <a:pt x="68966" y="1056884"/>
                  <a:pt x="65156" y="1044406"/>
                  <a:pt x="67156" y="1033071"/>
                </a:cubicBezTo>
                <a:cubicBezTo>
                  <a:pt x="75634" y="1028023"/>
                  <a:pt x="75634" y="1027737"/>
                  <a:pt x="67156" y="1022689"/>
                </a:cubicBezTo>
                <a:lnTo>
                  <a:pt x="66585" y="1019165"/>
                </a:lnTo>
                <a:cubicBezTo>
                  <a:pt x="68580" y="1017527"/>
                  <a:pt x="70752" y="1016126"/>
                  <a:pt x="73062" y="1014974"/>
                </a:cubicBezTo>
                <a:lnTo>
                  <a:pt x="73062" y="996781"/>
                </a:lnTo>
                <a:lnTo>
                  <a:pt x="79634" y="992781"/>
                </a:lnTo>
                <a:lnTo>
                  <a:pt x="79634" y="989066"/>
                </a:lnTo>
                <a:cubicBezTo>
                  <a:pt x="73824" y="985351"/>
                  <a:pt x="62584" y="982684"/>
                  <a:pt x="67537" y="973921"/>
                </a:cubicBezTo>
                <a:lnTo>
                  <a:pt x="79253" y="967158"/>
                </a:lnTo>
                <a:cubicBezTo>
                  <a:pt x="80777" y="938012"/>
                  <a:pt x="79253" y="908199"/>
                  <a:pt x="79825" y="878671"/>
                </a:cubicBezTo>
                <a:lnTo>
                  <a:pt x="86111" y="874766"/>
                </a:lnTo>
                <a:lnTo>
                  <a:pt x="79920" y="870956"/>
                </a:lnTo>
                <a:lnTo>
                  <a:pt x="79920" y="867432"/>
                </a:lnTo>
                <a:cubicBezTo>
                  <a:pt x="82301" y="865908"/>
                  <a:pt x="84397" y="864574"/>
                  <a:pt x="86111" y="863622"/>
                </a:cubicBezTo>
                <a:lnTo>
                  <a:pt x="86111" y="856097"/>
                </a:lnTo>
                <a:lnTo>
                  <a:pt x="80682" y="853144"/>
                </a:lnTo>
                <a:cubicBezTo>
                  <a:pt x="80682" y="850477"/>
                  <a:pt x="79634" y="847524"/>
                  <a:pt x="79063" y="844857"/>
                </a:cubicBezTo>
                <a:lnTo>
                  <a:pt x="73824" y="841904"/>
                </a:lnTo>
                <a:cubicBezTo>
                  <a:pt x="72300" y="835999"/>
                  <a:pt x="73824" y="829903"/>
                  <a:pt x="72967" y="823712"/>
                </a:cubicBezTo>
                <a:lnTo>
                  <a:pt x="79539" y="819426"/>
                </a:lnTo>
                <a:lnTo>
                  <a:pt x="79539" y="808472"/>
                </a:lnTo>
                <a:lnTo>
                  <a:pt x="73252" y="804662"/>
                </a:lnTo>
                <a:lnTo>
                  <a:pt x="73252" y="738558"/>
                </a:lnTo>
                <a:lnTo>
                  <a:pt x="79825" y="734653"/>
                </a:lnTo>
                <a:cubicBezTo>
                  <a:pt x="79825" y="733320"/>
                  <a:pt x="79825" y="732177"/>
                  <a:pt x="79825" y="731034"/>
                </a:cubicBezTo>
                <a:cubicBezTo>
                  <a:pt x="77539" y="729700"/>
                  <a:pt x="75443" y="728271"/>
                  <a:pt x="73919" y="727319"/>
                </a:cubicBezTo>
                <a:lnTo>
                  <a:pt x="73919" y="716175"/>
                </a:lnTo>
                <a:lnTo>
                  <a:pt x="79158" y="713222"/>
                </a:lnTo>
                <a:cubicBezTo>
                  <a:pt x="82111" y="706935"/>
                  <a:pt x="78205" y="700172"/>
                  <a:pt x="81063" y="694172"/>
                </a:cubicBezTo>
                <a:lnTo>
                  <a:pt x="85825" y="691505"/>
                </a:lnTo>
                <a:cubicBezTo>
                  <a:pt x="84778" y="688838"/>
                  <a:pt x="77539" y="687600"/>
                  <a:pt x="80206" y="683980"/>
                </a:cubicBezTo>
                <a:lnTo>
                  <a:pt x="73538" y="679885"/>
                </a:lnTo>
                <a:lnTo>
                  <a:pt x="73538" y="676360"/>
                </a:lnTo>
                <a:lnTo>
                  <a:pt x="79920" y="672550"/>
                </a:lnTo>
                <a:lnTo>
                  <a:pt x="79920" y="624925"/>
                </a:lnTo>
                <a:lnTo>
                  <a:pt x="73919" y="621020"/>
                </a:lnTo>
                <a:cubicBezTo>
                  <a:pt x="87730" y="611495"/>
                  <a:pt x="76872" y="584729"/>
                  <a:pt x="80110" y="570061"/>
                </a:cubicBezTo>
                <a:cubicBezTo>
                  <a:pt x="76681" y="567013"/>
                  <a:pt x="73062" y="568061"/>
                  <a:pt x="69252" y="567585"/>
                </a:cubicBezTo>
                <a:lnTo>
                  <a:pt x="66394" y="563013"/>
                </a:lnTo>
                <a:lnTo>
                  <a:pt x="73348" y="558536"/>
                </a:lnTo>
                <a:lnTo>
                  <a:pt x="73348" y="551487"/>
                </a:lnTo>
                <a:lnTo>
                  <a:pt x="80110" y="547487"/>
                </a:lnTo>
                <a:lnTo>
                  <a:pt x="80110" y="529199"/>
                </a:lnTo>
                <a:lnTo>
                  <a:pt x="73348" y="525103"/>
                </a:lnTo>
                <a:lnTo>
                  <a:pt x="73348" y="503195"/>
                </a:lnTo>
                <a:lnTo>
                  <a:pt x="67918" y="500147"/>
                </a:lnTo>
                <a:cubicBezTo>
                  <a:pt x="65347" y="492718"/>
                  <a:pt x="67918" y="484812"/>
                  <a:pt x="66394" y="477192"/>
                </a:cubicBezTo>
                <a:lnTo>
                  <a:pt x="61537" y="474430"/>
                </a:lnTo>
                <a:cubicBezTo>
                  <a:pt x="61060" y="472335"/>
                  <a:pt x="64680" y="471858"/>
                  <a:pt x="66585" y="470144"/>
                </a:cubicBezTo>
                <a:lnTo>
                  <a:pt x="66585" y="459190"/>
                </a:lnTo>
                <a:lnTo>
                  <a:pt x="60584" y="455380"/>
                </a:lnTo>
                <a:lnTo>
                  <a:pt x="60584" y="448141"/>
                </a:lnTo>
                <a:lnTo>
                  <a:pt x="66966" y="444236"/>
                </a:lnTo>
                <a:lnTo>
                  <a:pt x="66966" y="414899"/>
                </a:lnTo>
                <a:lnTo>
                  <a:pt x="60584" y="411089"/>
                </a:lnTo>
                <a:lnTo>
                  <a:pt x="60584" y="374227"/>
                </a:lnTo>
                <a:cubicBezTo>
                  <a:pt x="78586" y="366703"/>
                  <a:pt x="51059" y="364702"/>
                  <a:pt x="64013" y="357558"/>
                </a:cubicBezTo>
                <a:cubicBezTo>
                  <a:pt x="66109" y="355939"/>
                  <a:pt x="66109" y="355939"/>
                  <a:pt x="66966" y="352510"/>
                </a:cubicBezTo>
                <a:lnTo>
                  <a:pt x="60489" y="348510"/>
                </a:lnTo>
                <a:lnTo>
                  <a:pt x="60489" y="341270"/>
                </a:lnTo>
                <a:lnTo>
                  <a:pt x="66871" y="337365"/>
                </a:lnTo>
                <a:lnTo>
                  <a:pt x="66871" y="328983"/>
                </a:lnTo>
                <a:lnTo>
                  <a:pt x="61346" y="325555"/>
                </a:lnTo>
                <a:lnTo>
                  <a:pt x="58203" y="319744"/>
                </a:lnTo>
                <a:cubicBezTo>
                  <a:pt x="16388" y="319172"/>
                  <a:pt x="65061" y="314505"/>
                  <a:pt x="73443" y="306885"/>
                </a:cubicBezTo>
                <a:lnTo>
                  <a:pt x="73443" y="303361"/>
                </a:lnTo>
                <a:lnTo>
                  <a:pt x="80015" y="299361"/>
                </a:lnTo>
                <a:lnTo>
                  <a:pt x="80015" y="291646"/>
                </a:lnTo>
                <a:cubicBezTo>
                  <a:pt x="69252" y="290217"/>
                  <a:pt x="57250" y="287645"/>
                  <a:pt x="60394" y="274215"/>
                </a:cubicBezTo>
                <a:lnTo>
                  <a:pt x="66299" y="270119"/>
                </a:lnTo>
                <a:cubicBezTo>
                  <a:pt x="64775" y="269071"/>
                  <a:pt x="62870" y="267833"/>
                  <a:pt x="60679" y="266213"/>
                </a:cubicBezTo>
                <a:lnTo>
                  <a:pt x="60679" y="259356"/>
                </a:lnTo>
                <a:lnTo>
                  <a:pt x="54012" y="255260"/>
                </a:lnTo>
                <a:lnTo>
                  <a:pt x="60489" y="251260"/>
                </a:lnTo>
                <a:lnTo>
                  <a:pt x="60489" y="247830"/>
                </a:lnTo>
                <a:cubicBezTo>
                  <a:pt x="64988" y="244192"/>
                  <a:pt x="70612" y="242239"/>
                  <a:pt x="76396" y="242306"/>
                </a:cubicBezTo>
                <a:cubicBezTo>
                  <a:pt x="81634" y="238877"/>
                  <a:pt x="81634" y="238877"/>
                  <a:pt x="76396" y="234972"/>
                </a:cubicBezTo>
                <a:lnTo>
                  <a:pt x="63442" y="234972"/>
                </a:lnTo>
                <a:cubicBezTo>
                  <a:pt x="56584" y="229066"/>
                  <a:pt x="61537" y="216398"/>
                  <a:pt x="60298" y="208016"/>
                </a:cubicBezTo>
                <a:cubicBezTo>
                  <a:pt x="62013" y="203920"/>
                  <a:pt x="69823" y="207064"/>
                  <a:pt x="73062" y="203729"/>
                </a:cubicBezTo>
                <a:lnTo>
                  <a:pt x="73062" y="196396"/>
                </a:lnTo>
                <a:cubicBezTo>
                  <a:pt x="71252" y="195253"/>
                  <a:pt x="69157" y="193919"/>
                  <a:pt x="66775" y="192585"/>
                </a:cubicBezTo>
                <a:lnTo>
                  <a:pt x="66775" y="181632"/>
                </a:lnTo>
                <a:lnTo>
                  <a:pt x="60013" y="177631"/>
                </a:lnTo>
                <a:lnTo>
                  <a:pt x="60013" y="170583"/>
                </a:lnTo>
                <a:lnTo>
                  <a:pt x="54012" y="166678"/>
                </a:lnTo>
                <a:lnTo>
                  <a:pt x="54012" y="155628"/>
                </a:lnTo>
                <a:cubicBezTo>
                  <a:pt x="63537" y="153247"/>
                  <a:pt x="63537" y="129530"/>
                  <a:pt x="54488" y="127053"/>
                </a:cubicBezTo>
                <a:cubicBezTo>
                  <a:pt x="53531" y="123424"/>
                  <a:pt x="53240" y="119643"/>
                  <a:pt x="53631" y="115909"/>
                </a:cubicBezTo>
                <a:lnTo>
                  <a:pt x="59822" y="111909"/>
                </a:lnTo>
                <a:lnTo>
                  <a:pt x="53631" y="108003"/>
                </a:lnTo>
                <a:lnTo>
                  <a:pt x="53631" y="86001"/>
                </a:lnTo>
                <a:cubicBezTo>
                  <a:pt x="58057" y="83905"/>
                  <a:pt x="62214" y="81276"/>
                  <a:pt x="66013" y="78190"/>
                </a:cubicBezTo>
                <a:lnTo>
                  <a:pt x="54012" y="71522"/>
                </a:lnTo>
                <a:lnTo>
                  <a:pt x="54012" y="52472"/>
                </a:lnTo>
                <a:lnTo>
                  <a:pt x="60013" y="48663"/>
                </a:lnTo>
                <a:lnTo>
                  <a:pt x="60013" y="41424"/>
                </a:lnTo>
                <a:lnTo>
                  <a:pt x="53631" y="37519"/>
                </a:lnTo>
                <a:lnTo>
                  <a:pt x="53631" y="-581"/>
                </a:lnTo>
                <a:lnTo>
                  <a:pt x="263848" y="-581"/>
                </a:lnTo>
                <a:cubicBezTo>
                  <a:pt x="267658" y="8086"/>
                  <a:pt x="286422" y="-581"/>
                  <a:pt x="293566" y="6372"/>
                </a:cubicBezTo>
                <a:cubicBezTo>
                  <a:pt x="296899" y="3800"/>
                  <a:pt x="303091" y="3228"/>
                  <a:pt x="303091" y="-581"/>
                </a:cubicBezTo>
                <a:lnTo>
                  <a:pt x="309663" y="-581"/>
                </a:lnTo>
                <a:cubicBezTo>
                  <a:pt x="310901" y="5514"/>
                  <a:pt x="347763" y="5610"/>
                  <a:pt x="349096" y="-581"/>
                </a:cubicBezTo>
                <a:lnTo>
                  <a:pt x="644372" y="-581"/>
                </a:lnTo>
                <a:lnTo>
                  <a:pt x="644372" y="89620"/>
                </a:lnTo>
                <a:lnTo>
                  <a:pt x="637894" y="93430"/>
                </a:lnTo>
                <a:lnTo>
                  <a:pt x="637894" y="281358"/>
                </a:lnTo>
                <a:lnTo>
                  <a:pt x="644752" y="285645"/>
                </a:lnTo>
                <a:lnTo>
                  <a:pt x="644752" y="325840"/>
                </a:lnTo>
                <a:cubicBezTo>
                  <a:pt x="654277" y="328888"/>
                  <a:pt x="654277" y="348510"/>
                  <a:pt x="644752" y="351462"/>
                </a:cubicBezTo>
                <a:cubicBezTo>
                  <a:pt x="646943" y="361749"/>
                  <a:pt x="638847" y="380037"/>
                  <a:pt x="651039" y="384514"/>
                </a:cubicBezTo>
                <a:lnTo>
                  <a:pt x="651039" y="432139"/>
                </a:lnTo>
                <a:lnTo>
                  <a:pt x="644752" y="435949"/>
                </a:lnTo>
                <a:lnTo>
                  <a:pt x="644752" y="446903"/>
                </a:lnTo>
                <a:lnTo>
                  <a:pt x="650944" y="450713"/>
                </a:lnTo>
                <a:lnTo>
                  <a:pt x="644372" y="454904"/>
                </a:lnTo>
                <a:lnTo>
                  <a:pt x="644372" y="480336"/>
                </a:lnTo>
                <a:cubicBezTo>
                  <a:pt x="634847" y="482336"/>
                  <a:pt x="634847" y="503195"/>
                  <a:pt x="644372" y="505482"/>
                </a:cubicBezTo>
                <a:cubicBezTo>
                  <a:pt x="644372" y="506625"/>
                  <a:pt x="644848" y="507863"/>
                  <a:pt x="645134" y="509196"/>
                </a:cubicBezTo>
                <a:lnTo>
                  <a:pt x="638752" y="513387"/>
                </a:lnTo>
                <a:lnTo>
                  <a:pt x="638752" y="520626"/>
                </a:lnTo>
                <a:lnTo>
                  <a:pt x="645134" y="524437"/>
                </a:lnTo>
                <a:lnTo>
                  <a:pt x="645134" y="564823"/>
                </a:lnTo>
                <a:lnTo>
                  <a:pt x="651706" y="568728"/>
                </a:lnTo>
                <a:cubicBezTo>
                  <a:pt x="651706" y="570061"/>
                  <a:pt x="651706" y="571299"/>
                  <a:pt x="651706" y="572538"/>
                </a:cubicBezTo>
                <a:cubicBezTo>
                  <a:pt x="656344" y="574671"/>
                  <a:pt x="660669" y="577424"/>
                  <a:pt x="664564" y="580729"/>
                </a:cubicBezTo>
                <a:cubicBezTo>
                  <a:pt x="664564" y="582920"/>
                  <a:pt x="664564" y="585301"/>
                  <a:pt x="663993" y="587206"/>
                </a:cubicBezTo>
                <a:lnTo>
                  <a:pt x="658564" y="590254"/>
                </a:lnTo>
                <a:cubicBezTo>
                  <a:pt x="658564" y="591492"/>
                  <a:pt x="658088" y="592635"/>
                  <a:pt x="657802" y="593969"/>
                </a:cubicBezTo>
                <a:lnTo>
                  <a:pt x="664279" y="598065"/>
                </a:lnTo>
                <a:lnTo>
                  <a:pt x="664279" y="605208"/>
                </a:lnTo>
                <a:lnTo>
                  <a:pt x="670946" y="609304"/>
                </a:lnTo>
                <a:lnTo>
                  <a:pt x="670946" y="634926"/>
                </a:lnTo>
                <a:lnTo>
                  <a:pt x="664184" y="639022"/>
                </a:lnTo>
                <a:lnTo>
                  <a:pt x="664184" y="671883"/>
                </a:lnTo>
                <a:cubicBezTo>
                  <a:pt x="659230" y="673693"/>
                  <a:pt x="657040" y="676360"/>
                  <a:pt x="657040" y="679408"/>
                </a:cubicBezTo>
                <a:cubicBezTo>
                  <a:pt x="655611" y="680837"/>
                  <a:pt x="651706" y="681218"/>
                  <a:pt x="652563" y="683409"/>
                </a:cubicBezTo>
                <a:lnTo>
                  <a:pt x="657897" y="686457"/>
                </a:lnTo>
                <a:cubicBezTo>
                  <a:pt x="657421" y="693410"/>
                  <a:pt x="660564" y="702364"/>
                  <a:pt x="651420" y="704745"/>
                </a:cubicBezTo>
                <a:lnTo>
                  <a:pt x="651420" y="715603"/>
                </a:lnTo>
                <a:lnTo>
                  <a:pt x="644657" y="719699"/>
                </a:lnTo>
                <a:lnTo>
                  <a:pt x="644657" y="741606"/>
                </a:lnTo>
                <a:lnTo>
                  <a:pt x="638180" y="745607"/>
                </a:lnTo>
                <a:cubicBezTo>
                  <a:pt x="638266" y="746788"/>
                  <a:pt x="638428" y="747969"/>
                  <a:pt x="638656" y="749131"/>
                </a:cubicBezTo>
                <a:lnTo>
                  <a:pt x="644276" y="752846"/>
                </a:lnTo>
                <a:lnTo>
                  <a:pt x="644276" y="760370"/>
                </a:lnTo>
                <a:lnTo>
                  <a:pt x="638561" y="763514"/>
                </a:lnTo>
                <a:cubicBezTo>
                  <a:pt x="637228" y="770944"/>
                  <a:pt x="639228" y="778849"/>
                  <a:pt x="637513" y="786279"/>
                </a:cubicBezTo>
                <a:lnTo>
                  <a:pt x="631894" y="789422"/>
                </a:lnTo>
                <a:lnTo>
                  <a:pt x="631894" y="800566"/>
                </a:lnTo>
                <a:lnTo>
                  <a:pt x="637894" y="804281"/>
                </a:lnTo>
                <a:lnTo>
                  <a:pt x="631703" y="808091"/>
                </a:lnTo>
                <a:lnTo>
                  <a:pt x="631703" y="830094"/>
                </a:lnTo>
                <a:lnTo>
                  <a:pt x="637894" y="833999"/>
                </a:lnTo>
                <a:cubicBezTo>
                  <a:pt x="620559" y="841714"/>
                  <a:pt x="646372" y="842762"/>
                  <a:pt x="631608" y="848572"/>
                </a:cubicBezTo>
                <a:cubicBezTo>
                  <a:pt x="634275" y="860954"/>
                  <a:pt x="624845" y="882672"/>
                  <a:pt x="638085" y="889053"/>
                </a:cubicBezTo>
                <a:lnTo>
                  <a:pt x="638085" y="907246"/>
                </a:lnTo>
                <a:lnTo>
                  <a:pt x="612939" y="921343"/>
                </a:lnTo>
                <a:cubicBezTo>
                  <a:pt x="616939" y="927535"/>
                  <a:pt x="631989" y="921343"/>
                  <a:pt x="637990" y="929535"/>
                </a:cubicBezTo>
                <a:lnTo>
                  <a:pt x="625322" y="937060"/>
                </a:lnTo>
                <a:cubicBezTo>
                  <a:pt x="623512" y="946585"/>
                  <a:pt x="640085" y="948966"/>
                  <a:pt x="638180" y="954776"/>
                </a:cubicBezTo>
                <a:cubicBezTo>
                  <a:pt x="634065" y="957805"/>
                  <a:pt x="629693" y="960482"/>
                  <a:pt x="625131" y="962777"/>
                </a:cubicBezTo>
                <a:lnTo>
                  <a:pt x="638276" y="970397"/>
                </a:lnTo>
                <a:cubicBezTo>
                  <a:pt x="637418" y="975350"/>
                  <a:pt x="637323" y="975350"/>
                  <a:pt x="631989" y="975731"/>
                </a:cubicBezTo>
                <a:cubicBezTo>
                  <a:pt x="622464" y="975731"/>
                  <a:pt x="623035" y="983636"/>
                  <a:pt x="628560" y="986780"/>
                </a:cubicBezTo>
                <a:lnTo>
                  <a:pt x="635704" y="986780"/>
                </a:lnTo>
                <a:lnTo>
                  <a:pt x="638752" y="991542"/>
                </a:lnTo>
                <a:cubicBezTo>
                  <a:pt x="636275" y="993066"/>
                  <a:pt x="634180" y="994400"/>
                  <a:pt x="631989" y="995924"/>
                </a:cubicBezTo>
                <a:lnTo>
                  <a:pt x="638180" y="999734"/>
                </a:lnTo>
                <a:lnTo>
                  <a:pt x="638180" y="1047359"/>
                </a:lnTo>
                <a:lnTo>
                  <a:pt x="644752" y="1051360"/>
                </a:lnTo>
                <a:cubicBezTo>
                  <a:pt x="644752" y="1052597"/>
                  <a:pt x="644752" y="1053836"/>
                  <a:pt x="644752" y="1054884"/>
                </a:cubicBezTo>
                <a:lnTo>
                  <a:pt x="638466" y="1058884"/>
                </a:lnTo>
                <a:cubicBezTo>
                  <a:pt x="638466" y="1060313"/>
                  <a:pt x="639038" y="1061456"/>
                  <a:pt x="639228" y="1062408"/>
                </a:cubicBezTo>
                <a:lnTo>
                  <a:pt x="643800" y="1065457"/>
                </a:lnTo>
                <a:cubicBezTo>
                  <a:pt x="646276" y="1070600"/>
                  <a:pt x="645896" y="1074124"/>
                  <a:pt x="638561" y="1076791"/>
                </a:cubicBezTo>
                <a:cubicBezTo>
                  <a:pt x="639133" y="1083840"/>
                  <a:pt x="635704" y="1092793"/>
                  <a:pt x="644943" y="1095270"/>
                </a:cubicBezTo>
                <a:lnTo>
                  <a:pt x="644943" y="1161945"/>
                </a:lnTo>
                <a:lnTo>
                  <a:pt x="638561" y="1165754"/>
                </a:lnTo>
                <a:lnTo>
                  <a:pt x="638561" y="1172994"/>
                </a:lnTo>
                <a:lnTo>
                  <a:pt x="644943" y="1176804"/>
                </a:lnTo>
                <a:lnTo>
                  <a:pt x="644943" y="1191377"/>
                </a:lnTo>
                <a:lnTo>
                  <a:pt x="638942" y="1195378"/>
                </a:lnTo>
                <a:lnTo>
                  <a:pt x="643990" y="1198235"/>
                </a:lnTo>
                <a:cubicBezTo>
                  <a:pt x="645562" y="1218266"/>
                  <a:pt x="645562" y="1238402"/>
                  <a:pt x="643990" y="1258433"/>
                </a:cubicBezTo>
                <a:lnTo>
                  <a:pt x="638656" y="1261481"/>
                </a:lnTo>
                <a:cubicBezTo>
                  <a:pt x="636466" y="1271958"/>
                  <a:pt x="644562" y="1289389"/>
                  <a:pt x="632275" y="1294533"/>
                </a:cubicBezTo>
                <a:lnTo>
                  <a:pt x="632275" y="1342158"/>
                </a:lnTo>
                <a:lnTo>
                  <a:pt x="625512" y="1346253"/>
                </a:lnTo>
                <a:lnTo>
                  <a:pt x="625512" y="1349778"/>
                </a:lnTo>
                <a:lnTo>
                  <a:pt x="632084" y="1353778"/>
                </a:lnTo>
                <a:cubicBezTo>
                  <a:pt x="632084" y="1355016"/>
                  <a:pt x="632084" y="1356254"/>
                  <a:pt x="632084" y="1357493"/>
                </a:cubicBezTo>
                <a:cubicBezTo>
                  <a:pt x="624083" y="1360445"/>
                  <a:pt x="624274" y="1365018"/>
                  <a:pt x="631513" y="1367685"/>
                </a:cubicBezTo>
                <a:cubicBezTo>
                  <a:pt x="636656" y="1378353"/>
                  <a:pt x="625417" y="1396260"/>
                  <a:pt x="639133" y="1401403"/>
                </a:cubicBezTo>
                <a:cubicBezTo>
                  <a:pt x="641228" y="1411785"/>
                  <a:pt x="633132" y="1429407"/>
                  <a:pt x="645514" y="1434455"/>
                </a:cubicBezTo>
                <a:lnTo>
                  <a:pt x="639133" y="1438360"/>
                </a:lnTo>
                <a:lnTo>
                  <a:pt x="639133" y="1449314"/>
                </a:lnTo>
                <a:lnTo>
                  <a:pt x="645705" y="1453219"/>
                </a:lnTo>
                <a:cubicBezTo>
                  <a:pt x="645705" y="1454553"/>
                  <a:pt x="645705" y="1455791"/>
                  <a:pt x="645705" y="1456838"/>
                </a:cubicBezTo>
                <a:lnTo>
                  <a:pt x="639323" y="1460935"/>
                </a:lnTo>
                <a:cubicBezTo>
                  <a:pt x="640276" y="1465887"/>
                  <a:pt x="638561" y="1470460"/>
                  <a:pt x="640371" y="1475603"/>
                </a:cubicBezTo>
                <a:cubicBezTo>
                  <a:pt x="645991" y="1478746"/>
                  <a:pt x="645991" y="1478746"/>
                  <a:pt x="639609" y="1482556"/>
                </a:cubicBezTo>
                <a:cubicBezTo>
                  <a:pt x="640561" y="1490271"/>
                  <a:pt x="635894" y="1501606"/>
                  <a:pt x="645991" y="1504463"/>
                </a:cubicBezTo>
                <a:lnTo>
                  <a:pt x="639704" y="1508369"/>
                </a:lnTo>
                <a:lnTo>
                  <a:pt x="639704" y="1511893"/>
                </a:lnTo>
                <a:cubicBezTo>
                  <a:pt x="641800" y="1513322"/>
                  <a:pt x="643895" y="1514560"/>
                  <a:pt x="645896" y="1515798"/>
                </a:cubicBezTo>
                <a:cubicBezTo>
                  <a:pt x="638276" y="1518465"/>
                  <a:pt x="641133" y="1523704"/>
                  <a:pt x="633989" y="1526181"/>
                </a:cubicBezTo>
                <a:cubicBezTo>
                  <a:pt x="633513" y="1535706"/>
                  <a:pt x="628274" y="1552088"/>
                  <a:pt x="639609" y="1556185"/>
                </a:cubicBezTo>
                <a:cubicBezTo>
                  <a:pt x="642371" y="1568567"/>
                  <a:pt x="632751" y="1590284"/>
                  <a:pt x="646086" y="1596666"/>
                </a:cubicBezTo>
                <a:lnTo>
                  <a:pt x="646086" y="1644291"/>
                </a:lnTo>
                <a:lnTo>
                  <a:pt x="639514" y="1648196"/>
                </a:lnTo>
                <a:lnTo>
                  <a:pt x="639514" y="1677438"/>
                </a:lnTo>
                <a:cubicBezTo>
                  <a:pt x="629227" y="1682391"/>
                  <a:pt x="632846" y="1684201"/>
                  <a:pt x="639514" y="1689915"/>
                </a:cubicBezTo>
                <a:cubicBezTo>
                  <a:pt x="638561" y="1695154"/>
                  <a:pt x="640657" y="1700964"/>
                  <a:pt x="633132" y="1703060"/>
                </a:cubicBezTo>
                <a:lnTo>
                  <a:pt x="638942" y="1707060"/>
                </a:lnTo>
                <a:lnTo>
                  <a:pt x="638942" y="1725348"/>
                </a:lnTo>
                <a:lnTo>
                  <a:pt x="632751" y="1729158"/>
                </a:lnTo>
                <a:lnTo>
                  <a:pt x="632751" y="1732587"/>
                </a:lnTo>
                <a:lnTo>
                  <a:pt x="626369" y="1736588"/>
                </a:lnTo>
                <a:lnTo>
                  <a:pt x="632370" y="1740303"/>
                </a:lnTo>
                <a:lnTo>
                  <a:pt x="632370" y="1748208"/>
                </a:lnTo>
                <a:cubicBezTo>
                  <a:pt x="619321" y="1753542"/>
                  <a:pt x="630465" y="1755638"/>
                  <a:pt x="632942" y="1762020"/>
                </a:cubicBezTo>
                <a:cubicBezTo>
                  <a:pt x="632942" y="1763448"/>
                  <a:pt x="636466" y="1764877"/>
                  <a:pt x="638656" y="1766401"/>
                </a:cubicBezTo>
                <a:lnTo>
                  <a:pt x="632656" y="1770211"/>
                </a:lnTo>
                <a:lnTo>
                  <a:pt x="632656" y="1784785"/>
                </a:lnTo>
                <a:lnTo>
                  <a:pt x="626179" y="1788690"/>
                </a:lnTo>
                <a:lnTo>
                  <a:pt x="626179" y="1792214"/>
                </a:lnTo>
                <a:lnTo>
                  <a:pt x="632942" y="1796500"/>
                </a:lnTo>
                <a:lnTo>
                  <a:pt x="632942" y="1803549"/>
                </a:lnTo>
                <a:cubicBezTo>
                  <a:pt x="641514" y="1806501"/>
                  <a:pt x="639514" y="1810788"/>
                  <a:pt x="638180" y="1814979"/>
                </a:cubicBezTo>
                <a:lnTo>
                  <a:pt x="632656" y="1818027"/>
                </a:lnTo>
                <a:cubicBezTo>
                  <a:pt x="635037" y="1829076"/>
                  <a:pt x="626464" y="1848983"/>
                  <a:pt x="638752" y="1854603"/>
                </a:cubicBezTo>
                <a:cubicBezTo>
                  <a:pt x="638752" y="1855841"/>
                  <a:pt x="638752" y="1856984"/>
                  <a:pt x="638752" y="1858317"/>
                </a:cubicBezTo>
                <a:lnTo>
                  <a:pt x="645229" y="1862318"/>
                </a:lnTo>
                <a:lnTo>
                  <a:pt x="645229" y="1865842"/>
                </a:lnTo>
                <a:lnTo>
                  <a:pt x="638847" y="1869748"/>
                </a:lnTo>
                <a:lnTo>
                  <a:pt x="638847" y="1880606"/>
                </a:lnTo>
                <a:cubicBezTo>
                  <a:pt x="649039" y="1886035"/>
                  <a:pt x="645324" y="1886512"/>
                  <a:pt x="639800" y="1892322"/>
                </a:cubicBezTo>
                <a:lnTo>
                  <a:pt x="644943" y="1895274"/>
                </a:lnTo>
                <a:cubicBezTo>
                  <a:pt x="646658" y="1900228"/>
                  <a:pt x="643514" y="1905752"/>
                  <a:pt x="646276" y="1910705"/>
                </a:cubicBezTo>
                <a:lnTo>
                  <a:pt x="651610" y="1913753"/>
                </a:lnTo>
                <a:lnTo>
                  <a:pt x="651610" y="2016718"/>
                </a:lnTo>
                <a:lnTo>
                  <a:pt x="658468" y="2020814"/>
                </a:lnTo>
                <a:lnTo>
                  <a:pt x="658468" y="2031673"/>
                </a:lnTo>
                <a:lnTo>
                  <a:pt x="652087" y="2035578"/>
                </a:lnTo>
                <a:lnTo>
                  <a:pt x="652087" y="2042817"/>
                </a:lnTo>
                <a:lnTo>
                  <a:pt x="658088" y="2046627"/>
                </a:lnTo>
                <a:cubicBezTo>
                  <a:pt x="659992" y="2053866"/>
                  <a:pt x="654087" y="2054818"/>
                  <a:pt x="653039" y="2058247"/>
                </a:cubicBezTo>
                <a:cubicBezTo>
                  <a:pt x="656373" y="2059866"/>
                  <a:pt x="659516" y="2061486"/>
                  <a:pt x="658183" y="2064724"/>
                </a:cubicBezTo>
                <a:lnTo>
                  <a:pt x="652087" y="2068725"/>
                </a:lnTo>
                <a:lnTo>
                  <a:pt x="652087" y="2083107"/>
                </a:lnTo>
                <a:lnTo>
                  <a:pt x="645324" y="2087108"/>
                </a:lnTo>
                <a:lnTo>
                  <a:pt x="645324" y="2127494"/>
                </a:lnTo>
                <a:lnTo>
                  <a:pt x="651706" y="2131399"/>
                </a:lnTo>
                <a:lnTo>
                  <a:pt x="651706" y="2256558"/>
                </a:lnTo>
                <a:lnTo>
                  <a:pt x="645705" y="2260368"/>
                </a:lnTo>
                <a:lnTo>
                  <a:pt x="645705" y="2279418"/>
                </a:lnTo>
                <a:lnTo>
                  <a:pt x="651230" y="2282466"/>
                </a:lnTo>
                <a:cubicBezTo>
                  <a:pt x="652182" y="2287562"/>
                  <a:pt x="652182" y="2292800"/>
                  <a:pt x="651230" y="2297896"/>
                </a:cubicBezTo>
                <a:lnTo>
                  <a:pt x="645896" y="2300945"/>
                </a:lnTo>
                <a:cubicBezTo>
                  <a:pt x="643800" y="2308564"/>
                  <a:pt x="647134" y="2316565"/>
                  <a:pt x="644181" y="2323995"/>
                </a:cubicBezTo>
                <a:lnTo>
                  <a:pt x="638942" y="2326948"/>
                </a:lnTo>
                <a:lnTo>
                  <a:pt x="645324" y="2330853"/>
                </a:lnTo>
                <a:lnTo>
                  <a:pt x="645324" y="2334377"/>
                </a:lnTo>
                <a:lnTo>
                  <a:pt x="651515" y="2338187"/>
                </a:lnTo>
                <a:cubicBezTo>
                  <a:pt x="649229" y="2339616"/>
                  <a:pt x="647134" y="2340949"/>
                  <a:pt x="644943" y="2342473"/>
                </a:cubicBezTo>
                <a:lnTo>
                  <a:pt x="644943" y="2404481"/>
                </a:lnTo>
                <a:cubicBezTo>
                  <a:pt x="643038" y="2406291"/>
                  <a:pt x="639228" y="2406672"/>
                  <a:pt x="639895" y="2408767"/>
                </a:cubicBezTo>
                <a:lnTo>
                  <a:pt x="644943" y="2411625"/>
                </a:lnTo>
                <a:lnTo>
                  <a:pt x="644943" y="2437533"/>
                </a:lnTo>
                <a:lnTo>
                  <a:pt x="639038" y="2441248"/>
                </a:lnTo>
                <a:cubicBezTo>
                  <a:pt x="639038" y="2442295"/>
                  <a:pt x="639038" y="2443534"/>
                  <a:pt x="639038" y="2444772"/>
                </a:cubicBezTo>
                <a:lnTo>
                  <a:pt x="645514" y="2448772"/>
                </a:lnTo>
                <a:lnTo>
                  <a:pt x="645514" y="2456011"/>
                </a:lnTo>
                <a:lnTo>
                  <a:pt x="639323" y="2459916"/>
                </a:lnTo>
                <a:cubicBezTo>
                  <a:pt x="646276" y="2463917"/>
                  <a:pt x="659611" y="2468775"/>
                  <a:pt x="645896" y="2474299"/>
                </a:cubicBezTo>
                <a:lnTo>
                  <a:pt x="645896" y="2503827"/>
                </a:lnTo>
                <a:lnTo>
                  <a:pt x="651992" y="2507732"/>
                </a:lnTo>
                <a:lnTo>
                  <a:pt x="651992" y="2510209"/>
                </a:lnTo>
                <a:lnTo>
                  <a:pt x="645610" y="2514019"/>
                </a:lnTo>
                <a:lnTo>
                  <a:pt x="645610" y="2576884"/>
                </a:lnTo>
                <a:cubicBezTo>
                  <a:pt x="647991" y="2578217"/>
                  <a:pt x="650086" y="2579551"/>
                  <a:pt x="651896" y="2580694"/>
                </a:cubicBezTo>
                <a:lnTo>
                  <a:pt x="651896" y="2587932"/>
                </a:lnTo>
                <a:lnTo>
                  <a:pt x="645610" y="2592029"/>
                </a:lnTo>
                <a:cubicBezTo>
                  <a:pt x="645029" y="2605592"/>
                  <a:pt x="645314" y="2619175"/>
                  <a:pt x="646467" y="2632700"/>
                </a:cubicBezTo>
                <a:cubicBezTo>
                  <a:pt x="665517" y="2650321"/>
                  <a:pt x="638466" y="2733189"/>
                  <a:pt x="658373" y="2749857"/>
                </a:cubicBezTo>
                <a:lnTo>
                  <a:pt x="652277" y="2753858"/>
                </a:lnTo>
                <a:lnTo>
                  <a:pt x="652277" y="2841964"/>
                </a:lnTo>
                <a:lnTo>
                  <a:pt x="645514" y="2846060"/>
                </a:lnTo>
                <a:lnTo>
                  <a:pt x="645514" y="2937976"/>
                </a:lnTo>
                <a:lnTo>
                  <a:pt x="639228" y="2941786"/>
                </a:lnTo>
                <a:lnTo>
                  <a:pt x="639228" y="2963789"/>
                </a:lnTo>
                <a:lnTo>
                  <a:pt x="645610" y="2967885"/>
                </a:lnTo>
                <a:cubicBezTo>
                  <a:pt x="646372" y="2987697"/>
                  <a:pt x="644086" y="3007985"/>
                  <a:pt x="646467" y="3026940"/>
                </a:cubicBezTo>
                <a:cubicBezTo>
                  <a:pt x="654563" y="3031893"/>
                  <a:pt x="654468" y="3032178"/>
                  <a:pt x="645896" y="3037417"/>
                </a:cubicBezTo>
                <a:lnTo>
                  <a:pt x="645896" y="3048466"/>
                </a:lnTo>
                <a:lnTo>
                  <a:pt x="651992" y="3052371"/>
                </a:lnTo>
                <a:lnTo>
                  <a:pt x="651992" y="3066945"/>
                </a:lnTo>
                <a:lnTo>
                  <a:pt x="645514" y="3070850"/>
                </a:lnTo>
                <a:lnTo>
                  <a:pt x="645514" y="3181245"/>
                </a:lnTo>
                <a:lnTo>
                  <a:pt x="638752" y="3185341"/>
                </a:lnTo>
                <a:lnTo>
                  <a:pt x="638752" y="3203343"/>
                </a:lnTo>
                <a:lnTo>
                  <a:pt x="632465" y="3207439"/>
                </a:lnTo>
                <a:cubicBezTo>
                  <a:pt x="631922" y="3214849"/>
                  <a:pt x="632208" y="3222288"/>
                  <a:pt x="633322" y="3229632"/>
                </a:cubicBezTo>
                <a:lnTo>
                  <a:pt x="637990" y="3232299"/>
                </a:lnTo>
                <a:cubicBezTo>
                  <a:pt x="639942" y="3236166"/>
                  <a:pt x="639942" y="3240719"/>
                  <a:pt x="637990" y="3244586"/>
                </a:cubicBezTo>
                <a:lnTo>
                  <a:pt x="632751" y="3247634"/>
                </a:lnTo>
                <a:cubicBezTo>
                  <a:pt x="632751" y="3254682"/>
                  <a:pt x="630084" y="3263541"/>
                  <a:pt x="639228" y="3265922"/>
                </a:cubicBezTo>
                <a:lnTo>
                  <a:pt x="639228" y="3343170"/>
                </a:lnTo>
                <a:lnTo>
                  <a:pt x="645610" y="3347075"/>
                </a:lnTo>
                <a:lnTo>
                  <a:pt x="639609" y="3350980"/>
                </a:lnTo>
                <a:cubicBezTo>
                  <a:pt x="641609" y="3352409"/>
                  <a:pt x="644562" y="3352695"/>
                  <a:pt x="644943" y="3354981"/>
                </a:cubicBezTo>
                <a:lnTo>
                  <a:pt x="639895" y="3357838"/>
                </a:lnTo>
                <a:cubicBezTo>
                  <a:pt x="638990" y="3362905"/>
                  <a:pt x="638990" y="3368106"/>
                  <a:pt x="639895" y="3373173"/>
                </a:cubicBezTo>
                <a:lnTo>
                  <a:pt x="645514" y="3376412"/>
                </a:lnTo>
                <a:lnTo>
                  <a:pt x="639418" y="3380317"/>
                </a:lnTo>
                <a:lnTo>
                  <a:pt x="639418" y="3394891"/>
                </a:lnTo>
                <a:lnTo>
                  <a:pt x="645800" y="3398796"/>
                </a:lnTo>
                <a:lnTo>
                  <a:pt x="645800" y="3402320"/>
                </a:lnTo>
                <a:lnTo>
                  <a:pt x="639609" y="3406130"/>
                </a:lnTo>
                <a:lnTo>
                  <a:pt x="639609" y="3417084"/>
                </a:lnTo>
                <a:lnTo>
                  <a:pt x="645896" y="3421275"/>
                </a:lnTo>
                <a:cubicBezTo>
                  <a:pt x="641133" y="3462042"/>
                  <a:pt x="655421" y="3514620"/>
                  <a:pt x="640276" y="3549196"/>
                </a:cubicBezTo>
                <a:cubicBezTo>
                  <a:pt x="638361" y="3553101"/>
                  <a:pt x="638361" y="3557672"/>
                  <a:pt x="640276" y="3561578"/>
                </a:cubicBezTo>
                <a:lnTo>
                  <a:pt x="645229" y="3564340"/>
                </a:lnTo>
                <a:lnTo>
                  <a:pt x="639038" y="3568246"/>
                </a:lnTo>
                <a:lnTo>
                  <a:pt x="639038" y="3582819"/>
                </a:lnTo>
                <a:lnTo>
                  <a:pt x="645419" y="3586724"/>
                </a:lnTo>
                <a:lnTo>
                  <a:pt x="645419" y="3593963"/>
                </a:lnTo>
                <a:cubicBezTo>
                  <a:pt x="627322" y="3602726"/>
                  <a:pt x="657992" y="3603964"/>
                  <a:pt x="638847" y="3613013"/>
                </a:cubicBezTo>
                <a:cubicBezTo>
                  <a:pt x="639418" y="3617014"/>
                  <a:pt x="637704" y="3620729"/>
                  <a:pt x="640371" y="3624253"/>
                </a:cubicBezTo>
                <a:cubicBezTo>
                  <a:pt x="643895" y="3625776"/>
                  <a:pt x="646562" y="3627586"/>
                  <a:pt x="645229" y="3630634"/>
                </a:cubicBezTo>
                <a:lnTo>
                  <a:pt x="639038" y="3634539"/>
                </a:lnTo>
                <a:lnTo>
                  <a:pt x="639038" y="3637969"/>
                </a:lnTo>
                <a:lnTo>
                  <a:pt x="632465" y="3641969"/>
                </a:lnTo>
                <a:lnTo>
                  <a:pt x="632465" y="3653209"/>
                </a:lnTo>
                <a:cubicBezTo>
                  <a:pt x="636466" y="3655971"/>
                  <a:pt x="641990" y="3657590"/>
                  <a:pt x="644467" y="3661114"/>
                </a:cubicBezTo>
                <a:lnTo>
                  <a:pt x="638942" y="3664162"/>
                </a:lnTo>
                <a:cubicBezTo>
                  <a:pt x="639800" y="3673687"/>
                  <a:pt x="637037" y="3685117"/>
                  <a:pt x="640371" y="3694547"/>
                </a:cubicBezTo>
                <a:lnTo>
                  <a:pt x="645229" y="3697214"/>
                </a:lnTo>
                <a:lnTo>
                  <a:pt x="645229" y="3726456"/>
                </a:lnTo>
                <a:lnTo>
                  <a:pt x="651896" y="3730551"/>
                </a:lnTo>
                <a:lnTo>
                  <a:pt x="645514" y="3734457"/>
                </a:lnTo>
                <a:cubicBezTo>
                  <a:pt x="645514" y="3735695"/>
                  <a:pt x="645514" y="3736933"/>
                  <a:pt x="645514" y="3737981"/>
                </a:cubicBezTo>
                <a:lnTo>
                  <a:pt x="651420" y="3741696"/>
                </a:lnTo>
                <a:lnTo>
                  <a:pt x="651420" y="3775033"/>
                </a:lnTo>
                <a:cubicBezTo>
                  <a:pt x="642847" y="3778081"/>
                  <a:pt x="644848" y="3782272"/>
                  <a:pt x="646276" y="3786463"/>
                </a:cubicBezTo>
                <a:lnTo>
                  <a:pt x="651801" y="3789511"/>
                </a:lnTo>
                <a:cubicBezTo>
                  <a:pt x="649610" y="3799798"/>
                  <a:pt x="657611" y="3818086"/>
                  <a:pt x="645419" y="3822563"/>
                </a:cubicBezTo>
                <a:lnTo>
                  <a:pt x="645419" y="3855519"/>
                </a:lnTo>
                <a:lnTo>
                  <a:pt x="638656" y="3859615"/>
                </a:lnTo>
                <a:lnTo>
                  <a:pt x="638656" y="3870474"/>
                </a:lnTo>
                <a:lnTo>
                  <a:pt x="631894" y="3874569"/>
                </a:lnTo>
                <a:lnTo>
                  <a:pt x="631894" y="3918480"/>
                </a:lnTo>
                <a:lnTo>
                  <a:pt x="625893" y="3922290"/>
                </a:lnTo>
                <a:lnTo>
                  <a:pt x="625893" y="3929434"/>
                </a:lnTo>
                <a:cubicBezTo>
                  <a:pt x="634465" y="3934672"/>
                  <a:pt x="634465" y="3934958"/>
                  <a:pt x="625893" y="3940101"/>
                </a:cubicBezTo>
                <a:lnTo>
                  <a:pt x="625893" y="3947531"/>
                </a:lnTo>
                <a:lnTo>
                  <a:pt x="631894" y="3951436"/>
                </a:lnTo>
                <a:lnTo>
                  <a:pt x="631894" y="4198134"/>
                </a:lnTo>
                <a:lnTo>
                  <a:pt x="625512" y="4202039"/>
                </a:lnTo>
                <a:lnTo>
                  <a:pt x="625512" y="4205563"/>
                </a:lnTo>
                <a:lnTo>
                  <a:pt x="632275" y="4209564"/>
                </a:lnTo>
                <a:lnTo>
                  <a:pt x="632275" y="4260904"/>
                </a:lnTo>
                <a:lnTo>
                  <a:pt x="638276" y="4264809"/>
                </a:lnTo>
                <a:lnTo>
                  <a:pt x="633227" y="4267666"/>
                </a:lnTo>
                <a:cubicBezTo>
                  <a:pt x="629036" y="4289669"/>
                  <a:pt x="635037" y="4313196"/>
                  <a:pt x="631036" y="4335198"/>
                </a:cubicBezTo>
                <a:lnTo>
                  <a:pt x="625893" y="4338056"/>
                </a:lnTo>
                <a:lnTo>
                  <a:pt x="625893" y="4345580"/>
                </a:lnTo>
                <a:lnTo>
                  <a:pt x="631894" y="4349391"/>
                </a:lnTo>
                <a:lnTo>
                  <a:pt x="631894" y="4356630"/>
                </a:lnTo>
                <a:lnTo>
                  <a:pt x="625512" y="4360535"/>
                </a:lnTo>
                <a:lnTo>
                  <a:pt x="625512" y="4389776"/>
                </a:lnTo>
                <a:lnTo>
                  <a:pt x="631703" y="4393682"/>
                </a:lnTo>
                <a:lnTo>
                  <a:pt x="625893" y="4397397"/>
                </a:lnTo>
                <a:lnTo>
                  <a:pt x="625893" y="4415875"/>
                </a:lnTo>
                <a:cubicBezTo>
                  <a:pt x="635418" y="4421114"/>
                  <a:pt x="634465" y="4426163"/>
                  <a:pt x="625893" y="4430162"/>
                </a:cubicBezTo>
                <a:cubicBezTo>
                  <a:pt x="629036" y="4444831"/>
                  <a:pt x="618368" y="4469787"/>
                  <a:pt x="632275" y="4478264"/>
                </a:cubicBezTo>
                <a:lnTo>
                  <a:pt x="632275" y="4599708"/>
                </a:lnTo>
                <a:cubicBezTo>
                  <a:pt x="633799" y="4601803"/>
                  <a:pt x="639038" y="4602470"/>
                  <a:pt x="638371" y="4605709"/>
                </a:cubicBezTo>
                <a:close/>
                <a:moveTo>
                  <a:pt x="631132" y="2178739"/>
                </a:moveTo>
                <a:cubicBezTo>
                  <a:pt x="608367" y="2167118"/>
                  <a:pt x="580268" y="2170547"/>
                  <a:pt x="556551" y="2162927"/>
                </a:cubicBezTo>
                <a:lnTo>
                  <a:pt x="539501" y="2171500"/>
                </a:lnTo>
                <a:cubicBezTo>
                  <a:pt x="553789" y="2174738"/>
                  <a:pt x="567029" y="2172833"/>
                  <a:pt x="581888" y="2177120"/>
                </a:cubicBezTo>
                <a:cubicBezTo>
                  <a:pt x="597766" y="2182606"/>
                  <a:pt x="614930" y="2183177"/>
                  <a:pt x="631132" y="2178739"/>
                </a:cubicBezTo>
                <a:close/>
                <a:moveTo>
                  <a:pt x="615320" y="1676009"/>
                </a:moveTo>
                <a:cubicBezTo>
                  <a:pt x="607062" y="1674704"/>
                  <a:pt x="598623" y="1676762"/>
                  <a:pt x="591889" y="1681724"/>
                </a:cubicBezTo>
                <a:lnTo>
                  <a:pt x="609605" y="1689820"/>
                </a:lnTo>
                <a:cubicBezTo>
                  <a:pt x="613215" y="1688801"/>
                  <a:pt x="616492" y="1686867"/>
                  <a:pt x="619130" y="1684201"/>
                </a:cubicBezTo>
                <a:cubicBezTo>
                  <a:pt x="617511" y="1681533"/>
                  <a:pt x="620940" y="1678200"/>
                  <a:pt x="615320" y="1676009"/>
                </a:cubicBezTo>
                <a:close/>
                <a:moveTo>
                  <a:pt x="595604" y="1716490"/>
                </a:moveTo>
                <a:cubicBezTo>
                  <a:pt x="602652" y="1711632"/>
                  <a:pt x="611034" y="1713442"/>
                  <a:pt x="617892" y="1707727"/>
                </a:cubicBezTo>
                <a:cubicBezTo>
                  <a:pt x="611605" y="1702203"/>
                  <a:pt x="581411" y="1704203"/>
                  <a:pt x="595604" y="1716490"/>
                </a:cubicBezTo>
                <a:close/>
                <a:moveTo>
                  <a:pt x="589126" y="1661245"/>
                </a:moveTo>
                <a:lnTo>
                  <a:pt x="583316" y="1657530"/>
                </a:lnTo>
                <a:cubicBezTo>
                  <a:pt x="554741" y="1660293"/>
                  <a:pt x="567600" y="1672580"/>
                  <a:pt x="588936" y="1668580"/>
                </a:cubicBezTo>
                <a:cubicBezTo>
                  <a:pt x="593603" y="1664769"/>
                  <a:pt x="593603" y="1663912"/>
                  <a:pt x="589126" y="1661245"/>
                </a:cubicBezTo>
                <a:close/>
                <a:moveTo>
                  <a:pt x="595794" y="1628003"/>
                </a:moveTo>
                <a:lnTo>
                  <a:pt x="612082" y="1618478"/>
                </a:lnTo>
                <a:cubicBezTo>
                  <a:pt x="586774" y="1609191"/>
                  <a:pt x="558999" y="1609191"/>
                  <a:pt x="533691" y="1618478"/>
                </a:cubicBezTo>
                <a:lnTo>
                  <a:pt x="543216" y="1624003"/>
                </a:lnTo>
                <a:cubicBezTo>
                  <a:pt x="561599" y="1622288"/>
                  <a:pt x="577697" y="1629241"/>
                  <a:pt x="595794" y="1628003"/>
                </a:cubicBezTo>
                <a:close/>
                <a:moveTo>
                  <a:pt x="612082" y="1574663"/>
                </a:moveTo>
                <a:cubicBezTo>
                  <a:pt x="590365" y="1563900"/>
                  <a:pt x="567790" y="1574663"/>
                  <a:pt x="543787" y="1572663"/>
                </a:cubicBezTo>
                <a:cubicBezTo>
                  <a:pt x="538168" y="1572091"/>
                  <a:pt x="541692" y="1567424"/>
                  <a:pt x="536358" y="1565424"/>
                </a:cubicBezTo>
                <a:cubicBezTo>
                  <a:pt x="525404" y="1564281"/>
                  <a:pt x="501496" y="1565424"/>
                  <a:pt x="522166" y="1576568"/>
                </a:cubicBezTo>
                <a:cubicBezTo>
                  <a:pt x="539701" y="1577635"/>
                  <a:pt x="557161" y="1579702"/>
                  <a:pt x="574458" y="1582759"/>
                </a:cubicBezTo>
                <a:cubicBezTo>
                  <a:pt x="583983" y="1585426"/>
                  <a:pt x="585507" y="1580663"/>
                  <a:pt x="590079" y="1580187"/>
                </a:cubicBezTo>
                <a:cubicBezTo>
                  <a:pt x="597794" y="1579426"/>
                  <a:pt x="605890" y="1582283"/>
                  <a:pt x="612082" y="1578282"/>
                </a:cubicBezTo>
                <a:close/>
                <a:moveTo>
                  <a:pt x="513498" y="1593046"/>
                </a:moveTo>
                <a:lnTo>
                  <a:pt x="513498" y="1596666"/>
                </a:lnTo>
                <a:cubicBezTo>
                  <a:pt x="534358" y="1602857"/>
                  <a:pt x="564647" y="1607905"/>
                  <a:pt x="585793" y="1596666"/>
                </a:cubicBezTo>
                <a:cubicBezTo>
                  <a:pt x="585793" y="1590760"/>
                  <a:pt x="585793" y="1590760"/>
                  <a:pt x="582935" y="1587903"/>
                </a:cubicBezTo>
                <a:cubicBezTo>
                  <a:pt x="573610" y="1588436"/>
                  <a:pt x="564485" y="1590798"/>
                  <a:pt x="556075" y="1594856"/>
                </a:cubicBezTo>
                <a:cubicBezTo>
                  <a:pt x="551817" y="1592132"/>
                  <a:pt x="547283" y="1589865"/>
                  <a:pt x="542549" y="1588093"/>
                </a:cubicBezTo>
                <a:cubicBezTo>
                  <a:pt x="533786" y="1595046"/>
                  <a:pt x="522166" y="1588284"/>
                  <a:pt x="513498" y="1593046"/>
                </a:cubicBezTo>
                <a:close/>
                <a:moveTo>
                  <a:pt x="520070" y="1735921"/>
                </a:moveTo>
                <a:cubicBezTo>
                  <a:pt x="548645" y="1746685"/>
                  <a:pt x="584650" y="1746494"/>
                  <a:pt x="616273" y="1750018"/>
                </a:cubicBezTo>
                <a:lnTo>
                  <a:pt x="619226" y="1745256"/>
                </a:lnTo>
                <a:cubicBezTo>
                  <a:pt x="614225" y="1741122"/>
                  <a:pt x="607996" y="1738740"/>
                  <a:pt x="601509" y="1738493"/>
                </a:cubicBezTo>
                <a:cubicBezTo>
                  <a:pt x="598099" y="1735416"/>
                  <a:pt x="592917" y="1735416"/>
                  <a:pt x="589508" y="1738493"/>
                </a:cubicBezTo>
                <a:cubicBezTo>
                  <a:pt x="569791" y="1735159"/>
                  <a:pt x="537215" y="1723920"/>
                  <a:pt x="520070" y="1735540"/>
                </a:cubicBezTo>
                <a:close/>
                <a:moveTo>
                  <a:pt x="582554" y="1849555"/>
                </a:moveTo>
                <a:cubicBezTo>
                  <a:pt x="593889" y="1850221"/>
                  <a:pt x="606176" y="1856888"/>
                  <a:pt x="617606" y="1851936"/>
                </a:cubicBezTo>
                <a:cubicBezTo>
                  <a:pt x="631703" y="1835553"/>
                  <a:pt x="564361" y="1839553"/>
                  <a:pt x="582554" y="1849173"/>
                </a:cubicBezTo>
                <a:close/>
                <a:moveTo>
                  <a:pt x="596556" y="1790023"/>
                </a:moveTo>
                <a:cubicBezTo>
                  <a:pt x="597318" y="1790023"/>
                  <a:pt x="598080" y="1789261"/>
                  <a:pt x="598842" y="1788785"/>
                </a:cubicBezTo>
                <a:lnTo>
                  <a:pt x="598842" y="1784975"/>
                </a:lnTo>
                <a:cubicBezTo>
                  <a:pt x="585412" y="1774878"/>
                  <a:pt x="566647" y="1780498"/>
                  <a:pt x="552932" y="1784975"/>
                </a:cubicBezTo>
                <a:cubicBezTo>
                  <a:pt x="567124" y="1788871"/>
                  <a:pt x="581859" y="1790442"/>
                  <a:pt x="596556" y="1789642"/>
                </a:cubicBezTo>
                <a:close/>
                <a:moveTo>
                  <a:pt x="529881" y="2199598"/>
                </a:moveTo>
                <a:cubicBezTo>
                  <a:pt x="546074" y="2197598"/>
                  <a:pt x="563600" y="2198360"/>
                  <a:pt x="578077" y="2190835"/>
                </a:cubicBezTo>
                <a:cubicBezTo>
                  <a:pt x="567886" y="2185596"/>
                  <a:pt x="554170" y="2189883"/>
                  <a:pt x="542263" y="2188549"/>
                </a:cubicBezTo>
                <a:lnTo>
                  <a:pt x="536453" y="2195884"/>
                </a:lnTo>
                <a:cubicBezTo>
                  <a:pt x="533501" y="2194741"/>
                  <a:pt x="522356" y="2196550"/>
                  <a:pt x="530357" y="2199217"/>
                </a:cubicBezTo>
                <a:close/>
                <a:moveTo>
                  <a:pt x="625131" y="2013670"/>
                </a:moveTo>
                <a:lnTo>
                  <a:pt x="625131" y="2009765"/>
                </a:lnTo>
                <a:cubicBezTo>
                  <a:pt x="615396" y="2002555"/>
                  <a:pt x="602100" y="2002555"/>
                  <a:pt x="592365" y="2009765"/>
                </a:cubicBezTo>
                <a:lnTo>
                  <a:pt x="592365" y="2013575"/>
                </a:lnTo>
                <a:cubicBezTo>
                  <a:pt x="603166" y="2015956"/>
                  <a:pt x="614368" y="2015861"/>
                  <a:pt x="625131" y="2013289"/>
                </a:cubicBezTo>
                <a:close/>
                <a:moveTo>
                  <a:pt x="635227" y="1967474"/>
                </a:moveTo>
                <a:cubicBezTo>
                  <a:pt x="633075" y="1966388"/>
                  <a:pt x="631008" y="1965141"/>
                  <a:pt x="629036" y="1963759"/>
                </a:cubicBezTo>
                <a:lnTo>
                  <a:pt x="614844" y="1963759"/>
                </a:lnTo>
                <a:cubicBezTo>
                  <a:pt x="585697" y="1974618"/>
                  <a:pt x="646372" y="1972617"/>
                  <a:pt x="635227" y="1967283"/>
                </a:cubicBezTo>
                <a:close/>
                <a:moveTo>
                  <a:pt x="590841" y="1919849"/>
                </a:moveTo>
                <a:cubicBezTo>
                  <a:pt x="589069" y="1920154"/>
                  <a:pt x="587355" y="1920764"/>
                  <a:pt x="585793" y="1921659"/>
                </a:cubicBezTo>
                <a:lnTo>
                  <a:pt x="585793" y="1925278"/>
                </a:lnTo>
                <a:cubicBezTo>
                  <a:pt x="603233" y="1928479"/>
                  <a:pt x="621121" y="1928479"/>
                  <a:pt x="638561" y="1925278"/>
                </a:cubicBezTo>
                <a:lnTo>
                  <a:pt x="628369" y="1920039"/>
                </a:lnTo>
                <a:cubicBezTo>
                  <a:pt x="616177" y="1918706"/>
                  <a:pt x="603128" y="1919658"/>
                  <a:pt x="590841" y="1919658"/>
                </a:cubicBezTo>
                <a:close/>
                <a:moveTo>
                  <a:pt x="609224" y="1646862"/>
                </a:moveTo>
                <a:cubicBezTo>
                  <a:pt x="602938" y="1647624"/>
                  <a:pt x="597032" y="1645719"/>
                  <a:pt x="592746" y="1648672"/>
                </a:cubicBezTo>
                <a:cubicBezTo>
                  <a:pt x="592746" y="1649910"/>
                  <a:pt x="592746" y="1651053"/>
                  <a:pt x="592746" y="1652387"/>
                </a:cubicBezTo>
                <a:lnTo>
                  <a:pt x="599318" y="1656292"/>
                </a:lnTo>
                <a:cubicBezTo>
                  <a:pt x="599318" y="1666484"/>
                  <a:pt x="619226" y="1661531"/>
                  <a:pt x="624083" y="1656863"/>
                </a:cubicBezTo>
                <a:close/>
                <a:moveTo>
                  <a:pt x="563028" y="1543897"/>
                </a:moveTo>
                <a:cubicBezTo>
                  <a:pt x="537787" y="1554184"/>
                  <a:pt x="505878" y="1541040"/>
                  <a:pt x="481208" y="1553422"/>
                </a:cubicBezTo>
                <a:cubicBezTo>
                  <a:pt x="526166" y="1562947"/>
                  <a:pt x="570743" y="1555613"/>
                  <a:pt x="617130" y="1554470"/>
                </a:cubicBezTo>
                <a:cubicBezTo>
                  <a:pt x="624940" y="1533324"/>
                  <a:pt x="575410" y="1547231"/>
                  <a:pt x="563028" y="1543326"/>
                </a:cubicBezTo>
                <a:close/>
                <a:moveTo>
                  <a:pt x="408247" y="3059896"/>
                </a:moveTo>
                <a:cubicBezTo>
                  <a:pt x="415200" y="3055705"/>
                  <a:pt x="424058" y="3059896"/>
                  <a:pt x="431297" y="3054372"/>
                </a:cubicBezTo>
                <a:cubicBezTo>
                  <a:pt x="453586" y="3056753"/>
                  <a:pt x="485113" y="3062372"/>
                  <a:pt x="506830" y="3052562"/>
                </a:cubicBezTo>
                <a:lnTo>
                  <a:pt x="506830" y="3048657"/>
                </a:lnTo>
                <a:cubicBezTo>
                  <a:pt x="492591" y="3038036"/>
                  <a:pt x="473750" y="3035893"/>
                  <a:pt x="457491" y="3043037"/>
                </a:cubicBezTo>
                <a:cubicBezTo>
                  <a:pt x="449395" y="3037894"/>
                  <a:pt x="437679" y="3031988"/>
                  <a:pt x="428154" y="3037798"/>
                </a:cubicBezTo>
                <a:cubicBezTo>
                  <a:pt x="429868" y="3051038"/>
                  <a:pt x="335476" y="3036941"/>
                  <a:pt x="381577" y="3059420"/>
                </a:cubicBezTo>
                <a:cubicBezTo>
                  <a:pt x="372052" y="3065421"/>
                  <a:pt x="358717" y="3057991"/>
                  <a:pt x="349382" y="3063421"/>
                </a:cubicBezTo>
                <a:lnTo>
                  <a:pt x="349382" y="3066945"/>
                </a:lnTo>
                <a:lnTo>
                  <a:pt x="342810" y="3070945"/>
                </a:lnTo>
                <a:lnTo>
                  <a:pt x="342810" y="3078660"/>
                </a:lnTo>
                <a:lnTo>
                  <a:pt x="351287" y="3080280"/>
                </a:lnTo>
                <a:cubicBezTo>
                  <a:pt x="371861" y="3069135"/>
                  <a:pt x="396721" y="3073898"/>
                  <a:pt x="417962" y="3079518"/>
                </a:cubicBezTo>
                <a:cubicBezTo>
                  <a:pt x="438927" y="3076679"/>
                  <a:pt x="460244" y="3080899"/>
                  <a:pt x="478541" y="3091520"/>
                </a:cubicBezTo>
                <a:cubicBezTo>
                  <a:pt x="485018" y="3089614"/>
                  <a:pt x="493210" y="3092948"/>
                  <a:pt x="500068" y="3089424"/>
                </a:cubicBezTo>
                <a:lnTo>
                  <a:pt x="493876" y="3085423"/>
                </a:lnTo>
                <a:lnTo>
                  <a:pt x="493876" y="3078184"/>
                </a:lnTo>
                <a:cubicBezTo>
                  <a:pt x="496353" y="3075041"/>
                  <a:pt x="504449" y="3077613"/>
                  <a:pt x="506830" y="3074469"/>
                </a:cubicBezTo>
                <a:lnTo>
                  <a:pt x="506830" y="3070755"/>
                </a:lnTo>
                <a:cubicBezTo>
                  <a:pt x="502735" y="3067707"/>
                  <a:pt x="493591" y="3069707"/>
                  <a:pt x="490828" y="3065421"/>
                </a:cubicBezTo>
                <a:cubicBezTo>
                  <a:pt x="477017" y="3065421"/>
                  <a:pt x="462730" y="3063421"/>
                  <a:pt x="450728" y="3072660"/>
                </a:cubicBezTo>
                <a:cubicBezTo>
                  <a:pt x="439108" y="3075136"/>
                  <a:pt x="443965" y="3064373"/>
                  <a:pt x="433583" y="3065326"/>
                </a:cubicBezTo>
                <a:cubicBezTo>
                  <a:pt x="424763" y="3066535"/>
                  <a:pt x="415800" y="3064611"/>
                  <a:pt x="408247" y="3059896"/>
                </a:cubicBezTo>
                <a:close/>
                <a:moveTo>
                  <a:pt x="518737" y="3034750"/>
                </a:moveTo>
                <a:cubicBezTo>
                  <a:pt x="520461" y="3032217"/>
                  <a:pt x="520718" y="3028950"/>
                  <a:pt x="519403" y="3026178"/>
                </a:cubicBezTo>
                <a:lnTo>
                  <a:pt x="509878" y="3021034"/>
                </a:lnTo>
                <a:cubicBezTo>
                  <a:pt x="505611" y="3019711"/>
                  <a:pt x="501077" y="3022101"/>
                  <a:pt x="499753" y="3026378"/>
                </a:cubicBezTo>
                <a:cubicBezTo>
                  <a:pt x="498648" y="3029931"/>
                  <a:pt x="500115" y="3033779"/>
                  <a:pt x="503306" y="3035703"/>
                </a:cubicBezTo>
                <a:cubicBezTo>
                  <a:pt x="508469" y="3036284"/>
                  <a:pt x="513688" y="3035960"/>
                  <a:pt x="518737" y="3034750"/>
                </a:cubicBezTo>
                <a:close/>
                <a:moveTo>
                  <a:pt x="464539" y="2888446"/>
                </a:moveTo>
                <a:cubicBezTo>
                  <a:pt x="469873" y="2887780"/>
                  <a:pt x="475779" y="2889685"/>
                  <a:pt x="480065" y="2886922"/>
                </a:cubicBezTo>
                <a:cubicBezTo>
                  <a:pt x="480065" y="2874349"/>
                  <a:pt x="453300" y="2883779"/>
                  <a:pt x="444632" y="2881017"/>
                </a:cubicBezTo>
                <a:cubicBezTo>
                  <a:pt x="435107" y="2876350"/>
                  <a:pt x="435107" y="2876350"/>
                  <a:pt x="428249" y="2879302"/>
                </a:cubicBezTo>
                <a:lnTo>
                  <a:pt x="428249" y="2882922"/>
                </a:lnTo>
                <a:cubicBezTo>
                  <a:pt x="439108" y="2887970"/>
                  <a:pt x="453300" y="2896257"/>
                  <a:pt x="464539" y="2888446"/>
                </a:cubicBezTo>
                <a:close/>
                <a:moveTo>
                  <a:pt x="457586" y="2943691"/>
                </a:moveTo>
                <a:cubicBezTo>
                  <a:pt x="456853" y="2944053"/>
                  <a:pt x="456157" y="2944463"/>
                  <a:pt x="455491" y="2944930"/>
                </a:cubicBezTo>
                <a:cubicBezTo>
                  <a:pt x="453586" y="2948930"/>
                  <a:pt x="465206" y="2946168"/>
                  <a:pt x="457586" y="2943691"/>
                </a:cubicBezTo>
                <a:close/>
                <a:moveTo>
                  <a:pt x="486733" y="2959979"/>
                </a:moveTo>
                <a:cubicBezTo>
                  <a:pt x="486733" y="2961122"/>
                  <a:pt x="486733" y="2962265"/>
                  <a:pt x="486733" y="2963504"/>
                </a:cubicBezTo>
                <a:cubicBezTo>
                  <a:pt x="503211" y="2973029"/>
                  <a:pt x="524166" y="2977505"/>
                  <a:pt x="539215" y="2967980"/>
                </a:cubicBezTo>
                <a:lnTo>
                  <a:pt x="539215" y="2956455"/>
                </a:lnTo>
                <a:cubicBezTo>
                  <a:pt x="531081" y="2949664"/>
                  <a:pt x="520642" y="2946253"/>
                  <a:pt x="510069" y="2946930"/>
                </a:cubicBezTo>
                <a:cubicBezTo>
                  <a:pt x="500544" y="2961027"/>
                  <a:pt x="496353" y="2950168"/>
                  <a:pt x="483304" y="2950644"/>
                </a:cubicBezTo>
                <a:cubicBezTo>
                  <a:pt x="479303" y="2955312"/>
                  <a:pt x="479303" y="2955407"/>
                  <a:pt x="486733" y="2959979"/>
                </a:cubicBezTo>
                <a:close/>
                <a:moveTo>
                  <a:pt x="510164" y="2939976"/>
                </a:moveTo>
                <a:cubicBezTo>
                  <a:pt x="518832" y="2939976"/>
                  <a:pt x="533882" y="2942358"/>
                  <a:pt x="538739" y="2933880"/>
                </a:cubicBezTo>
                <a:cubicBezTo>
                  <a:pt x="533501" y="2931976"/>
                  <a:pt x="497782" y="2929309"/>
                  <a:pt x="510164" y="2939976"/>
                </a:cubicBezTo>
                <a:close/>
                <a:moveTo>
                  <a:pt x="506926" y="2986459"/>
                </a:moveTo>
                <a:lnTo>
                  <a:pt x="515879" y="2991412"/>
                </a:lnTo>
                <a:cubicBezTo>
                  <a:pt x="522070" y="2991412"/>
                  <a:pt x="519594" y="2988268"/>
                  <a:pt x="520070" y="2986363"/>
                </a:cubicBezTo>
                <a:cubicBezTo>
                  <a:pt x="516060" y="2983782"/>
                  <a:pt x="510898" y="2983820"/>
                  <a:pt x="506926" y="2986459"/>
                </a:cubicBezTo>
                <a:close/>
                <a:moveTo>
                  <a:pt x="520070" y="3063801"/>
                </a:moveTo>
                <a:cubicBezTo>
                  <a:pt x="528852" y="3067488"/>
                  <a:pt x="538949" y="3066059"/>
                  <a:pt x="546359" y="3060087"/>
                </a:cubicBezTo>
                <a:cubicBezTo>
                  <a:pt x="537634" y="3056401"/>
                  <a:pt x="527595" y="3057668"/>
                  <a:pt x="520070" y="3063421"/>
                </a:cubicBezTo>
                <a:close/>
                <a:moveTo>
                  <a:pt x="529595" y="2855490"/>
                </a:moveTo>
                <a:cubicBezTo>
                  <a:pt x="485971" y="2854728"/>
                  <a:pt x="442537" y="2848917"/>
                  <a:pt x="401579" y="2865015"/>
                </a:cubicBezTo>
                <a:cubicBezTo>
                  <a:pt x="403484" y="2885112"/>
                  <a:pt x="434821" y="2866634"/>
                  <a:pt x="446061" y="2862634"/>
                </a:cubicBezTo>
                <a:cubicBezTo>
                  <a:pt x="474045" y="2861995"/>
                  <a:pt x="502011" y="2864329"/>
                  <a:pt x="529500" y="2869587"/>
                </a:cubicBezTo>
                <a:cubicBezTo>
                  <a:pt x="542549" y="2866062"/>
                  <a:pt x="542073" y="2859395"/>
                  <a:pt x="529309" y="2855109"/>
                </a:cubicBezTo>
                <a:close/>
                <a:moveTo>
                  <a:pt x="420629" y="2886255"/>
                </a:moveTo>
                <a:cubicBezTo>
                  <a:pt x="405484" y="2880636"/>
                  <a:pt x="408723" y="2893590"/>
                  <a:pt x="420629" y="2887494"/>
                </a:cubicBezTo>
                <a:cubicBezTo>
                  <a:pt x="420439" y="2886732"/>
                  <a:pt x="420629" y="2886160"/>
                  <a:pt x="420343" y="2885875"/>
                </a:cubicBezTo>
                <a:close/>
                <a:moveTo>
                  <a:pt x="211079" y="2820342"/>
                </a:moveTo>
                <a:cubicBezTo>
                  <a:pt x="222793" y="2825715"/>
                  <a:pt x="236120" y="2826400"/>
                  <a:pt x="248322" y="2822248"/>
                </a:cubicBezTo>
                <a:lnTo>
                  <a:pt x="251084" y="2817485"/>
                </a:lnTo>
                <a:lnTo>
                  <a:pt x="241178" y="2810913"/>
                </a:lnTo>
                <a:cubicBezTo>
                  <a:pt x="230034" y="2822628"/>
                  <a:pt x="210793" y="2799102"/>
                  <a:pt x="211270" y="2819962"/>
                </a:cubicBezTo>
                <a:close/>
                <a:moveTo>
                  <a:pt x="208031" y="2929309"/>
                </a:moveTo>
                <a:cubicBezTo>
                  <a:pt x="201935" y="2938834"/>
                  <a:pt x="236606" y="2938071"/>
                  <a:pt x="243083" y="2935309"/>
                </a:cubicBezTo>
                <a:cubicBezTo>
                  <a:pt x="235558" y="2929309"/>
                  <a:pt x="219080" y="2928546"/>
                  <a:pt x="208031" y="2929309"/>
                </a:cubicBezTo>
                <a:close/>
                <a:moveTo>
                  <a:pt x="259561" y="2888351"/>
                </a:moveTo>
                <a:lnTo>
                  <a:pt x="277754" y="2879398"/>
                </a:lnTo>
                <a:lnTo>
                  <a:pt x="274801" y="2873682"/>
                </a:lnTo>
                <a:cubicBezTo>
                  <a:pt x="268991" y="2883969"/>
                  <a:pt x="224605" y="2866539"/>
                  <a:pt x="243750" y="2879302"/>
                </a:cubicBezTo>
                <a:lnTo>
                  <a:pt x="237940" y="2883112"/>
                </a:lnTo>
                <a:cubicBezTo>
                  <a:pt x="236320" y="2892351"/>
                  <a:pt x="255180" y="2887494"/>
                  <a:pt x="259561" y="2888065"/>
                </a:cubicBezTo>
                <a:close/>
                <a:moveTo>
                  <a:pt x="283374" y="2809770"/>
                </a:moveTo>
                <a:cubicBezTo>
                  <a:pt x="283374" y="2809103"/>
                  <a:pt x="280897" y="2808532"/>
                  <a:pt x="279659" y="2807960"/>
                </a:cubicBezTo>
                <a:lnTo>
                  <a:pt x="263848" y="2816818"/>
                </a:lnTo>
                <a:cubicBezTo>
                  <a:pt x="261847" y="2826343"/>
                  <a:pt x="278040" y="2821295"/>
                  <a:pt x="283564" y="2816818"/>
                </a:cubicBezTo>
                <a:cubicBezTo>
                  <a:pt x="283758" y="2814370"/>
                  <a:pt x="283694" y="2811913"/>
                  <a:pt x="283374" y="2809484"/>
                </a:cubicBezTo>
                <a:close/>
                <a:moveTo>
                  <a:pt x="273849" y="2837107"/>
                </a:moveTo>
                <a:cubicBezTo>
                  <a:pt x="270229" y="2837107"/>
                  <a:pt x="267372" y="2836440"/>
                  <a:pt x="264324" y="2838535"/>
                </a:cubicBezTo>
                <a:cubicBezTo>
                  <a:pt x="263276" y="2845489"/>
                  <a:pt x="263371" y="2845489"/>
                  <a:pt x="267372" y="2848060"/>
                </a:cubicBezTo>
                <a:cubicBezTo>
                  <a:pt x="286993" y="2848537"/>
                  <a:pt x="297376" y="2848346"/>
                  <a:pt x="273659" y="2836821"/>
                </a:cubicBezTo>
                <a:close/>
                <a:moveTo>
                  <a:pt x="292899" y="2914450"/>
                </a:moveTo>
                <a:cubicBezTo>
                  <a:pt x="300328" y="2912164"/>
                  <a:pt x="288898" y="2909020"/>
                  <a:pt x="287184" y="2907115"/>
                </a:cubicBezTo>
                <a:cubicBezTo>
                  <a:pt x="281307" y="2906639"/>
                  <a:pt x="275471" y="2908439"/>
                  <a:pt x="270896" y="2912164"/>
                </a:cubicBezTo>
                <a:cubicBezTo>
                  <a:pt x="276802" y="2916735"/>
                  <a:pt x="286041" y="2913211"/>
                  <a:pt x="293185" y="2914164"/>
                </a:cubicBezTo>
                <a:close/>
                <a:moveTo>
                  <a:pt x="270134" y="2934738"/>
                </a:moveTo>
                <a:cubicBezTo>
                  <a:pt x="274111" y="2937405"/>
                  <a:pt x="279302" y="2937405"/>
                  <a:pt x="283279" y="2934738"/>
                </a:cubicBezTo>
                <a:cubicBezTo>
                  <a:pt x="279425" y="2932109"/>
                  <a:pt x="274387" y="2932004"/>
                  <a:pt x="270420" y="2934452"/>
                </a:cubicBezTo>
                <a:close/>
                <a:moveTo>
                  <a:pt x="299757" y="1374066"/>
                </a:moveTo>
                <a:cubicBezTo>
                  <a:pt x="304329" y="1370257"/>
                  <a:pt x="304329" y="1370257"/>
                  <a:pt x="299757" y="1366732"/>
                </a:cubicBezTo>
                <a:lnTo>
                  <a:pt x="286898" y="1366732"/>
                </a:lnTo>
                <a:cubicBezTo>
                  <a:pt x="282231" y="1370542"/>
                  <a:pt x="282231" y="1370542"/>
                  <a:pt x="286898" y="1374066"/>
                </a:cubicBezTo>
                <a:close/>
                <a:moveTo>
                  <a:pt x="299757" y="2601267"/>
                </a:moveTo>
                <a:cubicBezTo>
                  <a:pt x="292994" y="2603839"/>
                  <a:pt x="303662" y="2606601"/>
                  <a:pt x="305662" y="2608983"/>
                </a:cubicBezTo>
                <a:lnTo>
                  <a:pt x="315187" y="2603458"/>
                </a:lnTo>
                <a:cubicBezTo>
                  <a:pt x="311759" y="2599077"/>
                  <a:pt x="305282" y="2601554"/>
                  <a:pt x="300043" y="2600982"/>
                </a:cubicBezTo>
                <a:close/>
                <a:moveTo>
                  <a:pt x="296518" y="2845774"/>
                </a:moveTo>
                <a:cubicBezTo>
                  <a:pt x="314616" y="2851775"/>
                  <a:pt x="339190" y="2844631"/>
                  <a:pt x="355859" y="2839107"/>
                </a:cubicBezTo>
                <a:cubicBezTo>
                  <a:pt x="351001" y="2830058"/>
                  <a:pt x="295852" y="2836821"/>
                  <a:pt x="296804" y="2845489"/>
                </a:cubicBezTo>
                <a:close/>
                <a:moveTo>
                  <a:pt x="474541" y="1169374"/>
                </a:moveTo>
                <a:cubicBezTo>
                  <a:pt x="474541" y="1181852"/>
                  <a:pt x="500544" y="1172803"/>
                  <a:pt x="509783" y="1175279"/>
                </a:cubicBezTo>
                <a:cubicBezTo>
                  <a:pt x="523785" y="1166040"/>
                  <a:pt x="479303" y="1160802"/>
                  <a:pt x="474826" y="1168803"/>
                </a:cubicBezTo>
                <a:close/>
                <a:moveTo>
                  <a:pt x="481399" y="1115082"/>
                </a:moveTo>
                <a:cubicBezTo>
                  <a:pt x="488066" y="1118796"/>
                  <a:pt x="487780" y="1125940"/>
                  <a:pt x="497401" y="1123749"/>
                </a:cubicBezTo>
                <a:cubicBezTo>
                  <a:pt x="501211" y="1120606"/>
                  <a:pt x="512069" y="1118225"/>
                  <a:pt x="503211" y="1112701"/>
                </a:cubicBezTo>
                <a:cubicBezTo>
                  <a:pt x="497020" y="1113462"/>
                  <a:pt x="485399" y="1109176"/>
                  <a:pt x="481684" y="1114510"/>
                </a:cubicBezTo>
                <a:close/>
                <a:moveTo>
                  <a:pt x="526928" y="1537706"/>
                </a:moveTo>
                <a:cubicBezTo>
                  <a:pt x="533862" y="1540097"/>
                  <a:pt x="540959" y="1541973"/>
                  <a:pt x="548169" y="1543326"/>
                </a:cubicBezTo>
                <a:cubicBezTo>
                  <a:pt x="552455" y="1538468"/>
                  <a:pt x="576172" y="1533038"/>
                  <a:pt x="571315" y="1525800"/>
                </a:cubicBezTo>
                <a:cubicBezTo>
                  <a:pt x="558932" y="1520847"/>
                  <a:pt x="544835" y="1533229"/>
                  <a:pt x="533691" y="1526848"/>
                </a:cubicBezTo>
                <a:cubicBezTo>
                  <a:pt x="524737" y="1521132"/>
                  <a:pt x="526928" y="1532753"/>
                  <a:pt x="526928" y="1537706"/>
                </a:cubicBezTo>
                <a:close/>
                <a:moveTo>
                  <a:pt x="458539" y="1554089"/>
                </a:moveTo>
                <a:lnTo>
                  <a:pt x="467587" y="1548755"/>
                </a:lnTo>
                <a:cubicBezTo>
                  <a:pt x="455957" y="1542316"/>
                  <a:pt x="442203" y="1540868"/>
                  <a:pt x="429487" y="1544755"/>
                </a:cubicBezTo>
                <a:cubicBezTo>
                  <a:pt x="437203" y="1552003"/>
                  <a:pt x="447747" y="1555432"/>
                  <a:pt x="458253" y="1554089"/>
                </a:cubicBezTo>
                <a:close/>
                <a:moveTo>
                  <a:pt x="453395" y="2694232"/>
                </a:moveTo>
                <a:cubicBezTo>
                  <a:pt x="438346" y="2688612"/>
                  <a:pt x="441584" y="2701661"/>
                  <a:pt x="453395" y="2695470"/>
                </a:cubicBezTo>
                <a:cubicBezTo>
                  <a:pt x="453300" y="2695089"/>
                  <a:pt x="453490" y="2694517"/>
                  <a:pt x="453109" y="2694232"/>
                </a:cubicBezTo>
                <a:close/>
                <a:moveTo>
                  <a:pt x="436822" y="2817580"/>
                </a:moveTo>
                <a:cubicBezTo>
                  <a:pt x="451681" y="2820438"/>
                  <a:pt x="467207" y="2815295"/>
                  <a:pt x="480732" y="2813008"/>
                </a:cubicBezTo>
                <a:cubicBezTo>
                  <a:pt x="468826" y="2804150"/>
                  <a:pt x="449109" y="2806341"/>
                  <a:pt x="435107" y="2809103"/>
                </a:cubicBezTo>
                <a:cubicBezTo>
                  <a:pt x="435488" y="2811865"/>
                  <a:pt x="432821" y="2815009"/>
                  <a:pt x="436536" y="2817580"/>
                </a:cubicBezTo>
                <a:close/>
                <a:moveTo>
                  <a:pt x="503497" y="2744714"/>
                </a:moveTo>
                <a:cubicBezTo>
                  <a:pt x="508450" y="2741094"/>
                  <a:pt x="508450" y="2741094"/>
                  <a:pt x="503497" y="2737285"/>
                </a:cubicBezTo>
                <a:cubicBezTo>
                  <a:pt x="489495" y="2739475"/>
                  <a:pt x="477970" y="2732808"/>
                  <a:pt x="464349" y="2733570"/>
                </a:cubicBezTo>
                <a:cubicBezTo>
                  <a:pt x="459682" y="2737189"/>
                  <a:pt x="459682" y="2737189"/>
                  <a:pt x="464349" y="2740999"/>
                </a:cubicBezTo>
                <a:cubicBezTo>
                  <a:pt x="477132" y="2744057"/>
                  <a:pt x="490276" y="2745314"/>
                  <a:pt x="503401" y="2744714"/>
                </a:cubicBezTo>
                <a:close/>
                <a:moveTo>
                  <a:pt x="499687" y="2709567"/>
                </a:moveTo>
                <a:cubicBezTo>
                  <a:pt x="482570" y="2706881"/>
                  <a:pt x="465159" y="2706623"/>
                  <a:pt x="447966" y="2708805"/>
                </a:cubicBezTo>
                <a:cubicBezTo>
                  <a:pt x="444632" y="2728617"/>
                  <a:pt x="460634" y="2708805"/>
                  <a:pt x="467016" y="2717568"/>
                </a:cubicBezTo>
                <a:cubicBezTo>
                  <a:pt x="467016" y="2722711"/>
                  <a:pt x="472445" y="2722711"/>
                  <a:pt x="476541" y="2722616"/>
                </a:cubicBezTo>
                <a:close/>
                <a:moveTo>
                  <a:pt x="542740" y="1513703"/>
                </a:moveTo>
                <a:cubicBezTo>
                  <a:pt x="558170" y="1502082"/>
                  <a:pt x="502830" y="1504940"/>
                  <a:pt x="497115" y="1509988"/>
                </a:cubicBezTo>
                <a:cubicBezTo>
                  <a:pt x="471016" y="1503702"/>
                  <a:pt x="439965" y="1499035"/>
                  <a:pt x="415200" y="1508369"/>
                </a:cubicBezTo>
                <a:cubicBezTo>
                  <a:pt x="421486" y="1512465"/>
                  <a:pt x="431297" y="1507512"/>
                  <a:pt x="437488" y="1513512"/>
                </a:cubicBezTo>
                <a:cubicBezTo>
                  <a:pt x="442327" y="1513036"/>
                  <a:pt x="447166" y="1514436"/>
                  <a:pt x="451014" y="1517418"/>
                </a:cubicBezTo>
                <a:cubicBezTo>
                  <a:pt x="479303" y="1508464"/>
                  <a:pt x="512545" y="1516370"/>
                  <a:pt x="542644" y="1513703"/>
                </a:cubicBezTo>
                <a:close/>
                <a:moveTo>
                  <a:pt x="576172" y="1491700"/>
                </a:moveTo>
                <a:cubicBezTo>
                  <a:pt x="628751" y="1490367"/>
                  <a:pt x="565790" y="1486366"/>
                  <a:pt x="553027" y="1478841"/>
                </a:cubicBezTo>
                <a:cubicBezTo>
                  <a:pt x="553027" y="1475794"/>
                  <a:pt x="553027" y="1475794"/>
                  <a:pt x="549979" y="1473126"/>
                </a:cubicBezTo>
                <a:cubicBezTo>
                  <a:pt x="538949" y="1473031"/>
                  <a:pt x="527947" y="1474279"/>
                  <a:pt x="517213" y="1476841"/>
                </a:cubicBezTo>
                <a:cubicBezTo>
                  <a:pt x="497305" y="1469031"/>
                  <a:pt x="417962" y="1461696"/>
                  <a:pt x="493876" y="1482461"/>
                </a:cubicBezTo>
                <a:lnTo>
                  <a:pt x="493876" y="1493605"/>
                </a:lnTo>
                <a:cubicBezTo>
                  <a:pt x="520546" y="1498558"/>
                  <a:pt x="549979" y="1502749"/>
                  <a:pt x="576077" y="1491700"/>
                </a:cubicBezTo>
                <a:close/>
                <a:moveTo>
                  <a:pt x="566647" y="1450362"/>
                </a:moveTo>
                <a:cubicBezTo>
                  <a:pt x="557122" y="1439122"/>
                  <a:pt x="539692" y="1447409"/>
                  <a:pt x="528547" y="1439789"/>
                </a:cubicBezTo>
                <a:cubicBezTo>
                  <a:pt x="514165" y="1437312"/>
                  <a:pt x="504163" y="1448076"/>
                  <a:pt x="491019" y="1440360"/>
                </a:cubicBezTo>
                <a:cubicBezTo>
                  <a:pt x="479303" y="1449314"/>
                  <a:pt x="466730" y="1433503"/>
                  <a:pt x="455205" y="1445314"/>
                </a:cubicBezTo>
                <a:cubicBezTo>
                  <a:pt x="459396" y="1449123"/>
                  <a:pt x="466254" y="1447028"/>
                  <a:pt x="471016" y="1447504"/>
                </a:cubicBezTo>
                <a:cubicBezTo>
                  <a:pt x="479208" y="1454076"/>
                  <a:pt x="487971" y="1448362"/>
                  <a:pt x="496258" y="1454267"/>
                </a:cubicBezTo>
                <a:cubicBezTo>
                  <a:pt x="504716" y="1449724"/>
                  <a:pt x="515184" y="1451495"/>
                  <a:pt x="521689" y="1458553"/>
                </a:cubicBezTo>
                <a:cubicBezTo>
                  <a:pt x="538072" y="1459601"/>
                  <a:pt x="547502" y="1452647"/>
                  <a:pt x="563885" y="1454839"/>
                </a:cubicBezTo>
                <a:close/>
                <a:moveTo>
                  <a:pt x="382624" y="1353492"/>
                </a:moveTo>
                <a:cubicBezTo>
                  <a:pt x="406151" y="1360541"/>
                  <a:pt x="434536" y="1349111"/>
                  <a:pt x="457491" y="1358826"/>
                </a:cubicBezTo>
                <a:cubicBezTo>
                  <a:pt x="468635" y="1350730"/>
                  <a:pt x="478541" y="1361684"/>
                  <a:pt x="491400" y="1358826"/>
                </a:cubicBezTo>
                <a:lnTo>
                  <a:pt x="494543" y="1354255"/>
                </a:lnTo>
                <a:cubicBezTo>
                  <a:pt x="482542" y="1342348"/>
                  <a:pt x="465301" y="1344730"/>
                  <a:pt x="450442" y="1343682"/>
                </a:cubicBezTo>
                <a:cubicBezTo>
                  <a:pt x="431392" y="1336633"/>
                  <a:pt x="408151" y="1334157"/>
                  <a:pt x="389482" y="1345682"/>
                </a:cubicBezTo>
                <a:cubicBezTo>
                  <a:pt x="389482" y="1346825"/>
                  <a:pt x="389482" y="1347968"/>
                  <a:pt x="388816" y="1349397"/>
                </a:cubicBezTo>
                <a:close/>
                <a:moveTo>
                  <a:pt x="405008" y="1314821"/>
                </a:moveTo>
                <a:cubicBezTo>
                  <a:pt x="418534" y="1304344"/>
                  <a:pt x="382720" y="1306534"/>
                  <a:pt x="377005" y="1308629"/>
                </a:cubicBezTo>
                <a:cubicBezTo>
                  <a:pt x="372337" y="1320155"/>
                  <a:pt x="397864" y="1312916"/>
                  <a:pt x="404818" y="1314821"/>
                </a:cubicBezTo>
                <a:close/>
                <a:moveTo>
                  <a:pt x="504735" y="1260052"/>
                </a:moveTo>
                <a:cubicBezTo>
                  <a:pt x="494257" y="1258042"/>
                  <a:pt x="483408" y="1259766"/>
                  <a:pt x="474064" y="1264910"/>
                </a:cubicBezTo>
                <a:cubicBezTo>
                  <a:pt x="484875" y="1268148"/>
                  <a:pt x="496401" y="1268148"/>
                  <a:pt x="507211" y="1264910"/>
                </a:cubicBezTo>
                <a:cubicBezTo>
                  <a:pt x="506545" y="1263291"/>
                  <a:pt x="508354" y="1261290"/>
                  <a:pt x="504544" y="1260052"/>
                </a:cubicBezTo>
                <a:close/>
                <a:moveTo>
                  <a:pt x="500163" y="1284627"/>
                </a:moveTo>
                <a:lnTo>
                  <a:pt x="503116" y="1289008"/>
                </a:lnTo>
                <a:cubicBezTo>
                  <a:pt x="516260" y="1288246"/>
                  <a:pt x="528833" y="1292056"/>
                  <a:pt x="539406" y="1283865"/>
                </a:cubicBezTo>
                <a:cubicBezTo>
                  <a:pt x="542454" y="1274340"/>
                  <a:pt x="529119" y="1279198"/>
                  <a:pt x="522451" y="1281007"/>
                </a:cubicBezTo>
                <a:cubicBezTo>
                  <a:pt x="515155" y="1276206"/>
                  <a:pt x="505392" y="1277778"/>
                  <a:pt x="499972" y="1284627"/>
                </a:cubicBezTo>
                <a:close/>
                <a:moveTo>
                  <a:pt x="444918" y="1281674"/>
                </a:moveTo>
                <a:lnTo>
                  <a:pt x="421772" y="1294533"/>
                </a:lnTo>
                <a:lnTo>
                  <a:pt x="421772" y="1298248"/>
                </a:lnTo>
                <a:cubicBezTo>
                  <a:pt x="447585" y="1303295"/>
                  <a:pt x="525976" y="1278055"/>
                  <a:pt x="444727" y="1281483"/>
                </a:cubicBezTo>
                <a:close/>
                <a:moveTo>
                  <a:pt x="427106" y="1231287"/>
                </a:moveTo>
                <a:cubicBezTo>
                  <a:pt x="412057" y="1225476"/>
                  <a:pt x="415200" y="1238621"/>
                  <a:pt x="427106" y="1232525"/>
                </a:cubicBezTo>
                <a:cubicBezTo>
                  <a:pt x="427011" y="1232049"/>
                  <a:pt x="427201" y="1231573"/>
                  <a:pt x="426916" y="1231287"/>
                </a:cubicBezTo>
                <a:close/>
                <a:moveTo>
                  <a:pt x="416248" y="1372447"/>
                </a:moveTo>
                <a:cubicBezTo>
                  <a:pt x="419010" y="1374352"/>
                  <a:pt x="421867" y="1376067"/>
                  <a:pt x="424153" y="1377496"/>
                </a:cubicBezTo>
                <a:lnTo>
                  <a:pt x="438155" y="1377496"/>
                </a:lnTo>
                <a:cubicBezTo>
                  <a:pt x="442822" y="1373685"/>
                  <a:pt x="442822" y="1373685"/>
                  <a:pt x="438155" y="1370066"/>
                </a:cubicBezTo>
                <a:cubicBezTo>
                  <a:pt x="431678" y="1371495"/>
                  <a:pt x="419486" y="1367208"/>
                  <a:pt x="416057" y="1372447"/>
                </a:cubicBezTo>
                <a:close/>
                <a:moveTo>
                  <a:pt x="404246" y="1418644"/>
                </a:moveTo>
                <a:cubicBezTo>
                  <a:pt x="342905" y="1437694"/>
                  <a:pt x="396531" y="1431312"/>
                  <a:pt x="424725" y="1432645"/>
                </a:cubicBezTo>
                <a:cubicBezTo>
                  <a:pt x="446918" y="1420263"/>
                  <a:pt x="473207" y="1443218"/>
                  <a:pt x="493686" y="1423692"/>
                </a:cubicBezTo>
                <a:lnTo>
                  <a:pt x="493686" y="1420072"/>
                </a:lnTo>
                <a:cubicBezTo>
                  <a:pt x="509212" y="1415786"/>
                  <a:pt x="529405" y="1427407"/>
                  <a:pt x="546169" y="1420072"/>
                </a:cubicBezTo>
                <a:lnTo>
                  <a:pt x="546169" y="1416453"/>
                </a:lnTo>
                <a:lnTo>
                  <a:pt x="536644" y="1411119"/>
                </a:lnTo>
                <a:cubicBezTo>
                  <a:pt x="516641" y="1424168"/>
                  <a:pt x="523309" y="1397498"/>
                  <a:pt x="503116" y="1411119"/>
                </a:cubicBezTo>
                <a:cubicBezTo>
                  <a:pt x="496543" y="1409690"/>
                  <a:pt x="494353" y="1413690"/>
                  <a:pt x="489971" y="1414357"/>
                </a:cubicBezTo>
                <a:cubicBezTo>
                  <a:pt x="471921" y="1409556"/>
                  <a:pt x="452995" y="1409071"/>
                  <a:pt x="434726" y="1412928"/>
                </a:cubicBezTo>
                <a:cubicBezTo>
                  <a:pt x="433393" y="1424358"/>
                  <a:pt x="412628" y="1414833"/>
                  <a:pt x="404056" y="1418644"/>
                </a:cubicBezTo>
                <a:close/>
                <a:moveTo>
                  <a:pt x="543026" y="1395783"/>
                </a:moveTo>
                <a:cubicBezTo>
                  <a:pt x="545407" y="1396926"/>
                  <a:pt x="547312" y="1398451"/>
                  <a:pt x="549122" y="1399498"/>
                </a:cubicBezTo>
                <a:cubicBezTo>
                  <a:pt x="555027" y="1400737"/>
                  <a:pt x="565219" y="1396831"/>
                  <a:pt x="556170" y="1392164"/>
                </a:cubicBezTo>
                <a:cubicBezTo>
                  <a:pt x="553027" y="1392545"/>
                  <a:pt x="535310" y="1390545"/>
                  <a:pt x="543026" y="1395783"/>
                </a:cubicBezTo>
                <a:close/>
                <a:moveTo>
                  <a:pt x="565981" y="1320631"/>
                </a:moveTo>
                <a:cubicBezTo>
                  <a:pt x="563980" y="1316345"/>
                  <a:pt x="557694" y="1320631"/>
                  <a:pt x="555503" y="1321965"/>
                </a:cubicBezTo>
                <a:cubicBezTo>
                  <a:pt x="542073" y="1320060"/>
                  <a:pt x="534834" y="1330442"/>
                  <a:pt x="523309" y="1321965"/>
                </a:cubicBezTo>
                <a:cubicBezTo>
                  <a:pt x="511307" y="1324917"/>
                  <a:pt x="487114" y="1309392"/>
                  <a:pt x="480827" y="1322917"/>
                </a:cubicBezTo>
                <a:cubicBezTo>
                  <a:pt x="507021" y="1327870"/>
                  <a:pt x="539025" y="1332442"/>
                  <a:pt x="566552" y="1327299"/>
                </a:cubicBezTo>
                <a:cubicBezTo>
                  <a:pt x="566581" y="1325098"/>
                  <a:pt x="566390" y="1322888"/>
                  <a:pt x="565981" y="1320726"/>
                </a:cubicBezTo>
                <a:close/>
                <a:moveTo>
                  <a:pt x="552169" y="1253956"/>
                </a:moveTo>
                <a:cubicBezTo>
                  <a:pt x="540263" y="1247860"/>
                  <a:pt x="527309" y="1236240"/>
                  <a:pt x="513498" y="1243383"/>
                </a:cubicBezTo>
                <a:lnTo>
                  <a:pt x="513498" y="1251956"/>
                </a:lnTo>
                <a:cubicBezTo>
                  <a:pt x="519099" y="1251413"/>
                  <a:pt x="524728" y="1252823"/>
                  <a:pt x="529405" y="1255957"/>
                </a:cubicBezTo>
                <a:cubicBezTo>
                  <a:pt x="549407" y="1256147"/>
                  <a:pt x="549407" y="1256052"/>
                  <a:pt x="552169" y="1253575"/>
                </a:cubicBezTo>
                <a:close/>
                <a:moveTo>
                  <a:pt x="470826" y="1233858"/>
                </a:moveTo>
                <a:cubicBezTo>
                  <a:pt x="460253" y="1233096"/>
                  <a:pt x="427106" y="1238145"/>
                  <a:pt x="450061" y="1248622"/>
                </a:cubicBezTo>
                <a:cubicBezTo>
                  <a:pt x="464730" y="1251479"/>
                  <a:pt x="520642" y="1245193"/>
                  <a:pt x="477970" y="1241288"/>
                </a:cubicBezTo>
                <a:cubicBezTo>
                  <a:pt x="471778" y="1239764"/>
                  <a:pt x="476350" y="1235287"/>
                  <a:pt x="470826" y="1233858"/>
                </a:cubicBezTo>
                <a:close/>
                <a:moveTo>
                  <a:pt x="461301" y="1216904"/>
                </a:moveTo>
                <a:cubicBezTo>
                  <a:pt x="450823" y="1208617"/>
                  <a:pt x="438632" y="1213665"/>
                  <a:pt x="428059" y="1216904"/>
                </a:cubicBezTo>
                <a:lnTo>
                  <a:pt x="428059" y="1220428"/>
                </a:lnTo>
                <a:cubicBezTo>
                  <a:pt x="432535" y="1224333"/>
                  <a:pt x="440727" y="1221571"/>
                  <a:pt x="445109" y="1218713"/>
                </a:cubicBezTo>
                <a:cubicBezTo>
                  <a:pt x="450728" y="1218523"/>
                  <a:pt x="456824" y="1220333"/>
                  <a:pt x="461396" y="1216809"/>
                </a:cubicBezTo>
                <a:close/>
                <a:moveTo>
                  <a:pt x="460729" y="1047930"/>
                </a:moveTo>
                <a:cubicBezTo>
                  <a:pt x="457567" y="1045397"/>
                  <a:pt x="453843" y="1043663"/>
                  <a:pt x="449871" y="1042882"/>
                </a:cubicBezTo>
                <a:cubicBezTo>
                  <a:pt x="440346" y="1050026"/>
                  <a:pt x="425773" y="1042311"/>
                  <a:pt x="414914" y="1047835"/>
                </a:cubicBezTo>
                <a:lnTo>
                  <a:pt x="414914" y="1051454"/>
                </a:lnTo>
                <a:cubicBezTo>
                  <a:pt x="430030" y="1054550"/>
                  <a:pt x="445613" y="1054550"/>
                  <a:pt x="460729" y="1051454"/>
                </a:cubicBezTo>
                <a:close/>
                <a:moveTo>
                  <a:pt x="439965" y="1069171"/>
                </a:moveTo>
                <a:cubicBezTo>
                  <a:pt x="436155" y="1066599"/>
                  <a:pt x="429487" y="1068695"/>
                  <a:pt x="424820" y="1068028"/>
                </a:cubicBezTo>
                <a:cubicBezTo>
                  <a:pt x="420153" y="1071647"/>
                  <a:pt x="420153" y="1071647"/>
                  <a:pt x="424820" y="1075362"/>
                </a:cubicBezTo>
                <a:lnTo>
                  <a:pt x="432154" y="1075362"/>
                </a:lnTo>
                <a:cubicBezTo>
                  <a:pt x="433202" y="1073743"/>
                  <a:pt x="441203" y="1071362"/>
                  <a:pt x="440060" y="1069076"/>
                </a:cubicBezTo>
                <a:close/>
                <a:moveTo>
                  <a:pt x="414914" y="1125178"/>
                </a:moveTo>
                <a:cubicBezTo>
                  <a:pt x="413676" y="1133560"/>
                  <a:pt x="429392" y="1131179"/>
                  <a:pt x="433964" y="1129083"/>
                </a:cubicBezTo>
                <a:cubicBezTo>
                  <a:pt x="433964" y="1127845"/>
                  <a:pt x="433964" y="1126702"/>
                  <a:pt x="433964" y="1125464"/>
                </a:cubicBezTo>
                <a:cubicBezTo>
                  <a:pt x="430764" y="1122968"/>
                  <a:pt x="427106" y="1121121"/>
                  <a:pt x="423201" y="1120035"/>
                </a:cubicBezTo>
                <a:close/>
                <a:moveTo>
                  <a:pt x="412342" y="1141276"/>
                </a:moveTo>
                <a:cubicBezTo>
                  <a:pt x="396150" y="1150801"/>
                  <a:pt x="441489" y="1157182"/>
                  <a:pt x="447204" y="1147562"/>
                </a:cubicBezTo>
                <a:cubicBezTo>
                  <a:pt x="450157" y="1138799"/>
                  <a:pt x="435584" y="1142323"/>
                  <a:pt x="431392" y="1141752"/>
                </a:cubicBezTo>
                <a:cubicBezTo>
                  <a:pt x="422153" y="1136608"/>
                  <a:pt x="420534" y="1136608"/>
                  <a:pt x="412628" y="1141180"/>
                </a:cubicBezTo>
                <a:close/>
                <a:moveTo>
                  <a:pt x="404722" y="1196901"/>
                </a:moveTo>
                <a:lnTo>
                  <a:pt x="398722" y="1200712"/>
                </a:lnTo>
                <a:lnTo>
                  <a:pt x="391864" y="1200712"/>
                </a:lnTo>
                <a:cubicBezTo>
                  <a:pt x="387292" y="1204426"/>
                  <a:pt x="387292" y="1204521"/>
                  <a:pt x="391864" y="1208045"/>
                </a:cubicBezTo>
                <a:cubicBezTo>
                  <a:pt x="405580" y="1206617"/>
                  <a:pt x="424058" y="1213379"/>
                  <a:pt x="404818" y="1196806"/>
                </a:cubicBezTo>
                <a:close/>
                <a:moveTo>
                  <a:pt x="394150" y="634926"/>
                </a:moveTo>
                <a:cubicBezTo>
                  <a:pt x="392626" y="632354"/>
                  <a:pt x="388244" y="630926"/>
                  <a:pt x="384625" y="629116"/>
                </a:cubicBezTo>
                <a:cubicBezTo>
                  <a:pt x="379767" y="629688"/>
                  <a:pt x="374052" y="627783"/>
                  <a:pt x="369670" y="630450"/>
                </a:cubicBezTo>
                <a:cubicBezTo>
                  <a:pt x="368308" y="633603"/>
                  <a:pt x="368747" y="637241"/>
                  <a:pt x="370813" y="639975"/>
                </a:cubicBezTo>
                <a:lnTo>
                  <a:pt x="385482" y="639975"/>
                </a:lnTo>
                <a:close/>
                <a:moveTo>
                  <a:pt x="376528" y="1088507"/>
                </a:moveTo>
                <a:cubicBezTo>
                  <a:pt x="377767" y="1090221"/>
                  <a:pt x="387673" y="1091079"/>
                  <a:pt x="387577" y="1087364"/>
                </a:cubicBezTo>
                <a:cubicBezTo>
                  <a:pt x="385291" y="1085840"/>
                  <a:pt x="376909" y="1084887"/>
                  <a:pt x="376624" y="1088793"/>
                </a:cubicBezTo>
                <a:close/>
                <a:moveTo>
                  <a:pt x="371290" y="1163469"/>
                </a:moveTo>
                <a:cubicBezTo>
                  <a:pt x="344620" y="1174423"/>
                  <a:pt x="386339" y="1180423"/>
                  <a:pt x="388625" y="1169945"/>
                </a:cubicBezTo>
                <a:cubicBezTo>
                  <a:pt x="390911" y="1159468"/>
                  <a:pt x="378434" y="1164326"/>
                  <a:pt x="371385" y="1163755"/>
                </a:cubicBezTo>
                <a:close/>
                <a:moveTo>
                  <a:pt x="371957" y="1402546"/>
                </a:moveTo>
                <a:cubicBezTo>
                  <a:pt x="368337" y="1400127"/>
                  <a:pt x="364003" y="1399012"/>
                  <a:pt x="359669" y="1399403"/>
                </a:cubicBezTo>
                <a:cubicBezTo>
                  <a:pt x="353478" y="1397879"/>
                  <a:pt x="357955" y="1393402"/>
                  <a:pt x="352335" y="1391973"/>
                </a:cubicBezTo>
                <a:cubicBezTo>
                  <a:pt x="342143" y="1391973"/>
                  <a:pt x="331951" y="1390259"/>
                  <a:pt x="323760" y="1397117"/>
                </a:cubicBezTo>
                <a:cubicBezTo>
                  <a:pt x="325284" y="1401022"/>
                  <a:pt x="333857" y="1397879"/>
                  <a:pt x="336238" y="1401213"/>
                </a:cubicBezTo>
                <a:lnTo>
                  <a:pt x="336238" y="1405308"/>
                </a:lnTo>
                <a:cubicBezTo>
                  <a:pt x="358050" y="1423311"/>
                  <a:pt x="476065" y="1393021"/>
                  <a:pt x="389197" y="1390259"/>
                </a:cubicBezTo>
                <a:cubicBezTo>
                  <a:pt x="389197" y="1391497"/>
                  <a:pt x="389197" y="1392640"/>
                  <a:pt x="389197" y="1394354"/>
                </a:cubicBezTo>
                <a:close/>
                <a:moveTo>
                  <a:pt x="360241" y="1450171"/>
                </a:moveTo>
                <a:cubicBezTo>
                  <a:pt x="365356" y="1447676"/>
                  <a:pt x="370204" y="1444675"/>
                  <a:pt x="374719" y="1441218"/>
                </a:cubicBezTo>
                <a:cubicBezTo>
                  <a:pt x="372337" y="1438932"/>
                  <a:pt x="368623" y="1439980"/>
                  <a:pt x="365765" y="1439694"/>
                </a:cubicBezTo>
                <a:cubicBezTo>
                  <a:pt x="358240" y="1444551"/>
                  <a:pt x="349859" y="1443028"/>
                  <a:pt x="342810" y="1449219"/>
                </a:cubicBezTo>
                <a:cubicBezTo>
                  <a:pt x="347953" y="1452933"/>
                  <a:pt x="354335" y="1450933"/>
                  <a:pt x="360336" y="1450552"/>
                </a:cubicBezTo>
                <a:close/>
                <a:moveTo>
                  <a:pt x="344905" y="1506655"/>
                </a:moveTo>
                <a:lnTo>
                  <a:pt x="336047" y="1511607"/>
                </a:lnTo>
                <a:cubicBezTo>
                  <a:pt x="342143" y="1516275"/>
                  <a:pt x="350049" y="1511607"/>
                  <a:pt x="355764" y="1507893"/>
                </a:cubicBezTo>
                <a:cubicBezTo>
                  <a:pt x="352478" y="1506026"/>
                  <a:pt x="348535" y="1505712"/>
                  <a:pt x="345001" y="1507035"/>
                </a:cubicBezTo>
                <a:close/>
                <a:moveTo>
                  <a:pt x="345858" y="1420930"/>
                </a:moveTo>
                <a:cubicBezTo>
                  <a:pt x="354049" y="1416262"/>
                  <a:pt x="333094" y="1415976"/>
                  <a:pt x="330523" y="1418548"/>
                </a:cubicBezTo>
                <a:cubicBezTo>
                  <a:pt x="331380" y="1424358"/>
                  <a:pt x="341953" y="1420834"/>
                  <a:pt x="345953" y="1421691"/>
                </a:cubicBezTo>
                <a:close/>
                <a:moveTo>
                  <a:pt x="319474" y="2854442"/>
                </a:moveTo>
                <a:lnTo>
                  <a:pt x="306615" y="2854442"/>
                </a:lnTo>
                <a:cubicBezTo>
                  <a:pt x="301852" y="2858157"/>
                  <a:pt x="301852" y="2858157"/>
                  <a:pt x="306615" y="2861871"/>
                </a:cubicBezTo>
                <a:lnTo>
                  <a:pt x="319474" y="2861871"/>
                </a:lnTo>
                <a:cubicBezTo>
                  <a:pt x="324332" y="2858919"/>
                  <a:pt x="324332" y="2858919"/>
                  <a:pt x="319569" y="2855204"/>
                </a:cubicBezTo>
                <a:close/>
                <a:moveTo>
                  <a:pt x="306996" y="2965123"/>
                </a:moveTo>
                <a:cubicBezTo>
                  <a:pt x="321284" y="2966932"/>
                  <a:pt x="336333" y="2973505"/>
                  <a:pt x="349001" y="2963217"/>
                </a:cubicBezTo>
                <a:lnTo>
                  <a:pt x="349001" y="2960074"/>
                </a:lnTo>
                <a:lnTo>
                  <a:pt x="388244" y="2938071"/>
                </a:lnTo>
                <a:cubicBezTo>
                  <a:pt x="375671" y="2926356"/>
                  <a:pt x="355954" y="2933214"/>
                  <a:pt x="342619" y="2937500"/>
                </a:cubicBezTo>
                <a:lnTo>
                  <a:pt x="342619" y="2941024"/>
                </a:lnTo>
                <a:lnTo>
                  <a:pt x="336238" y="2944834"/>
                </a:lnTo>
                <a:cubicBezTo>
                  <a:pt x="338619" y="2948072"/>
                  <a:pt x="347096" y="2944834"/>
                  <a:pt x="348620" y="2948739"/>
                </a:cubicBezTo>
                <a:cubicBezTo>
                  <a:pt x="335742" y="2955798"/>
                  <a:pt x="321064" y="2958912"/>
                  <a:pt x="306424" y="2957693"/>
                </a:cubicBezTo>
                <a:cubicBezTo>
                  <a:pt x="301852" y="2962265"/>
                  <a:pt x="301852" y="2962360"/>
                  <a:pt x="307091" y="2965885"/>
                </a:cubicBezTo>
                <a:close/>
                <a:moveTo>
                  <a:pt x="388339" y="2882255"/>
                </a:moveTo>
                <a:lnTo>
                  <a:pt x="388339" y="2878731"/>
                </a:lnTo>
                <a:cubicBezTo>
                  <a:pt x="384148" y="2874349"/>
                  <a:pt x="375385" y="2877397"/>
                  <a:pt x="371194" y="2880160"/>
                </a:cubicBezTo>
                <a:cubicBezTo>
                  <a:pt x="359079" y="2880836"/>
                  <a:pt x="347077" y="2882817"/>
                  <a:pt x="335380" y="2886065"/>
                </a:cubicBezTo>
                <a:cubicBezTo>
                  <a:pt x="325284" y="2890637"/>
                  <a:pt x="317283" y="2881112"/>
                  <a:pt x="304996" y="2883969"/>
                </a:cubicBezTo>
                <a:cubicBezTo>
                  <a:pt x="291470" y="2907782"/>
                  <a:pt x="379767" y="2894257"/>
                  <a:pt x="388435" y="2883017"/>
                </a:cubicBezTo>
                <a:close/>
                <a:moveTo>
                  <a:pt x="391483" y="1472555"/>
                </a:moveTo>
                <a:cubicBezTo>
                  <a:pt x="408247" y="1463030"/>
                  <a:pt x="426916" y="1473412"/>
                  <a:pt x="444727" y="1472555"/>
                </a:cubicBezTo>
                <a:cubicBezTo>
                  <a:pt x="455395" y="1459410"/>
                  <a:pt x="419200" y="1467030"/>
                  <a:pt x="410057" y="1465126"/>
                </a:cubicBezTo>
                <a:cubicBezTo>
                  <a:pt x="403799" y="1457982"/>
                  <a:pt x="393302" y="1456372"/>
                  <a:pt x="385196" y="1461315"/>
                </a:cubicBezTo>
                <a:cubicBezTo>
                  <a:pt x="377586" y="1460792"/>
                  <a:pt x="369937" y="1461430"/>
                  <a:pt x="362527" y="1463221"/>
                </a:cubicBezTo>
                <a:cubicBezTo>
                  <a:pt x="362527" y="1465126"/>
                  <a:pt x="360241" y="1467792"/>
                  <a:pt x="366527" y="1468364"/>
                </a:cubicBezTo>
                <a:cubicBezTo>
                  <a:pt x="376814" y="1461696"/>
                  <a:pt x="381005" y="1475794"/>
                  <a:pt x="391578" y="1473317"/>
                </a:cubicBezTo>
                <a:close/>
                <a:moveTo>
                  <a:pt x="509878" y="2762145"/>
                </a:moveTo>
                <a:cubicBezTo>
                  <a:pt x="507497" y="2761002"/>
                  <a:pt x="505307" y="2759764"/>
                  <a:pt x="503116" y="2758621"/>
                </a:cubicBezTo>
                <a:cubicBezTo>
                  <a:pt x="497972" y="2759287"/>
                  <a:pt x="492257" y="2757382"/>
                  <a:pt x="487590" y="2760240"/>
                </a:cubicBezTo>
                <a:cubicBezTo>
                  <a:pt x="487590" y="2767479"/>
                  <a:pt x="484447" y="2769765"/>
                  <a:pt x="497115" y="2769765"/>
                </a:cubicBezTo>
                <a:lnTo>
                  <a:pt x="502925" y="2766145"/>
                </a:lnTo>
                <a:cubicBezTo>
                  <a:pt x="506830" y="2767384"/>
                  <a:pt x="517403" y="2766812"/>
                  <a:pt x="509974" y="2762907"/>
                </a:cubicBezTo>
                <a:close/>
                <a:moveTo>
                  <a:pt x="349382" y="1003353"/>
                </a:moveTo>
                <a:cubicBezTo>
                  <a:pt x="357097" y="1004878"/>
                  <a:pt x="368432" y="1012021"/>
                  <a:pt x="375576" y="1007068"/>
                </a:cubicBezTo>
                <a:cubicBezTo>
                  <a:pt x="378243" y="992495"/>
                  <a:pt x="356907" y="997353"/>
                  <a:pt x="349382" y="1003353"/>
                </a:cubicBezTo>
                <a:close/>
                <a:moveTo>
                  <a:pt x="325284" y="1170517"/>
                </a:moveTo>
                <a:cubicBezTo>
                  <a:pt x="322426" y="1168231"/>
                  <a:pt x="315759" y="1166040"/>
                  <a:pt x="316330" y="1171279"/>
                </a:cubicBezTo>
                <a:cubicBezTo>
                  <a:pt x="318997" y="1177471"/>
                  <a:pt x="335380" y="1175375"/>
                  <a:pt x="342715" y="1172994"/>
                </a:cubicBezTo>
                <a:cubicBezTo>
                  <a:pt x="338143" y="1169184"/>
                  <a:pt x="330618" y="1172422"/>
                  <a:pt x="325284" y="1170517"/>
                </a:cubicBezTo>
                <a:close/>
                <a:moveTo>
                  <a:pt x="326332" y="1060599"/>
                </a:moveTo>
                <a:lnTo>
                  <a:pt x="319855" y="1060599"/>
                </a:lnTo>
                <a:cubicBezTo>
                  <a:pt x="315092" y="1064123"/>
                  <a:pt x="315092" y="1064123"/>
                  <a:pt x="319855" y="1067933"/>
                </a:cubicBezTo>
                <a:lnTo>
                  <a:pt x="326332" y="1067933"/>
                </a:lnTo>
                <a:cubicBezTo>
                  <a:pt x="330904" y="1064314"/>
                  <a:pt x="330904" y="1064314"/>
                  <a:pt x="326332" y="1060599"/>
                </a:cubicBezTo>
                <a:close/>
                <a:moveTo>
                  <a:pt x="293756" y="644166"/>
                </a:moveTo>
                <a:lnTo>
                  <a:pt x="319664" y="644166"/>
                </a:lnTo>
                <a:cubicBezTo>
                  <a:pt x="324427" y="640260"/>
                  <a:pt x="324427" y="640260"/>
                  <a:pt x="319664" y="636736"/>
                </a:cubicBezTo>
                <a:lnTo>
                  <a:pt x="293756" y="636736"/>
                </a:lnTo>
                <a:cubicBezTo>
                  <a:pt x="288803" y="640641"/>
                  <a:pt x="288803" y="640641"/>
                  <a:pt x="293756" y="644166"/>
                </a:cubicBezTo>
                <a:close/>
                <a:moveTo>
                  <a:pt x="271563" y="1332061"/>
                </a:moveTo>
                <a:cubicBezTo>
                  <a:pt x="293842" y="1336557"/>
                  <a:pt x="316597" y="1338195"/>
                  <a:pt x="339286" y="1336919"/>
                </a:cubicBezTo>
                <a:cubicBezTo>
                  <a:pt x="344905" y="1335490"/>
                  <a:pt x="340524" y="1331014"/>
                  <a:pt x="346239" y="1329585"/>
                </a:cubicBezTo>
                <a:cubicBezTo>
                  <a:pt x="351954" y="1328156"/>
                  <a:pt x="361574" y="1331299"/>
                  <a:pt x="367956" y="1328251"/>
                </a:cubicBezTo>
                <a:cubicBezTo>
                  <a:pt x="358431" y="1319869"/>
                  <a:pt x="344810" y="1310916"/>
                  <a:pt x="333094" y="1322060"/>
                </a:cubicBezTo>
                <a:cubicBezTo>
                  <a:pt x="313854" y="1325394"/>
                  <a:pt x="287279" y="1323584"/>
                  <a:pt x="271563" y="1332061"/>
                </a:cubicBezTo>
                <a:close/>
                <a:moveTo>
                  <a:pt x="254132" y="2740999"/>
                </a:moveTo>
                <a:cubicBezTo>
                  <a:pt x="249370" y="2744619"/>
                  <a:pt x="249370" y="2744714"/>
                  <a:pt x="254132" y="2748334"/>
                </a:cubicBezTo>
                <a:lnTo>
                  <a:pt x="266991" y="2748334"/>
                </a:lnTo>
                <a:cubicBezTo>
                  <a:pt x="271563" y="2744714"/>
                  <a:pt x="271563" y="2744714"/>
                  <a:pt x="266991" y="2740999"/>
                </a:cubicBezTo>
                <a:close/>
                <a:moveTo>
                  <a:pt x="262895" y="2716520"/>
                </a:moveTo>
                <a:lnTo>
                  <a:pt x="254037" y="2711472"/>
                </a:lnTo>
                <a:lnTo>
                  <a:pt x="244512" y="2717091"/>
                </a:lnTo>
                <a:cubicBezTo>
                  <a:pt x="248322" y="2720997"/>
                  <a:pt x="266991" y="2727569"/>
                  <a:pt x="262895" y="2716520"/>
                </a:cubicBezTo>
                <a:close/>
                <a:moveTo>
                  <a:pt x="201364" y="2836630"/>
                </a:moveTo>
                <a:cubicBezTo>
                  <a:pt x="214318" y="2823676"/>
                  <a:pt x="185838" y="2833772"/>
                  <a:pt x="181171" y="2832820"/>
                </a:cubicBezTo>
                <a:cubicBezTo>
                  <a:pt x="175170" y="2829105"/>
                  <a:pt x="159644" y="2819295"/>
                  <a:pt x="158501" y="2831296"/>
                </a:cubicBezTo>
                <a:lnTo>
                  <a:pt x="152119" y="2835297"/>
                </a:lnTo>
                <a:cubicBezTo>
                  <a:pt x="151072" y="2842917"/>
                  <a:pt x="163549" y="2841012"/>
                  <a:pt x="168407" y="2836821"/>
                </a:cubicBezTo>
                <a:cubicBezTo>
                  <a:pt x="179551" y="2836821"/>
                  <a:pt x="190505" y="2836916"/>
                  <a:pt x="201364" y="2836630"/>
                </a:cubicBezTo>
                <a:close/>
                <a:moveTo>
                  <a:pt x="188314" y="2969314"/>
                </a:moveTo>
                <a:cubicBezTo>
                  <a:pt x="207364" y="2971600"/>
                  <a:pt x="246322" y="2961122"/>
                  <a:pt x="201364" y="2958074"/>
                </a:cubicBezTo>
                <a:cubicBezTo>
                  <a:pt x="197363" y="2955788"/>
                  <a:pt x="190029" y="2953121"/>
                  <a:pt x="191839" y="2960169"/>
                </a:cubicBezTo>
                <a:lnTo>
                  <a:pt x="185266" y="2964170"/>
                </a:lnTo>
                <a:cubicBezTo>
                  <a:pt x="185171" y="2965980"/>
                  <a:pt x="184028" y="2967980"/>
                  <a:pt x="188314" y="2969314"/>
                </a:cubicBezTo>
                <a:close/>
                <a:moveTo>
                  <a:pt x="274039" y="2987887"/>
                </a:moveTo>
                <a:cubicBezTo>
                  <a:pt x="304662" y="2986754"/>
                  <a:pt x="335323" y="2987964"/>
                  <a:pt x="365765" y="2991507"/>
                </a:cubicBezTo>
                <a:cubicBezTo>
                  <a:pt x="370813" y="2987887"/>
                  <a:pt x="370813" y="2987887"/>
                  <a:pt x="365765" y="2984173"/>
                </a:cubicBezTo>
                <a:cubicBezTo>
                  <a:pt x="342619" y="2977648"/>
                  <a:pt x="318502" y="2975228"/>
                  <a:pt x="294518" y="2977029"/>
                </a:cubicBezTo>
                <a:cubicBezTo>
                  <a:pt x="260895" y="2984363"/>
                  <a:pt x="224414" y="2981887"/>
                  <a:pt x="192124" y="2990650"/>
                </a:cubicBezTo>
                <a:cubicBezTo>
                  <a:pt x="201649" y="3007318"/>
                  <a:pt x="227081" y="2996555"/>
                  <a:pt x="242512" y="2991602"/>
                </a:cubicBezTo>
                <a:cubicBezTo>
                  <a:pt x="251275" y="2990554"/>
                  <a:pt x="265181" y="2994460"/>
                  <a:pt x="273754" y="2987887"/>
                </a:cubicBezTo>
                <a:close/>
                <a:moveTo>
                  <a:pt x="325665" y="3027892"/>
                </a:moveTo>
                <a:cubicBezTo>
                  <a:pt x="334695" y="3029949"/>
                  <a:pt x="344153" y="3028911"/>
                  <a:pt x="352525" y="3024939"/>
                </a:cubicBezTo>
                <a:cubicBezTo>
                  <a:pt x="358612" y="3028226"/>
                  <a:pt x="365603" y="3029426"/>
                  <a:pt x="372433" y="3028369"/>
                </a:cubicBezTo>
                <a:cubicBezTo>
                  <a:pt x="378148" y="3027130"/>
                  <a:pt x="373671" y="3022558"/>
                  <a:pt x="379100" y="3021034"/>
                </a:cubicBezTo>
                <a:lnTo>
                  <a:pt x="385672" y="3021034"/>
                </a:lnTo>
                <a:cubicBezTo>
                  <a:pt x="391197" y="3019510"/>
                  <a:pt x="386625" y="3015034"/>
                  <a:pt x="393102" y="3013605"/>
                </a:cubicBezTo>
                <a:cubicBezTo>
                  <a:pt x="407770" y="3015605"/>
                  <a:pt x="423868" y="3010176"/>
                  <a:pt x="437393" y="3010176"/>
                </a:cubicBezTo>
                <a:lnTo>
                  <a:pt x="452633" y="3017986"/>
                </a:lnTo>
                <a:cubicBezTo>
                  <a:pt x="456443" y="3022273"/>
                  <a:pt x="452062" y="3025606"/>
                  <a:pt x="457586" y="3028273"/>
                </a:cubicBezTo>
                <a:cubicBezTo>
                  <a:pt x="462349" y="3027607"/>
                  <a:pt x="470350" y="3030083"/>
                  <a:pt x="474160" y="3025987"/>
                </a:cubicBezTo>
                <a:cubicBezTo>
                  <a:pt x="474160" y="3022844"/>
                  <a:pt x="477970" y="3021034"/>
                  <a:pt x="480065" y="3018748"/>
                </a:cubicBezTo>
                <a:lnTo>
                  <a:pt x="475303" y="3015986"/>
                </a:lnTo>
                <a:cubicBezTo>
                  <a:pt x="486352" y="3003985"/>
                  <a:pt x="506926" y="3013700"/>
                  <a:pt x="520165" y="3008271"/>
                </a:cubicBezTo>
                <a:cubicBezTo>
                  <a:pt x="520165" y="3005509"/>
                  <a:pt x="520165" y="3005509"/>
                  <a:pt x="517879" y="3002841"/>
                </a:cubicBezTo>
                <a:cubicBezTo>
                  <a:pt x="495782" y="3008176"/>
                  <a:pt x="477684" y="2984553"/>
                  <a:pt x="457777" y="2995221"/>
                </a:cubicBezTo>
                <a:cubicBezTo>
                  <a:pt x="433488" y="2987601"/>
                  <a:pt x="421772" y="3001794"/>
                  <a:pt x="397769" y="3002460"/>
                </a:cubicBezTo>
                <a:lnTo>
                  <a:pt x="387577" y="2995221"/>
                </a:lnTo>
                <a:cubicBezTo>
                  <a:pt x="380148" y="2995888"/>
                  <a:pt x="375195" y="2993602"/>
                  <a:pt x="370147" y="2996746"/>
                </a:cubicBezTo>
                <a:cubicBezTo>
                  <a:pt x="367575" y="3001794"/>
                  <a:pt x="371194" y="3007318"/>
                  <a:pt x="367956" y="3012652"/>
                </a:cubicBezTo>
                <a:cubicBezTo>
                  <a:pt x="354716" y="3020844"/>
                  <a:pt x="336714" y="3018082"/>
                  <a:pt x="323284" y="3022939"/>
                </a:cubicBezTo>
                <a:cubicBezTo>
                  <a:pt x="323474" y="3024559"/>
                  <a:pt x="321569" y="3026654"/>
                  <a:pt x="325379" y="3027892"/>
                </a:cubicBezTo>
                <a:close/>
                <a:moveTo>
                  <a:pt x="359098" y="3227441"/>
                </a:moveTo>
                <a:lnTo>
                  <a:pt x="333094" y="3227441"/>
                </a:lnTo>
                <a:cubicBezTo>
                  <a:pt x="328427" y="3231251"/>
                  <a:pt x="328427" y="3231251"/>
                  <a:pt x="333094" y="3234775"/>
                </a:cubicBezTo>
                <a:lnTo>
                  <a:pt x="359002" y="3234775"/>
                </a:lnTo>
                <a:cubicBezTo>
                  <a:pt x="363860" y="3230965"/>
                  <a:pt x="363860" y="3230965"/>
                  <a:pt x="358812" y="3227441"/>
                </a:cubicBezTo>
                <a:close/>
                <a:moveTo>
                  <a:pt x="365765" y="3157528"/>
                </a:moveTo>
                <a:cubicBezTo>
                  <a:pt x="377833" y="3156023"/>
                  <a:pt x="390063" y="3158575"/>
                  <a:pt x="400532" y="3164766"/>
                </a:cubicBezTo>
                <a:cubicBezTo>
                  <a:pt x="426106" y="3155127"/>
                  <a:pt x="453052" y="3149631"/>
                  <a:pt x="480351" y="3148479"/>
                </a:cubicBezTo>
                <a:cubicBezTo>
                  <a:pt x="480351" y="3147336"/>
                  <a:pt x="480351" y="3146098"/>
                  <a:pt x="481018" y="3144764"/>
                </a:cubicBezTo>
                <a:lnTo>
                  <a:pt x="474541" y="3140859"/>
                </a:lnTo>
                <a:cubicBezTo>
                  <a:pt x="474541" y="3131334"/>
                  <a:pt x="457872" y="3136573"/>
                  <a:pt x="451014" y="3135048"/>
                </a:cubicBezTo>
                <a:cubicBezTo>
                  <a:pt x="440927" y="3129667"/>
                  <a:pt x="428811" y="3129667"/>
                  <a:pt x="418724" y="3135048"/>
                </a:cubicBezTo>
                <a:cubicBezTo>
                  <a:pt x="403865" y="3125523"/>
                  <a:pt x="385006" y="3137144"/>
                  <a:pt x="371099" y="3142478"/>
                </a:cubicBezTo>
                <a:cubicBezTo>
                  <a:pt x="363660" y="3141478"/>
                  <a:pt x="356116" y="3143393"/>
                  <a:pt x="350049" y="3147812"/>
                </a:cubicBezTo>
                <a:close/>
                <a:moveTo>
                  <a:pt x="421867" y="3232966"/>
                </a:moveTo>
                <a:lnTo>
                  <a:pt x="412342" y="3227441"/>
                </a:lnTo>
                <a:cubicBezTo>
                  <a:pt x="407732" y="3228117"/>
                  <a:pt x="403065" y="3226803"/>
                  <a:pt x="399484" y="3223821"/>
                </a:cubicBezTo>
                <a:lnTo>
                  <a:pt x="384053" y="3223821"/>
                </a:lnTo>
                <a:cubicBezTo>
                  <a:pt x="367861" y="3232489"/>
                  <a:pt x="379005" y="3236204"/>
                  <a:pt x="391768" y="3234775"/>
                </a:cubicBezTo>
                <a:cubicBezTo>
                  <a:pt x="401103" y="3240481"/>
                  <a:pt x="413009" y="3239757"/>
                  <a:pt x="421582" y="3232966"/>
                </a:cubicBezTo>
                <a:close/>
                <a:moveTo>
                  <a:pt x="428059" y="3206962"/>
                </a:moveTo>
                <a:cubicBezTo>
                  <a:pt x="414628" y="3196295"/>
                  <a:pt x="399484" y="3204200"/>
                  <a:pt x="384625" y="3205247"/>
                </a:cubicBezTo>
                <a:cubicBezTo>
                  <a:pt x="362146" y="3219154"/>
                  <a:pt x="389292" y="3217535"/>
                  <a:pt x="399674" y="3209439"/>
                </a:cubicBezTo>
                <a:cubicBezTo>
                  <a:pt x="407866" y="3216201"/>
                  <a:pt x="419391" y="3209439"/>
                  <a:pt x="427773" y="3206962"/>
                </a:cubicBezTo>
                <a:close/>
                <a:moveTo>
                  <a:pt x="486161" y="3180578"/>
                </a:moveTo>
                <a:cubicBezTo>
                  <a:pt x="455872" y="3176387"/>
                  <a:pt x="425868" y="3183340"/>
                  <a:pt x="396150" y="3184769"/>
                </a:cubicBezTo>
                <a:cubicBezTo>
                  <a:pt x="397484" y="3200676"/>
                  <a:pt x="427011" y="3182483"/>
                  <a:pt x="435012" y="3188769"/>
                </a:cubicBezTo>
                <a:lnTo>
                  <a:pt x="435012" y="3192389"/>
                </a:lnTo>
                <a:cubicBezTo>
                  <a:pt x="444537" y="3197056"/>
                  <a:pt x="455300" y="3190294"/>
                  <a:pt x="464730" y="3186960"/>
                </a:cubicBezTo>
                <a:cubicBezTo>
                  <a:pt x="470445" y="3187436"/>
                  <a:pt x="484637" y="3186960"/>
                  <a:pt x="485875" y="3180578"/>
                </a:cubicBezTo>
                <a:close/>
                <a:moveTo>
                  <a:pt x="546455" y="3115617"/>
                </a:moveTo>
                <a:cubicBezTo>
                  <a:pt x="546455" y="3114665"/>
                  <a:pt x="543883" y="3113998"/>
                  <a:pt x="542740" y="3113332"/>
                </a:cubicBezTo>
                <a:cubicBezTo>
                  <a:pt x="536196" y="3112398"/>
                  <a:pt x="529529" y="3113569"/>
                  <a:pt x="523690" y="3116665"/>
                </a:cubicBezTo>
                <a:lnTo>
                  <a:pt x="511879" y="3109997"/>
                </a:lnTo>
                <a:cubicBezTo>
                  <a:pt x="498163" y="3114379"/>
                  <a:pt x="494829" y="3123809"/>
                  <a:pt x="484732" y="3109521"/>
                </a:cubicBezTo>
                <a:cubicBezTo>
                  <a:pt x="472636" y="3112189"/>
                  <a:pt x="459777" y="3111712"/>
                  <a:pt x="448918" y="3119046"/>
                </a:cubicBezTo>
                <a:lnTo>
                  <a:pt x="455014" y="3122857"/>
                </a:lnTo>
                <a:cubicBezTo>
                  <a:pt x="454062" y="3133905"/>
                  <a:pt x="474064" y="3121142"/>
                  <a:pt x="480446" y="3121047"/>
                </a:cubicBezTo>
                <a:cubicBezTo>
                  <a:pt x="499401" y="3123523"/>
                  <a:pt x="533596" y="3138287"/>
                  <a:pt x="545978" y="3115617"/>
                </a:cubicBezTo>
                <a:close/>
                <a:moveTo>
                  <a:pt x="555980" y="2250843"/>
                </a:moveTo>
                <a:cubicBezTo>
                  <a:pt x="571981" y="2242842"/>
                  <a:pt x="591127" y="2251510"/>
                  <a:pt x="605509" y="2237984"/>
                </a:cubicBezTo>
                <a:cubicBezTo>
                  <a:pt x="595413" y="2237984"/>
                  <a:pt x="568267" y="2225030"/>
                  <a:pt x="565314" y="2237984"/>
                </a:cubicBezTo>
                <a:cubicBezTo>
                  <a:pt x="558932" y="2250081"/>
                  <a:pt x="502259" y="2235126"/>
                  <a:pt x="517022" y="2250652"/>
                </a:cubicBezTo>
                <a:close/>
                <a:moveTo>
                  <a:pt x="584555" y="2258082"/>
                </a:moveTo>
                <a:cubicBezTo>
                  <a:pt x="578649" y="2256748"/>
                  <a:pt x="571696" y="2251700"/>
                  <a:pt x="566171" y="2256367"/>
                </a:cubicBezTo>
                <a:lnTo>
                  <a:pt x="566171" y="2260273"/>
                </a:lnTo>
                <a:cubicBezTo>
                  <a:pt x="574001" y="2265168"/>
                  <a:pt x="583373" y="2266959"/>
                  <a:pt x="592460" y="2265321"/>
                </a:cubicBezTo>
                <a:lnTo>
                  <a:pt x="592460" y="2260177"/>
                </a:lnTo>
                <a:cubicBezTo>
                  <a:pt x="589898" y="2258758"/>
                  <a:pt x="587012" y="2258034"/>
                  <a:pt x="584078" y="2258082"/>
                </a:cubicBezTo>
                <a:close/>
                <a:moveTo>
                  <a:pt x="569029" y="2283990"/>
                </a:moveTo>
                <a:cubicBezTo>
                  <a:pt x="582268" y="2283228"/>
                  <a:pt x="594270" y="2287038"/>
                  <a:pt x="604938" y="2278846"/>
                </a:cubicBezTo>
                <a:cubicBezTo>
                  <a:pt x="591889" y="2273893"/>
                  <a:pt x="573220" y="2277132"/>
                  <a:pt x="559409" y="2277417"/>
                </a:cubicBezTo>
                <a:close/>
                <a:moveTo>
                  <a:pt x="608843" y="2302468"/>
                </a:moveTo>
                <a:lnTo>
                  <a:pt x="595984" y="2302468"/>
                </a:lnTo>
                <a:cubicBezTo>
                  <a:pt x="591127" y="2305992"/>
                  <a:pt x="591127" y="2305992"/>
                  <a:pt x="595984" y="2309803"/>
                </a:cubicBezTo>
                <a:lnTo>
                  <a:pt x="608938" y="2309803"/>
                </a:lnTo>
                <a:cubicBezTo>
                  <a:pt x="613415" y="2306279"/>
                  <a:pt x="613415" y="2306279"/>
                  <a:pt x="608748" y="23024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3" name="Google Shape;223;p11"/>
          <p:cNvSpPr/>
          <p:nvPr/>
        </p:nvSpPr>
        <p:spPr>
          <a:xfrm>
            <a:off x="2474925" y="0"/>
            <a:ext cx="97173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txBox="1">
            <a:spLocks noGrp="1"/>
          </p:cNvSpPr>
          <p:nvPr>
            <p:ph type="subTitle" idx="1"/>
          </p:nvPr>
        </p:nvSpPr>
        <p:spPr>
          <a:xfrm>
            <a:off x="3615632" y="1729975"/>
            <a:ext cx="761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25" name="Google Shape;225;p11"/>
          <p:cNvSpPr txBox="1">
            <a:spLocks noGrp="1"/>
          </p:cNvSpPr>
          <p:nvPr>
            <p:ph type="subTitle" idx="2"/>
          </p:nvPr>
        </p:nvSpPr>
        <p:spPr>
          <a:xfrm>
            <a:off x="3615632" y="3334868"/>
            <a:ext cx="761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26" name="Google Shape;226;p11"/>
          <p:cNvSpPr txBox="1">
            <a:spLocks noGrp="1"/>
          </p:cNvSpPr>
          <p:nvPr>
            <p:ph type="subTitle" idx="3"/>
          </p:nvPr>
        </p:nvSpPr>
        <p:spPr>
          <a:xfrm>
            <a:off x="3615632" y="4939762"/>
            <a:ext cx="7618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27" name="Google Shape;227;p11"/>
          <p:cNvSpPr txBox="1">
            <a:spLocks noGrp="1"/>
          </p:cNvSpPr>
          <p:nvPr>
            <p:ph type="title"/>
          </p:nvPr>
        </p:nvSpPr>
        <p:spPr>
          <a:xfrm>
            <a:off x="3545275" y="593375"/>
            <a:ext cx="7618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28" name="Google Shape;228;p11"/>
          <p:cNvSpPr txBox="1">
            <a:spLocks noGrp="1"/>
          </p:cNvSpPr>
          <p:nvPr>
            <p:ph type="body" idx="4"/>
          </p:nvPr>
        </p:nvSpPr>
        <p:spPr>
          <a:xfrm>
            <a:off x="3615625" y="2167925"/>
            <a:ext cx="7618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29" name="Google Shape;229;p11"/>
          <p:cNvSpPr txBox="1">
            <a:spLocks noGrp="1"/>
          </p:cNvSpPr>
          <p:nvPr>
            <p:ph type="body" idx="5"/>
          </p:nvPr>
        </p:nvSpPr>
        <p:spPr>
          <a:xfrm>
            <a:off x="3615625" y="3761388"/>
            <a:ext cx="76185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0" name="Google Shape;230;p11"/>
          <p:cNvSpPr txBox="1">
            <a:spLocks noGrp="1"/>
          </p:cNvSpPr>
          <p:nvPr>
            <p:ph type="body" idx="6"/>
          </p:nvPr>
        </p:nvSpPr>
        <p:spPr>
          <a:xfrm>
            <a:off x="3615625" y="5353050"/>
            <a:ext cx="761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1" name="Google Shape;231;p11"/>
          <p:cNvSpPr txBox="1"/>
          <p:nvPr/>
        </p:nvSpPr>
        <p:spPr>
          <a:xfrm>
            <a:off x="-8275" y="65291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1pPr>
            <a:lvl2pPr lvl="1">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2pPr>
            <a:lvl3pPr lvl="2">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3pPr>
            <a:lvl4pPr lvl="3">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4pPr>
            <a:lvl5pPr lvl="4">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5pPr>
            <a:lvl6pPr lvl="5">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6pPr>
            <a:lvl7pPr lvl="6">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7pPr>
            <a:lvl8pPr lvl="7">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8pPr>
            <a:lvl9pPr lvl="8">
              <a:spcBef>
                <a:spcPts val="0"/>
              </a:spcBef>
              <a:spcAft>
                <a:spcPts val="0"/>
              </a:spcAft>
              <a:buClr>
                <a:schemeClr val="dk1"/>
              </a:buClr>
              <a:buSzPts val="4000"/>
              <a:buFont typeface="Yeseva One"/>
              <a:buNone/>
              <a:defRPr sz="4000" b="1">
                <a:solidFill>
                  <a:schemeClr val="dk1"/>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1pPr>
            <a:lvl2pPr marL="914400" lvl="1"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2pPr>
            <a:lvl3pPr marL="1371600" lvl="2"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3pPr>
            <a:lvl4pPr marL="1828800" lvl="3"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4pPr>
            <a:lvl5pPr marL="2286000" lvl="4"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5pPr>
            <a:lvl6pPr marL="2743200" lvl="5"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6pPr>
            <a:lvl7pPr marL="3200400" lvl="6"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7pPr>
            <a:lvl8pPr marL="3657600" lvl="7" indent="-349250">
              <a:lnSpc>
                <a:spcPct val="115000"/>
              </a:lnSpc>
              <a:spcBef>
                <a:spcPts val="2100"/>
              </a:spcBef>
              <a:spcAft>
                <a:spcPts val="0"/>
              </a:spcAft>
              <a:buClr>
                <a:schemeClr val="dk2"/>
              </a:buClr>
              <a:buSzPts val="1900"/>
              <a:buFont typeface="Questrial"/>
              <a:buChar char="○"/>
              <a:defRPr sz="1900">
                <a:solidFill>
                  <a:schemeClr val="dk2"/>
                </a:solidFill>
                <a:latin typeface="Questrial"/>
                <a:ea typeface="Questrial"/>
                <a:cs typeface="Questrial"/>
                <a:sym typeface="Questrial"/>
              </a:defRPr>
            </a:lvl8pPr>
            <a:lvl9pPr marL="4114800" lvl="8" indent="-349250">
              <a:lnSpc>
                <a:spcPct val="115000"/>
              </a:lnSpc>
              <a:spcBef>
                <a:spcPts val="2100"/>
              </a:spcBef>
              <a:spcAft>
                <a:spcPts val="2100"/>
              </a:spcAft>
              <a:buClr>
                <a:schemeClr val="dk2"/>
              </a:buClr>
              <a:buSzPts val="1900"/>
              <a:buFont typeface="Questrial"/>
              <a:buChar char="■"/>
              <a:defRPr sz="19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4"/>
          <p:cNvSpPr txBox="1">
            <a:spLocks noGrp="1"/>
          </p:cNvSpPr>
          <p:nvPr>
            <p:ph type="title"/>
          </p:nvPr>
        </p:nvSpPr>
        <p:spPr>
          <a:xfrm>
            <a:off x="973050" y="1996276"/>
            <a:ext cx="10245900" cy="2598600"/>
          </a:xfrm>
          <a:prstGeom prst="rect">
            <a:avLst/>
          </a:prstGeom>
        </p:spPr>
        <p:txBody>
          <a:bodyPr spcFirstLastPara="1" wrap="square" lIns="121900" tIns="121900" rIns="121900" bIns="121900" anchor="ctr" anchorCtr="0">
            <a:noAutofit/>
          </a:bodyPr>
          <a:lstStyle/>
          <a:p>
            <a:r>
              <a:rPr lang="es-MX" dirty="0" smtClean="0"/>
              <a:t>“</a:t>
            </a:r>
            <a:r>
              <a:rPr lang="es-MX" dirty="0"/>
              <a:t>CARLOS Y FREDY ¿SI YO FUERA SU MAESTR@?”</a:t>
            </a:r>
          </a:p>
        </p:txBody>
      </p:sp>
      <p:sp>
        <p:nvSpPr>
          <p:cNvPr id="483" name="Google Shape;483;p24"/>
          <p:cNvSpPr txBox="1">
            <a:spLocks noGrp="1"/>
          </p:cNvSpPr>
          <p:nvPr>
            <p:ph type="subTitle" idx="1"/>
          </p:nvPr>
        </p:nvSpPr>
        <p:spPr>
          <a:xfrm>
            <a:off x="1507500" y="4546525"/>
            <a:ext cx="9177000" cy="549600"/>
          </a:xfrm>
          <a:prstGeom prst="rect">
            <a:avLst/>
          </a:prstGeom>
        </p:spPr>
        <p:txBody>
          <a:bodyPr spcFirstLastPara="1" wrap="square" lIns="121900" tIns="121900" rIns="121900" bIns="121900" anchor="ctr" anchorCtr="0">
            <a:noAutofit/>
          </a:bodyPr>
          <a:lstStyle/>
          <a:p>
            <a:pPr marL="0" lvl="0" indent="0"/>
            <a:r>
              <a:rPr lang="es-MX" dirty="0" smtClean="0"/>
              <a:t>CUESTIONARIO DEL </a:t>
            </a:r>
            <a:r>
              <a:rPr lang="es-MX" dirty="0"/>
              <a:t>CASO:</a:t>
            </a:r>
            <a:br>
              <a:rPr lang="es-MX" dirty="0"/>
            </a:b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411400" y="2212155"/>
            <a:ext cx="5322600" cy="2755630"/>
          </a:xfrm>
        </p:spPr>
        <p:txBody>
          <a:bodyPr/>
          <a:lstStyle/>
          <a:p>
            <a:pPr marL="107950" indent="0" algn="ctr">
              <a:buNone/>
            </a:pPr>
            <a:r>
              <a:rPr lang="es-MX" dirty="0" smtClean="0"/>
              <a:t>Lucio Cruz Valeria 13</a:t>
            </a:r>
            <a:br>
              <a:rPr lang="es-MX" dirty="0" smtClean="0"/>
            </a:br>
            <a:r>
              <a:rPr lang="es-MX" dirty="0" smtClean="0"/>
              <a:t>Peña Farías Ana Paola 17</a:t>
            </a:r>
            <a:br>
              <a:rPr lang="es-MX" dirty="0" smtClean="0"/>
            </a:br>
            <a:r>
              <a:rPr lang="es-MX" dirty="0" smtClean="0"/>
              <a:t>Pérez López Marisol 18</a:t>
            </a:r>
            <a:br>
              <a:rPr lang="es-MX" dirty="0" smtClean="0"/>
            </a:br>
            <a:r>
              <a:rPr lang="es-MX" dirty="0" smtClean="0"/>
              <a:t>Ramos Treviño Sofía Jacqueline 19</a:t>
            </a:r>
            <a:br>
              <a:rPr lang="es-MX" dirty="0" smtClean="0"/>
            </a:br>
            <a:r>
              <a:rPr lang="es-MX" dirty="0" smtClean="0"/>
              <a:t>Rosas López Gabriela Ximena 21</a:t>
            </a:r>
          </a:p>
          <a:p>
            <a:pPr marL="107950" indent="0" algn="ctr">
              <a:buNone/>
            </a:pPr>
            <a:r>
              <a:rPr lang="es-MX" dirty="0" smtClean="0"/>
              <a:t>Ruíz Gallegos Alondra Lizbeth 22</a:t>
            </a:r>
          </a:p>
          <a:p>
            <a:pPr marL="107950" indent="0" algn="ctr">
              <a:buNone/>
            </a:pPr>
            <a:r>
              <a:rPr lang="es-MX" dirty="0" smtClean="0"/>
              <a:t>Serrato Montenegro Ana Paulina 24</a:t>
            </a:r>
            <a:br>
              <a:rPr lang="es-MX" dirty="0" smtClean="0"/>
            </a:br>
            <a:endParaRPr lang="es-MX" dirty="0" smtClean="0"/>
          </a:p>
          <a:p>
            <a:pPr marL="107950" indent="0" algn="ctr">
              <a:buNone/>
            </a:pPr>
            <a:endParaRPr lang="es-MX" dirty="0" smtClean="0"/>
          </a:p>
          <a:p>
            <a:pPr marL="107950" indent="0" algn="ctr">
              <a:buNone/>
            </a:pPr>
            <a:endParaRPr lang="es-MX" dirty="0"/>
          </a:p>
        </p:txBody>
      </p:sp>
      <p:sp>
        <p:nvSpPr>
          <p:cNvPr id="4" name="Google Shape;488;p25"/>
          <p:cNvSpPr txBox="1">
            <a:spLocks noGrp="1"/>
          </p:cNvSpPr>
          <p:nvPr>
            <p:ph type="title"/>
          </p:nvPr>
        </p:nvSpPr>
        <p:spPr>
          <a:xfrm>
            <a:off x="3411400" y="1010769"/>
            <a:ext cx="5322600" cy="1324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4800" dirty="0" smtClean="0"/>
              <a:t>Integrantes </a:t>
            </a:r>
            <a:endParaRPr sz="4800" dirty="0"/>
          </a:p>
        </p:txBody>
      </p:sp>
    </p:spTree>
    <p:extLst>
      <p:ext uri="{BB962C8B-B14F-4D97-AF65-F5344CB8AC3E}">
        <p14:creationId xmlns:p14="http://schemas.microsoft.com/office/powerpoint/2010/main" val="396068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1"/>
          <p:cNvSpPr txBox="1">
            <a:spLocks noGrp="1"/>
          </p:cNvSpPr>
          <p:nvPr>
            <p:ph type="title"/>
          </p:nvPr>
        </p:nvSpPr>
        <p:spPr>
          <a:xfrm>
            <a:off x="4909026" y="497883"/>
            <a:ext cx="7618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smtClean="0"/>
              <a:t>Ideas principales </a:t>
            </a:r>
            <a:endParaRPr dirty="0"/>
          </a:p>
        </p:txBody>
      </p:sp>
      <p:sp>
        <p:nvSpPr>
          <p:cNvPr id="543" name="Google Shape;543;p31"/>
          <p:cNvSpPr txBox="1">
            <a:spLocks noGrp="1"/>
          </p:cNvSpPr>
          <p:nvPr>
            <p:ph type="subTitle" idx="1"/>
          </p:nvPr>
        </p:nvSpPr>
        <p:spPr>
          <a:xfrm>
            <a:off x="2712762" y="1567218"/>
            <a:ext cx="4752563" cy="606900"/>
          </a:xfrm>
          <a:prstGeom prst="rect">
            <a:avLst/>
          </a:prstGeom>
        </p:spPr>
        <p:txBody>
          <a:bodyPr spcFirstLastPara="1" wrap="square" lIns="121900" tIns="121900" rIns="121900" bIns="121900" anchor="t" anchorCtr="0">
            <a:noAutofit/>
          </a:bodyPr>
          <a:lstStyle/>
          <a:p>
            <a:pPr marL="0" lvl="0" indent="0">
              <a:spcAft>
                <a:spcPts val="2100"/>
              </a:spcAft>
            </a:pPr>
            <a:r>
              <a:rPr lang="es-MX" dirty="0">
                <a:solidFill>
                  <a:schemeClr val="accent2"/>
                </a:solidFill>
              </a:rPr>
              <a:t>Se tiene que cuidar lo académico al mismo tiempo que lo social ya que al tener uno más desarrollado que otro, les puede afectar en el otro, por lo tanto puede afectarles en su desarrollo</a:t>
            </a:r>
            <a:endParaRPr dirty="0">
              <a:solidFill>
                <a:schemeClr val="accent2"/>
              </a:solidFill>
            </a:endParaRPr>
          </a:p>
        </p:txBody>
      </p:sp>
      <p:sp>
        <p:nvSpPr>
          <p:cNvPr id="545" name="Google Shape;545;p31"/>
          <p:cNvSpPr txBox="1">
            <a:spLocks noGrp="1"/>
          </p:cNvSpPr>
          <p:nvPr>
            <p:ph type="subTitle" idx="2"/>
          </p:nvPr>
        </p:nvSpPr>
        <p:spPr>
          <a:xfrm>
            <a:off x="7165075" y="1972614"/>
            <a:ext cx="4860628" cy="606900"/>
          </a:xfrm>
          <a:prstGeom prst="rect">
            <a:avLst/>
          </a:prstGeom>
        </p:spPr>
        <p:txBody>
          <a:bodyPr spcFirstLastPara="1" wrap="square" lIns="121900" tIns="121900" rIns="121900" bIns="121900" anchor="t" anchorCtr="0">
            <a:noAutofit/>
          </a:bodyPr>
          <a:lstStyle/>
          <a:p>
            <a:pPr marL="0" lvl="0" indent="0" algn="r">
              <a:spcAft>
                <a:spcPts val="2100"/>
              </a:spcAft>
            </a:pPr>
            <a:r>
              <a:rPr lang="es-MX" dirty="0">
                <a:solidFill>
                  <a:schemeClr val="accent4"/>
                </a:solidFill>
              </a:rPr>
              <a:t>Existen muchas formas de enseñar, sin embargo no todas son funcionan de la misma manera para cada alumno, es labor del docente implementar nuevas estrategias para que cada uno de sus alumnos obtenga los conocimientos necesarios para aprender y que de esa forma todos vayan en el mismo nivel..</a:t>
            </a:r>
            <a:endParaRPr dirty="0">
              <a:solidFill>
                <a:schemeClr val="accent4"/>
              </a:solidFill>
            </a:endParaRPr>
          </a:p>
        </p:txBody>
      </p:sp>
      <p:sp>
        <p:nvSpPr>
          <p:cNvPr id="547" name="Google Shape;547;p31"/>
          <p:cNvSpPr txBox="1">
            <a:spLocks noGrp="1"/>
          </p:cNvSpPr>
          <p:nvPr>
            <p:ph type="subTitle" idx="3"/>
          </p:nvPr>
        </p:nvSpPr>
        <p:spPr>
          <a:xfrm>
            <a:off x="6878472" y="4602451"/>
            <a:ext cx="4400330" cy="606900"/>
          </a:xfrm>
          <a:prstGeom prst="rect">
            <a:avLst/>
          </a:prstGeom>
        </p:spPr>
        <p:txBody>
          <a:bodyPr spcFirstLastPara="1" wrap="square" lIns="121900" tIns="121900" rIns="121900" bIns="121900" anchor="t" anchorCtr="0">
            <a:noAutofit/>
          </a:bodyPr>
          <a:lstStyle/>
          <a:p>
            <a:pPr marL="0" lvl="0" indent="0" algn="r">
              <a:spcAft>
                <a:spcPts val="2100"/>
              </a:spcAft>
            </a:pPr>
            <a:r>
              <a:rPr lang="es-MX" dirty="0" smtClean="0">
                <a:solidFill>
                  <a:schemeClr val="accent1"/>
                </a:solidFill>
              </a:rPr>
              <a:t>La educabilidad se conoce cuando </a:t>
            </a:r>
            <a:r>
              <a:rPr lang="es-MX" dirty="0">
                <a:solidFill>
                  <a:schemeClr val="accent1"/>
                </a:solidFill>
              </a:rPr>
              <a:t>el maestro va explicando un tema, pero el puede dar su </a:t>
            </a:r>
            <a:r>
              <a:rPr lang="es-MX" dirty="0" smtClean="0">
                <a:solidFill>
                  <a:schemeClr val="accent1"/>
                </a:solidFill>
              </a:rPr>
              <a:t>técnica </a:t>
            </a:r>
            <a:r>
              <a:rPr lang="es-MX" dirty="0">
                <a:solidFill>
                  <a:schemeClr val="accent1"/>
                </a:solidFill>
              </a:rPr>
              <a:t>del tema pero un alumno puede entender el tema utilizando diferente estrategia y va a salir el </a:t>
            </a:r>
            <a:r>
              <a:rPr lang="es-MX" dirty="0" smtClean="0">
                <a:solidFill>
                  <a:schemeClr val="accent1"/>
                </a:solidFill>
              </a:rPr>
              <a:t>mismo resultado </a:t>
            </a:r>
            <a:r>
              <a:rPr lang="es-MX" dirty="0">
                <a:solidFill>
                  <a:schemeClr val="accent1"/>
                </a:solidFill>
              </a:rPr>
              <a:t>o aprendizaje</a:t>
            </a:r>
            <a:endParaRPr dirty="0">
              <a:solidFill>
                <a:schemeClr val="accent1"/>
              </a:solidFill>
            </a:endParaRPr>
          </a:p>
        </p:txBody>
      </p:sp>
      <p:sp>
        <p:nvSpPr>
          <p:cNvPr id="13" name="Google Shape;543;p31"/>
          <p:cNvSpPr txBox="1">
            <a:spLocks/>
          </p:cNvSpPr>
          <p:nvPr/>
        </p:nvSpPr>
        <p:spPr>
          <a:xfrm>
            <a:off x="3006188" y="3590155"/>
            <a:ext cx="4165710"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1pPr>
            <a:lvl2pPr marL="914400" marR="0" lvl="1"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2pPr>
            <a:lvl3pPr marL="1371600" marR="0" lvl="2"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3pPr>
            <a:lvl4pPr marL="1828800" marR="0" lvl="3"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4pPr>
            <a:lvl5pPr marL="2286000" marR="0" lvl="4"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5pPr>
            <a:lvl6pPr marL="2743200" marR="0" lvl="5"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6pPr>
            <a:lvl7pPr marL="3200400" marR="0" lvl="6"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7pPr>
            <a:lvl8pPr marL="3657600" marR="0" lvl="7" indent="-349250" algn="l" rtl="0">
              <a:lnSpc>
                <a:spcPct val="115000"/>
              </a:lnSpc>
              <a:spcBef>
                <a:spcPts val="2100"/>
              </a:spcBef>
              <a:spcAft>
                <a:spcPts val="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8pPr>
            <a:lvl9pPr marL="4114800" marR="0" lvl="8" indent="-349250" algn="l" rtl="0">
              <a:lnSpc>
                <a:spcPct val="115000"/>
              </a:lnSpc>
              <a:spcBef>
                <a:spcPts val="2100"/>
              </a:spcBef>
              <a:spcAft>
                <a:spcPts val="2100"/>
              </a:spcAft>
              <a:buClr>
                <a:schemeClr val="dk2"/>
              </a:buClr>
              <a:buSzPts val="1800"/>
              <a:buFont typeface="Questrial"/>
              <a:buNone/>
              <a:defRPr sz="1800" b="1" i="0" u="none" strike="noStrike" cap="none">
                <a:solidFill>
                  <a:schemeClr val="dk2"/>
                </a:solidFill>
                <a:latin typeface="Questrial"/>
                <a:ea typeface="Questrial"/>
                <a:cs typeface="Questrial"/>
                <a:sym typeface="Questrial"/>
              </a:defRPr>
            </a:lvl9pPr>
          </a:lstStyle>
          <a:p>
            <a:pPr marL="0" indent="0">
              <a:spcAft>
                <a:spcPts val="2100"/>
              </a:spcAft>
            </a:pPr>
            <a:r>
              <a:rPr lang="es-MX" dirty="0">
                <a:solidFill>
                  <a:schemeClr val="accent4"/>
                </a:solidFill>
              </a:rPr>
              <a:t>Para que la educación sea considerada de calidad deben estar influenciados los padres, los maestros y las instituciones de manera que sea de beneficio para el alumno. Cada alumno tiene su forma de aprendizaje y los decentes deben de saber como influenciar a los alumnos para que aprendan de mejor manera.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a:solidFill>
                  <a:schemeClr val="accent4"/>
                </a:solidFill>
              </a:rPr>
              <a:t>01</a:t>
            </a:r>
            <a:endParaRPr sz="15000" dirty="0">
              <a:solidFill>
                <a:schemeClr val="accent4"/>
              </a:solidFill>
            </a:endParaRPr>
          </a:p>
        </p:txBody>
      </p:sp>
      <p:sp>
        <p:nvSpPr>
          <p:cNvPr id="513" name="Google Shape;513;p27"/>
          <p:cNvSpPr txBox="1">
            <a:spLocks noGrp="1"/>
          </p:cNvSpPr>
          <p:nvPr>
            <p:ph type="body" idx="1"/>
          </p:nvPr>
        </p:nvSpPr>
        <p:spPr>
          <a:xfrm>
            <a:off x="1001150" y="3569525"/>
            <a:ext cx="10295100" cy="2075100"/>
          </a:xfrm>
          <a:prstGeom prst="rect">
            <a:avLst/>
          </a:prstGeom>
        </p:spPr>
        <p:txBody>
          <a:bodyPr spcFirstLastPara="1" wrap="square" lIns="121900" tIns="121900" rIns="121900" bIns="121900" anchor="t" anchorCtr="0">
            <a:noAutofit/>
          </a:bodyPr>
          <a:lstStyle/>
          <a:p>
            <a:pPr marL="0" lvl="0" indent="0">
              <a:buNone/>
            </a:pPr>
            <a:r>
              <a:rPr lang="es-MX" dirty="0" smtClean="0"/>
              <a:t>Es </a:t>
            </a:r>
            <a:r>
              <a:rPr lang="es-MX" dirty="0"/>
              <a:t>el proceso a través del cual se modifican y adquieren </a:t>
            </a:r>
            <a:r>
              <a:rPr lang="es-MX" dirty="0" smtClean="0"/>
              <a:t>habilidades, destrezas, </a:t>
            </a:r>
            <a:r>
              <a:rPr lang="es-MX" dirty="0"/>
              <a:t>conocimientos, conductas y valores. Esto como resultado del estudio, </a:t>
            </a:r>
            <a:r>
              <a:rPr lang="es-MX" dirty="0" smtClean="0"/>
              <a:t>la experiencia, </a:t>
            </a:r>
            <a:r>
              <a:rPr lang="es-MX" dirty="0"/>
              <a:t>la instrucción, el razonamiento y la observación. En él intervienen diversos factores que van desde </a:t>
            </a:r>
            <a:r>
              <a:rPr lang="es-MX" dirty="0" smtClean="0"/>
              <a:t>el medio </a:t>
            </a:r>
            <a:r>
              <a:rPr lang="es-MX" dirty="0"/>
              <a:t>en el cual se desenvuelve el ser humano, así como los valores y principios </a:t>
            </a:r>
            <a:r>
              <a:rPr lang="es-MX" dirty="0" smtClean="0"/>
              <a:t>que se </a:t>
            </a:r>
            <a:r>
              <a:rPr lang="es-MX" dirty="0"/>
              <a:t>aprenden en la familia.</a:t>
            </a:r>
            <a:endParaRPr dirty="0"/>
          </a:p>
        </p:txBody>
      </p:sp>
      <p:sp>
        <p:nvSpPr>
          <p:cNvPr id="514" name="Google Shape;514;p27"/>
          <p:cNvSpPr txBox="1">
            <a:spLocks noGrp="1"/>
          </p:cNvSpPr>
          <p:nvPr>
            <p:ph type="title" idx="2"/>
          </p:nvPr>
        </p:nvSpPr>
        <p:spPr>
          <a:xfrm>
            <a:off x="1001150" y="2645075"/>
            <a:ext cx="10295100" cy="763500"/>
          </a:xfrm>
          <a:prstGeom prst="rect">
            <a:avLst/>
          </a:prstGeom>
        </p:spPr>
        <p:txBody>
          <a:bodyPr spcFirstLastPara="1" wrap="square" lIns="121900" tIns="121900" rIns="121900" bIns="121900" anchor="t" anchorCtr="0">
            <a:noAutofit/>
          </a:bodyPr>
          <a:lstStyle/>
          <a:p>
            <a:pPr lvl="0"/>
            <a:r>
              <a:rPr lang="es-MX" dirty="0"/>
              <a:t> ¿Que se entiende por aprendizaje?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smtClean="0">
                <a:solidFill>
                  <a:schemeClr val="accent4"/>
                </a:solidFill>
              </a:rPr>
              <a:t>02</a:t>
            </a:r>
            <a:endParaRPr sz="15000" dirty="0">
              <a:solidFill>
                <a:schemeClr val="accent4"/>
              </a:solidFill>
            </a:endParaRPr>
          </a:p>
        </p:txBody>
      </p:sp>
      <p:sp>
        <p:nvSpPr>
          <p:cNvPr id="513" name="Google Shape;513;p27"/>
          <p:cNvSpPr txBox="1">
            <a:spLocks noGrp="1"/>
          </p:cNvSpPr>
          <p:nvPr>
            <p:ph type="body" idx="1"/>
          </p:nvPr>
        </p:nvSpPr>
        <p:spPr>
          <a:xfrm>
            <a:off x="1110332" y="4060844"/>
            <a:ext cx="10295100" cy="2075100"/>
          </a:xfrm>
          <a:prstGeom prst="rect">
            <a:avLst/>
          </a:prstGeom>
        </p:spPr>
        <p:txBody>
          <a:bodyPr spcFirstLastPara="1" wrap="square" lIns="121900" tIns="121900" rIns="121900" bIns="121900" anchor="t" anchorCtr="0">
            <a:noAutofit/>
          </a:bodyPr>
          <a:lstStyle/>
          <a:p>
            <a:pPr marL="0" lvl="0" indent="0">
              <a:buNone/>
            </a:pPr>
            <a:r>
              <a:rPr lang="es-MX" dirty="0"/>
              <a:t> Proceso de educar que pone en practica un maestro a los alumnos, para la construcción del conocimiento y de </a:t>
            </a:r>
            <a:r>
              <a:rPr lang="es-MX" dirty="0" smtClean="0"/>
              <a:t>ahí </a:t>
            </a:r>
            <a:r>
              <a:rPr lang="es-MX" dirty="0"/>
              <a:t>se hace la capacidad de aprender y enseñar</a:t>
            </a:r>
            <a:endParaRPr dirty="0"/>
          </a:p>
        </p:txBody>
      </p:sp>
      <p:sp>
        <p:nvSpPr>
          <p:cNvPr id="514" name="Google Shape;514;p27"/>
          <p:cNvSpPr txBox="1">
            <a:spLocks noGrp="1"/>
          </p:cNvSpPr>
          <p:nvPr>
            <p:ph type="title" idx="2"/>
          </p:nvPr>
        </p:nvSpPr>
        <p:spPr>
          <a:xfrm>
            <a:off x="1001150" y="2931678"/>
            <a:ext cx="10295100" cy="763500"/>
          </a:xfrm>
          <a:prstGeom prst="rect">
            <a:avLst/>
          </a:prstGeom>
        </p:spPr>
        <p:txBody>
          <a:bodyPr spcFirstLastPara="1" wrap="square" lIns="121900" tIns="121900" rIns="121900" bIns="121900" anchor="t" anchorCtr="0">
            <a:noAutofit/>
          </a:bodyPr>
          <a:lstStyle/>
          <a:p>
            <a:pPr lvl="0"/>
            <a:r>
              <a:rPr lang="es-MX" dirty="0"/>
              <a:t>¿Que se entiende como educabilidad?</a:t>
            </a:r>
            <a:endParaRPr dirty="0"/>
          </a:p>
        </p:txBody>
      </p:sp>
    </p:spTree>
    <p:extLst>
      <p:ext uri="{BB962C8B-B14F-4D97-AF65-F5344CB8AC3E}">
        <p14:creationId xmlns:p14="http://schemas.microsoft.com/office/powerpoint/2010/main" val="248096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smtClean="0">
                <a:solidFill>
                  <a:schemeClr val="accent4"/>
                </a:solidFill>
              </a:rPr>
              <a:t>03</a:t>
            </a:r>
            <a:endParaRPr sz="15000" dirty="0">
              <a:solidFill>
                <a:schemeClr val="accent4"/>
              </a:solidFill>
            </a:endParaRPr>
          </a:p>
        </p:txBody>
      </p:sp>
      <p:sp>
        <p:nvSpPr>
          <p:cNvPr id="513" name="Google Shape;513;p27"/>
          <p:cNvSpPr txBox="1">
            <a:spLocks noGrp="1"/>
          </p:cNvSpPr>
          <p:nvPr>
            <p:ph type="body" idx="1"/>
          </p:nvPr>
        </p:nvSpPr>
        <p:spPr>
          <a:xfrm>
            <a:off x="1001150" y="3842480"/>
            <a:ext cx="10295100" cy="2075100"/>
          </a:xfrm>
          <a:prstGeom prst="rect">
            <a:avLst/>
          </a:prstGeom>
        </p:spPr>
        <p:txBody>
          <a:bodyPr spcFirstLastPara="1" wrap="square" lIns="121900" tIns="121900" rIns="121900" bIns="121900" anchor="t" anchorCtr="0">
            <a:noAutofit/>
          </a:bodyPr>
          <a:lstStyle/>
          <a:p>
            <a:pPr marL="0" lvl="0" indent="0">
              <a:buNone/>
            </a:pPr>
            <a:r>
              <a:rPr lang="es-MX" dirty="0"/>
              <a:t>El maestro debe de buscar la manera en la que el alumno aprenda a su propio paso ya que no todos los niños se desarrollan de igual manera y el maestro debe de cumplir la función de observador para ver qué es lo que mejor se le acomoda a cada Niño</a:t>
            </a:r>
            <a:endParaRPr dirty="0"/>
          </a:p>
        </p:txBody>
      </p:sp>
      <p:sp>
        <p:nvSpPr>
          <p:cNvPr id="514" name="Google Shape;514;p27"/>
          <p:cNvSpPr txBox="1">
            <a:spLocks noGrp="1"/>
          </p:cNvSpPr>
          <p:nvPr>
            <p:ph type="title" idx="2"/>
          </p:nvPr>
        </p:nvSpPr>
        <p:spPr>
          <a:xfrm>
            <a:off x="1001150" y="2159150"/>
            <a:ext cx="10295100" cy="763500"/>
          </a:xfrm>
          <a:prstGeom prst="rect">
            <a:avLst/>
          </a:prstGeom>
        </p:spPr>
        <p:txBody>
          <a:bodyPr spcFirstLastPara="1" wrap="square" lIns="121900" tIns="121900" rIns="121900" bIns="121900" anchor="t" anchorCtr="0">
            <a:noAutofit/>
          </a:bodyPr>
          <a:lstStyle/>
          <a:p>
            <a:pPr lvl="0"/>
            <a:r>
              <a:rPr lang="es-MX" dirty="0"/>
              <a:t> ¿Que relación tiene la educabilidad con el aprendizaje?</a:t>
            </a:r>
            <a:endParaRPr dirty="0"/>
          </a:p>
        </p:txBody>
      </p:sp>
    </p:spTree>
    <p:extLst>
      <p:ext uri="{BB962C8B-B14F-4D97-AF65-F5344CB8AC3E}">
        <p14:creationId xmlns:p14="http://schemas.microsoft.com/office/powerpoint/2010/main" val="107694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smtClean="0">
                <a:solidFill>
                  <a:schemeClr val="accent4"/>
                </a:solidFill>
              </a:rPr>
              <a:t>04</a:t>
            </a:r>
            <a:endParaRPr sz="15000" dirty="0">
              <a:solidFill>
                <a:schemeClr val="accent4"/>
              </a:solidFill>
            </a:endParaRPr>
          </a:p>
        </p:txBody>
      </p:sp>
      <p:sp>
        <p:nvSpPr>
          <p:cNvPr id="513" name="Google Shape;513;p27"/>
          <p:cNvSpPr txBox="1">
            <a:spLocks noGrp="1"/>
          </p:cNvSpPr>
          <p:nvPr>
            <p:ph type="body" idx="1"/>
          </p:nvPr>
        </p:nvSpPr>
        <p:spPr>
          <a:xfrm>
            <a:off x="1001150" y="3733299"/>
            <a:ext cx="10295100" cy="2075100"/>
          </a:xfrm>
          <a:prstGeom prst="rect">
            <a:avLst/>
          </a:prstGeom>
        </p:spPr>
        <p:txBody>
          <a:bodyPr spcFirstLastPara="1" wrap="square" lIns="121900" tIns="121900" rIns="121900" bIns="121900" anchor="t" anchorCtr="0">
            <a:noAutofit/>
          </a:bodyPr>
          <a:lstStyle/>
          <a:p>
            <a:pPr marL="0" lvl="0" indent="0">
              <a:buNone/>
            </a:pPr>
            <a:r>
              <a:rPr lang="es-MX" dirty="0"/>
              <a:t>La escuela y los docentes son un punto clave para el desarrollo del niño, tal es el caso de Fredy, donde la actitud que tomó su maestra de excluirlo al resto del grupo por no tener el mismo nivel de aprendizaje le causó la pérdida del ciclo, esto es una muestra de que en ocasiones las instituciones y los maestros no están preparados para trabajar con estas situaciones educativas, para esto se debe implementar el uso de nuevas estrategias que le faciliten el aprendizaje a los niños que tiene  dificultades para aprender y de ese modo todos ir en el mismo nivel aunque con diferentes estrategias.</a:t>
            </a:r>
            <a:endParaRPr dirty="0"/>
          </a:p>
        </p:txBody>
      </p:sp>
      <p:sp>
        <p:nvSpPr>
          <p:cNvPr id="514" name="Google Shape;514;p27"/>
          <p:cNvSpPr txBox="1">
            <a:spLocks noGrp="1"/>
          </p:cNvSpPr>
          <p:nvPr>
            <p:ph type="title" idx="2"/>
          </p:nvPr>
        </p:nvSpPr>
        <p:spPr>
          <a:xfrm>
            <a:off x="1001150" y="2159150"/>
            <a:ext cx="10295100" cy="763500"/>
          </a:xfrm>
          <a:prstGeom prst="rect">
            <a:avLst/>
          </a:prstGeom>
        </p:spPr>
        <p:txBody>
          <a:bodyPr spcFirstLastPara="1" wrap="square" lIns="121900" tIns="121900" rIns="121900" bIns="121900" anchor="t" anchorCtr="0">
            <a:noAutofit/>
          </a:bodyPr>
          <a:lstStyle/>
          <a:p>
            <a:pPr lvl="0"/>
            <a:r>
              <a:rPr lang="es-MX" dirty="0" smtClean="0"/>
              <a:t>¿Cómo influye la escuela en el proceso de la educabilidad?</a:t>
            </a:r>
            <a:endParaRPr lang="es-MX" dirty="0"/>
          </a:p>
        </p:txBody>
      </p:sp>
    </p:spTree>
    <p:extLst>
      <p:ext uri="{BB962C8B-B14F-4D97-AF65-F5344CB8AC3E}">
        <p14:creationId xmlns:p14="http://schemas.microsoft.com/office/powerpoint/2010/main" val="415404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smtClean="0">
                <a:solidFill>
                  <a:schemeClr val="accent4"/>
                </a:solidFill>
              </a:rPr>
              <a:t>05</a:t>
            </a:r>
            <a:endParaRPr sz="15000" dirty="0">
              <a:solidFill>
                <a:schemeClr val="accent4"/>
              </a:solidFill>
            </a:endParaRPr>
          </a:p>
        </p:txBody>
      </p:sp>
      <p:sp>
        <p:nvSpPr>
          <p:cNvPr id="513" name="Google Shape;513;p27"/>
          <p:cNvSpPr txBox="1">
            <a:spLocks noGrp="1"/>
          </p:cNvSpPr>
          <p:nvPr>
            <p:ph type="body" idx="1"/>
          </p:nvPr>
        </p:nvSpPr>
        <p:spPr>
          <a:xfrm>
            <a:off x="1528933" y="3520498"/>
            <a:ext cx="9239534" cy="2075100"/>
          </a:xfrm>
          <a:prstGeom prst="rect">
            <a:avLst/>
          </a:prstGeom>
        </p:spPr>
        <p:txBody>
          <a:bodyPr spcFirstLastPara="1" wrap="square" lIns="121900" tIns="121900" rIns="121900" bIns="121900" anchor="t" anchorCtr="0">
            <a:noAutofit/>
          </a:bodyPr>
          <a:lstStyle/>
          <a:p>
            <a:pPr marL="0" lvl="0" indent="0">
              <a:buNone/>
            </a:pPr>
            <a:r>
              <a:rPr lang="es-MX" dirty="0" smtClean="0"/>
              <a:t>- Los </a:t>
            </a:r>
            <a:r>
              <a:rPr lang="es-MX" dirty="0"/>
              <a:t>maestros no apliquen actividades que se puedan </a:t>
            </a:r>
            <a:r>
              <a:rPr lang="es-MX" dirty="0" smtClean="0"/>
              <a:t>adherir </a:t>
            </a:r>
            <a:r>
              <a:rPr lang="es-MX" dirty="0"/>
              <a:t>a las necesidades de los </a:t>
            </a:r>
            <a:r>
              <a:rPr lang="es-MX" dirty="0" smtClean="0"/>
              <a:t>alumnos</a:t>
            </a:r>
          </a:p>
          <a:p>
            <a:pPr marL="342900" lvl="0" indent="-342900">
              <a:buFontTx/>
              <a:buChar char="-"/>
            </a:pPr>
            <a:r>
              <a:rPr lang="es-MX" dirty="0" smtClean="0"/>
              <a:t>Los </a:t>
            </a:r>
            <a:r>
              <a:rPr lang="es-MX" dirty="0"/>
              <a:t>maestros y padres del alumno creen que por  ser inteligente va a tener buenas notas en la </a:t>
            </a:r>
            <a:r>
              <a:rPr lang="es-MX" dirty="0" smtClean="0"/>
              <a:t>escuela</a:t>
            </a:r>
            <a:br>
              <a:rPr lang="es-MX" dirty="0" smtClean="0"/>
            </a:br>
            <a:r>
              <a:rPr lang="es-MX" dirty="0" smtClean="0"/>
              <a:t>- </a:t>
            </a:r>
            <a:r>
              <a:rPr lang="es-MX" dirty="0"/>
              <a:t>Los padres muchas veces no tienen el tiempo necesario para atender las necesidades de sus </a:t>
            </a:r>
            <a:r>
              <a:rPr lang="es-MX" dirty="0" smtClean="0"/>
              <a:t>hijos</a:t>
            </a:r>
            <a:br>
              <a:rPr lang="es-MX" dirty="0" smtClean="0"/>
            </a:br>
            <a:r>
              <a:rPr lang="es-MX" dirty="0" smtClean="0"/>
              <a:t>- </a:t>
            </a:r>
            <a:r>
              <a:rPr lang="es-MX" dirty="0"/>
              <a:t>En ocasiones los maestros no toman su responsabilidad como deberían y esto afecta directamente a </a:t>
            </a:r>
            <a:r>
              <a:rPr lang="es-MX" dirty="0" smtClean="0"/>
              <a:t>los </a:t>
            </a:r>
            <a:r>
              <a:rPr lang="es-MX" dirty="0"/>
              <a:t>alumnos</a:t>
            </a:r>
            <a:endParaRPr dirty="0"/>
          </a:p>
        </p:txBody>
      </p:sp>
      <p:sp>
        <p:nvSpPr>
          <p:cNvPr id="514" name="Google Shape;514;p27"/>
          <p:cNvSpPr txBox="1">
            <a:spLocks noGrp="1"/>
          </p:cNvSpPr>
          <p:nvPr>
            <p:ph type="title" idx="2"/>
          </p:nvPr>
        </p:nvSpPr>
        <p:spPr>
          <a:xfrm>
            <a:off x="1001150" y="1894449"/>
            <a:ext cx="10295100" cy="763500"/>
          </a:xfrm>
          <a:prstGeom prst="rect">
            <a:avLst/>
          </a:prstGeom>
        </p:spPr>
        <p:txBody>
          <a:bodyPr spcFirstLastPara="1" wrap="square" lIns="121900" tIns="121900" rIns="121900" bIns="121900" anchor="t" anchorCtr="0">
            <a:noAutofit/>
          </a:bodyPr>
          <a:lstStyle/>
          <a:p>
            <a:pPr lvl="0"/>
            <a:r>
              <a:rPr lang="es-MX" dirty="0"/>
              <a:t>Principales hipótesis que explican el problema del fracaso escolar</a:t>
            </a:r>
            <a:endParaRPr dirty="0"/>
          </a:p>
        </p:txBody>
      </p:sp>
    </p:spTree>
    <p:extLst>
      <p:ext uri="{BB962C8B-B14F-4D97-AF65-F5344CB8AC3E}">
        <p14:creationId xmlns:p14="http://schemas.microsoft.com/office/powerpoint/2010/main" val="338223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title"/>
          </p:nvPr>
        </p:nvSpPr>
        <p:spPr>
          <a:xfrm>
            <a:off x="4038950" y="-5650"/>
            <a:ext cx="4219500" cy="2164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5000" dirty="0" smtClean="0">
                <a:solidFill>
                  <a:schemeClr val="accent4"/>
                </a:solidFill>
              </a:rPr>
              <a:t>06</a:t>
            </a:r>
            <a:endParaRPr sz="15000" dirty="0">
              <a:solidFill>
                <a:schemeClr val="accent4"/>
              </a:solidFill>
            </a:endParaRPr>
          </a:p>
        </p:txBody>
      </p:sp>
      <p:sp>
        <p:nvSpPr>
          <p:cNvPr id="513" name="Google Shape;513;p27"/>
          <p:cNvSpPr txBox="1">
            <a:spLocks noGrp="1"/>
          </p:cNvSpPr>
          <p:nvPr>
            <p:ph type="body" idx="1"/>
          </p:nvPr>
        </p:nvSpPr>
        <p:spPr>
          <a:xfrm>
            <a:off x="1001149" y="3801537"/>
            <a:ext cx="10295100" cy="2075100"/>
          </a:xfrm>
          <a:prstGeom prst="rect">
            <a:avLst/>
          </a:prstGeom>
        </p:spPr>
        <p:txBody>
          <a:bodyPr spcFirstLastPara="1" wrap="square" lIns="121900" tIns="121900" rIns="121900" bIns="121900" anchor="t" anchorCtr="0">
            <a:noAutofit/>
          </a:bodyPr>
          <a:lstStyle/>
          <a:p>
            <a:pPr marL="0" lvl="0" indent="0">
              <a:buNone/>
            </a:pPr>
            <a:r>
              <a:rPr lang="es-MX" dirty="0"/>
              <a:t>Estar consciente de que cada alumno aprende de diferente manera, tiene que saber que no todos tienen las mismas capacidades o </a:t>
            </a:r>
            <a:r>
              <a:rPr lang="es-MX" dirty="0" smtClean="0"/>
              <a:t>habilidades, </a:t>
            </a:r>
            <a:r>
              <a:rPr lang="es-MX" dirty="0"/>
              <a:t>creo que su mero papel sería implementar actividades donde se favorezcan a todos y en dado caso que alguno de sus alumnos no fuera al mismo ritmo que los demás buscar estrategias de enseñanza donde ella pueda también favorecer el aprendizaje de ese niño o de esos niños que lo necesitan. Creo que también sería parte de su papel no crear prejuicios sobre los niños, ser paciente, y como maestro darles la educación que cada uno se merece.</a:t>
            </a:r>
            <a:endParaRPr dirty="0"/>
          </a:p>
        </p:txBody>
      </p:sp>
      <p:sp>
        <p:nvSpPr>
          <p:cNvPr id="514" name="Google Shape;514;p27"/>
          <p:cNvSpPr txBox="1">
            <a:spLocks noGrp="1"/>
          </p:cNvSpPr>
          <p:nvPr>
            <p:ph type="title" idx="2"/>
          </p:nvPr>
        </p:nvSpPr>
        <p:spPr>
          <a:xfrm>
            <a:off x="671555" y="2159150"/>
            <a:ext cx="10954289" cy="763500"/>
          </a:xfrm>
          <a:prstGeom prst="rect">
            <a:avLst/>
          </a:prstGeom>
        </p:spPr>
        <p:txBody>
          <a:bodyPr spcFirstLastPara="1" wrap="square" lIns="121900" tIns="121900" rIns="121900" bIns="121900" anchor="t" anchorCtr="0">
            <a:noAutofit/>
          </a:bodyPr>
          <a:lstStyle/>
          <a:p>
            <a:pPr lvl="0"/>
            <a:r>
              <a:rPr lang="es-MX" sz="3600" dirty="0"/>
              <a:t>¿Cuál es el papel del maestro en la promoción del aprendizaje y desarrollo de los alumnos?</a:t>
            </a:r>
            <a:endParaRPr sz="3600" dirty="0"/>
          </a:p>
        </p:txBody>
      </p:sp>
    </p:spTree>
    <p:extLst>
      <p:ext uri="{BB962C8B-B14F-4D97-AF65-F5344CB8AC3E}">
        <p14:creationId xmlns:p14="http://schemas.microsoft.com/office/powerpoint/2010/main" val="1401117003"/>
      </p:ext>
    </p:extLst>
  </p:cSld>
  <p:clrMapOvr>
    <a:masterClrMapping/>
  </p:clrMapOvr>
</p:sld>
</file>

<file path=ppt/theme/theme1.xml><?xml version="1.0" encoding="utf-8"?>
<a:theme xmlns:a="http://schemas.openxmlformats.org/drawingml/2006/main" name="SlidesMania">
  <a:themeElements>
    <a:clrScheme name="Simple Light">
      <a:dk1>
        <a:srgbClr val="036A7F"/>
      </a:dk1>
      <a:lt1>
        <a:srgbClr val="EFEFEF"/>
      </a:lt1>
      <a:dk2>
        <a:srgbClr val="434343"/>
      </a:dk2>
      <a:lt2>
        <a:srgbClr val="FFCB25"/>
      </a:lt2>
      <a:accent1>
        <a:srgbClr val="0489A5"/>
      </a:accent1>
      <a:accent2>
        <a:srgbClr val="22B6C1"/>
      </a:accent2>
      <a:accent3>
        <a:srgbClr val="97D0D5"/>
      </a:accent3>
      <a:accent4>
        <a:srgbClr val="E983B1"/>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679</Words>
  <Application>Microsoft Office PowerPoint</Application>
  <PresentationFormat>Panorámica</PresentationFormat>
  <Paragraphs>30</Paragraphs>
  <Slides>9</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Questrial</vt:lpstr>
      <vt:lpstr>Barlow Condensed</vt:lpstr>
      <vt:lpstr>Yeseva One</vt:lpstr>
      <vt:lpstr>Abril Fatface</vt:lpstr>
      <vt:lpstr>Arial</vt:lpstr>
      <vt:lpstr>Aldrich</vt:lpstr>
      <vt:lpstr>SlidesMania</vt:lpstr>
      <vt:lpstr>“CARLOS Y FREDY ¿SI YO FUERA SU MAESTR@?”</vt:lpstr>
      <vt:lpstr>Integrantes </vt:lpstr>
      <vt:lpstr>Ideas principales </vt:lpstr>
      <vt:lpstr>01</vt:lpstr>
      <vt:lpstr>02</vt:lpstr>
      <vt:lpstr>03</vt:lpstr>
      <vt:lpstr>04</vt:lpstr>
      <vt:lpstr>05</vt:lpstr>
      <vt:lpstr>06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“CARLOS Y FREDY ¿SI YO FUERA SU MAESTR@?”</dc:title>
  <dc:creator>HOME</dc:creator>
  <cp:lastModifiedBy>jesusrodrigo67@hotmail.com</cp:lastModifiedBy>
  <cp:revision>5</cp:revision>
  <dcterms:modified xsi:type="dcterms:W3CDTF">2021-11-18T19:51:02Z</dcterms:modified>
</cp:coreProperties>
</file>