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2" r:id="rId1"/>
  </p:sldMasterIdLst>
  <p:notesMasterIdLst>
    <p:notesMasterId r:id="rId6"/>
  </p:notesMasterIdLst>
  <p:sldIdLst>
    <p:sldId id="257" r:id="rId2"/>
    <p:sldId id="256" r:id="rId3"/>
    <p:sldId id="258" r:id="rId4"/>
    <p:sldId id="306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9AA0A6"/>
          </p15:clr>
        </p15:guide>
        <p15:guide id="2" orient="horz" pos="2569">
          <p15:clr>
            <a:srgbClr val="9AA0A6"/>
          </p15:clr>
        </p15:guide>
        <p15:guide id="3" orient="horz" pos="263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53CA709-9BDF-4CAC-AD0E-56B99DDA0022}">
  <a:tblStyle styleId="{B53CA709-9BDF-4CAC-AD0E-56B99DDA00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20" y="438"/>
      </p:cViewPr>
      <p:guideLst>
        <p:guide orient="horz" pos="618"/>
        <p:guide orient="horz" pos="2569"/>
        <p:guide orient="horz" pos="26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96957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210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7" name="Google Shape;351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8" name="Google Shape;351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028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9" name="Google Shape;3529;g8b385fd27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0" name="Google Shape;3530;g8b385fd27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941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944162" y="86239"/>
            <a:ext cx="5185390" cy="5028206"/>
            <a:chOff x="3087375" y="761075"/>
            <a:chExt cx="1152975" cy="1118050"/>
          </a:xfrm>
        </p:grpSpPr>
        <p:sp>
          <p:nvSpPr>
            <p:cNvPr id="10" name="Google Shape;10;p2"/>
            <p:cNvSpPr/>
            <p:nvPr/>
          </p:nvSpPr>
          <p:spPr>
            <a:xfrm>
              <a:off x="3391550" y="1127500"/>
              <a:ext cx="67175" cy="602250"/>
            </a:xfrm>
            <a:custGeom>
              <a:avLst/>
              <a:gdLst/>
              <a:ahLst/>
              <a:cxnLst/>
              <a:rect l="l" t="t" r="r" b="b"/>
              <a:pathLst>
                <a:path w="2687" h="24090" extrusionOk="0">
                  <a:moveTo>
                    <a:pt x="1071" y="1"/>
                  </a:moveTo>
                  <a:cubicBezTo>
                    <a:pt x="952" y="1"/>
                    <a:pt x="836" y="159"/>
                    <a:pt x="818" y="340"/>
                  </a:cubicBezTo>
                  <a:cubicBezTo>
                    <a:pt x="771" y="489"/>
                    <a:pt x="747" y="663"/>
                    <a:pt x="794" y="812"/>
                  </a:cubicBezTo>
                  <a:cubicBezTo>
                    <a:pt x="842" y="937"/>
                    <a:pt x="872" y="1063"/>
                    <a:pt x="896" y="1188"/>
                  </a:cubicBezTo>
                  <a:cubicBezTo>
                    <a:pt x="872" y="1236"/>
                    <a:pt x="872" y="1313"/>
                    <a:pt x="872" y="1385"/>
                  </a:cubicBezTo>
                  <a:cubicBezTo>
                    <a:pt x="818" y="2107"/>
                    <a:pt x="818" y="2877"/>
                    <a:pt x="794" y="3624"/>
                  </a:cubicBezTo>
                  <a:cubicBezTo>
                    <a:pt x="723" y="4597"/>
                    <a:pt x="645" y="5588"/>
                    <a:pt x="621" y="6585"/>
                  </a:cubicBezTo>
                  <a:cubicBezTo>
                    <a:pt x="597" y="6835"/>
                    <a:pt x="574" y="7110"/>
                    <a:pt x="574" y="7355"/>
                  </a:cubicBezTo>
                  <a:cubicBezTo>
                    <a:pt x="520" y="8006"/>
                    <a:pt x="520" y="8674"/>
                    <a:pt x="544" y="9349"/>
                  </a:cubicBezTo>
                  <a:cubicBezTo>
                    <a:pt x="424" y="10937"/>
                    <a:pt x="275" y="12531"/>
                    <a:pt x="323" y="14149"/>
                  </a:cubicBezTo>
                  <a:cubicBezTo>
                    <a:pt x="323" y="14298"/>
                    <a:pt x="371" y="14423"/>
                    <a:pt x="424" y="14495"/>
                  </a:cubicBezTo>
                  <a:cubicBezTo>
                    <a:pt x="395" y="14966"/>
                    <a:pt x="371" y="15438"/>
                    <a:pt x="323" y="15916"/>
                  </a:cubicBezTo>
                  <a:lnTo>
                    <a:pt x="323" y="16065"/>
                  </a:lnTo>
                  <a:cubicBezTo>
                    <a:pt x="299" y="16089"/>
                    <a:pt x="275" y="16113"/>
                    <a:pt x="275" y="16160"/>
                  </a:cubicBezTo>
                  <a:cubicBezTo>
                    <a:pt x="245" y="16363"/>
                    <a:pt x="245" y="16560"/>
                    <a:pt x="275" y="16734"/>
                  </a:cubicBezTo>
                  <a:cubicBezTo>
                    <a:pt x="221" y="18125"/>
                    <a:pt x="0" y="19468"/>
                    <a:pt x="72" y="20865"/>
                  </a:cubicBezTo>
                  <a:cubicBezTo>
                    <a:pt x="126" y="21957"/>
                    <a:pt x="347" y="23402"/>
                    <a:pt x="1368" y="23897"/>
                  </a:cubicBezTo>
                  <a:cubicBezTo>
                    <a:pt x="1368" y="23921"/>
                    <a:pt x="1391" y="23945"/>
                    <a:pt x="1391" y="23975"/>
                  </a:cubicBezTo>
                  <a:cubicBezTo>
                    <a:pt x="1440" y="24050"/>
                    <a:pt x="1517" y="24090"/>
                    <a:pt x="1597" y="24090"/>
                  </a:cubicBezTo>
                  <a:cubicBezTo>
                    <a:pt x="1645" y="24090"/>
                    <a:pt x="1693" y="24076"/>
                    <a:pt x="1738" y="24047"/>
                  </a:cubicBezTo>
                  <a:cubicBezTo>
                    <a:pt x="1815" y="24047"/>
                    <a:pt x="1887" y="24071"/>
                    <a:pt x="1965" y="24071"/>
                  </a:cubicBezTo>
                  <a:cubicBezTo>
                    <a:pt x="1974" y="24072"/>
                    <a:pt x="1983" y="24073"/>
                    <a:pt x="1992" y="24073"/>
                  </a:cubicBezTo>
                  <a:cubicBezTo>
                    <a:pt x="2107" y="24073"/>
                    <a:pt x="2215" y="23937"/>
                    <a:pt x="2215" y="23826"/>
                  </a:cubicBezTo>
                  <a:cubicBezTo>
                    <a:pt x="1887" y="21360"/>
                    <a:pt x="2311" y="18901"/>
                    <a:pt x="2114" y="16411"/>
                  </a:cubicBezTo>
                  <a:cubicBezTo>
                    <a:pt x="2138" y="16411"/>
                    <a:pt x="2162" y="16387"/>
                    <a:pt x="2162" y="16363"/>
                  </a:cubicBezTo>
                  <a:cubicBezTo>
                    <a:pt x="2263" y="16310"/>
                    <a:pt x="2365" y="16137"/>
                    <a:pt x="2365" y="15940"/>
                  </a:cubicBezTo>
                  <a:lnTo>
                    <a:pt x="2365" y="13128"/>
                  </a:lnTo>
                  <a:cubicBezTo>
                    <a:pt x="2365" y="13002"/>
                    <a:pt x="2335" y="12901"/>
                    <a:pt x="2287" y="12853"/>
                  </a:cubicBezTo>
                  <a:cubicBezTo>
                    <a:pt x="2365" y="12304"/>
                    <a:pt x="2412" y="11784"/>
                    <a:pt x="2412" y="11235"/>
                  </a:cubicBezTo>
                  <a:cubicBezTo>
                    <a:pt x="2412" y="11086"/>
                    <a:pt x="2365" y="10961"/>
                    <a:pt x="2311" y="10913"/>
                  </a:cubicBezTo>
                  <a:cubicBezTo>
                    <a:pt x="2365" y="9223"/>
                    <a:pt x="2412" y="7528"/>
                    <a:pt x="2412" y="5838"/>
                  </a:cubicBezTo>
                  <a:cubicBezTo>
                    <a:pt x="2412" y="5737"/>
                    <a:pt x="2388" y="5665"/>
                    <a:pt x="2365" y="5618"/>
                  </a:cubicBezTo>
                  <a:cubicBezTo>
                    <a:pt x="2388" y="5319"/>
                    <a:pt x="2388" y="5044"/>
                    <a:pt x="2388" y="4746"/>
                  </a:cubicBezTo>
                  <a:cubicBezTo>
                    <a:pt x="2412" y="4692"/>
                    <a:pt x="2436" y="4644"/>
                    <a:pt x="2436" y="4573"/>
                  </a:cubicBezTo>
                  <a:cubicBezTo>
                    <a:pt x="2562" y="3701"/>
                    <a:pt x="2585" y="2806"/>
                    <a:pt x="2609" y="1886"/>
                  </a:cubicBezTo>
                  <a:cubicBezTo>
                    <a:pt x="2609" y="1683"/>
                    <a:pt x="2538" y="1558"/>
                    <a:pt x="2460" y="1510"/>
                  </a:cubicBezTo>
                  <a:cubicBezTo>
                    <a:pt x="2687" y="1313"/>
                    <a:pt x="2609" y="740"/>
                    <a:pt x="2365" y="692"/>
                  </a:cubicBezTo>
                  <a:cubicBezTo>
                    <a:pt x="2195" y="667"/>
                    <a:pt x="2117" y="525"/>
                    <a:pt x="2008" y="525"/>
                  </a:cubicBezTo>
                  <a:cubicBezTo>
                    <a:pt x="1987" y="525"/>
                    <a:pt x="1965" y="531"/>
                    <a:pt x="1941" y="543"/>
                  </a:cubicBezTo>
                  <a:cubicBezTo>
                    <a:pt x="1714" y="316"/>
                    <a:pt x="1391" y="292"/>
                    <a:pt x="1194" y="66"/>
                  </a:cubicBezTo>
                  <a:cubicBezTo>
                    <a:pt x="1156" y="20"/>
                    <a:pt x="1113" y="1"/>
                    <a:pt x="1071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202425" y="894800"/>
              <a:ext cx="8075" cy="6150"/>
            </a:xfrm>
            <a:custGeom>
              <a:avLst/>
              <a:gdLst/>
              <a:ahLst/>
              <a:cxnLst/>
              <a:rect l="l" t="t" r="r" b="b"/>
              <a:pathLst>
                <a:path w="323" h="246" extrusionOk="0">
                  <a:moveTo>
                    <a:pt x="149" y="1"/>
                  </a:moveTo>
                  <a:cubicBezTo>
                    <a:pt x="0" y="1"/>
                    <a:pt x="0" y="246"/>
                    <a:pt x="149" y="246"/>
                  </a:cubicBezTo>
                  <a:cubicBezTo>
                    <a:pt x="322" y="246"/>
                    <a:pt x="322" y="1"/>
                    <a:pt x="149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163900" y="858700"/>
              <a:ext cx="8100" cy="6275"/>
            </a:xfrm>
            <a:custGeom>
              <a:avLst/>
              <a:gdLst/>
              <a:ahLst/>
              <a:cxnLst/>
              <a:rect l="l" t="t" r="r" b="b"/>
              <a:pathLst>
                <a:path w="324" h="251" extrusionOk="0">
                  <a:moveTo>
                    <a:pt x="150" y="0"/>
                  </a:moveTo>
                  <a:cubicBezTo>
                    <a:pt x="1" y="0"/>
                    <a:pt x="1" y="251"/>
                    <a:pt x="150" y="251"/>
                  </a:cubicBezTo>
                  <a:cubicBezTo>
                    <a:pt x="323" y="251"/>
                    <a:pt x="323" y="0"/>
                    <a:pt x="15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19125" y="887350"/>
              <a:ext cx="8100" cy="6150"/>
            </a:xfrm>
            <a:custGeom>
              <a:avLst/>
              <a:gdLst/>
              <a:ahLst/>
              <a:cxnLst/>
              <a:rect l="l" t="t" r="r" b="b"/>
              <a:pathLst>
                <a:path w="324" h="246" extrusionOk="0">
                  <a:moveTo>
                    <a:pt x="150" y="0"/>
                  </a:moveTo>
                  <a:cubicBezTo>
                    <a:pt x="1" y="0"/>
                    <a:pt x="1" y="245"/>
                    <a:pt x="150" y="245"/>
                  </a:cubicBezTo>
                  <a:cubicBezTo>
                    <a:pt x="323" y="245"/>
                    <a:pt x="323" y="0"/>
                    <a:pt x="15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319325" y="761075"/>
              <a:ext cx="15675" cy="12425"/>
            </a:xfrm>
            <a:custGeom>
              <a:avLst/>
              <a:gdLst/>
              <a:ahLst/>
              <a:cxnLst/>
              <a:rect l="l" t="t" r="r" b="b"/>
              <a:pathLst>
                <a:path w="627" h="497" extrusionOk="0">
                  <a:moveTo>
                    <a:pt x="299" y="1"/>
                  </a:moveTo>
                  <a:cubicBezTo>
                    <a:pt x="0" y="1"/>
                    <a:pt x="0" y="496"/>
                    <a:pt x="299" y="496"/>
                  </a:cubicBezTo>
                  <a:cubicBezTo>
                    <a:pt x="627" y="496"/>
                    <a:pt x="627" y="1"/>
                    <a:pt x="299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313200" y="796450"/>
              <a:ext cx="15550" cy="12575"/>
            </a:xfrm>
            <a:custGeom>
              <a:avLst/>
              <a:gdLst/>
              <a:ahLst/>
              <a:cxnLst/>
              <a:rect l="l" t="t" r="r" b="b"/>
              <a:pathLst>
                <a:path w="622" h="503" extrusionOk="0">
                  <a:moveTo>
                    <a:pt x="299" y="1"/>
                  </a:moveTo>
                  <a:cubicBezTo>
                    <a:pt x="0" y="1"/>
                    <a:pt x="0" y="502"/>
                    <a:pt x="299" y="502"/>
                  </a:cubicBezTo>
                  <a:cubicBezTo>
                    <a:pt x="621" y="502"/>
                    <a:pt x="621" y="1"/>
                    <a:pt x="299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223050" y="887350"/>
              <a:ext cx="8075" cy="6150"/>
            </a:xfrm>
            <a:custGeom>
              <a:avLst/>
              <a:gdLst/>
              <a:ahLst/>
              <a:cxnLst/>
              <a:rect l="l" t="t" r="r" b="b"/>
              <a:pathLst>
                <a:path w="323" h="246" extrusionOk="0">
                  <a:moveTo>
                    <a:pt x="150" y="0"/>
                  </a:moveTo>
                  <a:cubicBezTo>
                    <a:pt x="0" y="0"/>
                    <a:pt x="0" y="245"/>
                    <a:pt x="150" y="245"/>
                  </a:cubicBezTo>
                  <a:cubicBezTo>
                    <a:pt x="323" y="245"/>
                    <a:pt x="323" y="0"/>
                    <a:pt x="15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313200" y="1866700"/>
              <a:ext cx="15550" cy="12425"/>
            </a:xfrm>
            <a:custGeom>
              <a:avLst/>
              <a:gdLst/>
              <a:ahLst/>
              <a:cxnLst/>
              <a:rect l="l" t="t" r="r" b="b"/>
              <a:pathLst>
                <a:path w="622" h="497" extrusionOk="0">
                  <a:moveTo>
                    <a:pt x="299" y="1"/>
                  </a:moveTo>
                  <a:cubicBezTo>
                    <a:pt x="0" y="1"/>
                    <a:pt x="0" y="496"/>
                    <a:pt x="299" y="496"/>
                  </a:cubicBezTo>
                  <a:cubicBezTo>
                    <a:pt x="621" y="496"/>
                    <a:pt x="621" y="1"/>
                    <a:pt x="299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277075" y="1851175"/>
              <a:ext cx="15550" cy="12425"/>
            </a:xfrm>
            <a:custGeom>
              <a:avLst/>
              <a:gdLst/>
              <a:ahLst/>
              <a:cxnLst/>
              <a:rect l="l" t="t" r="r" b="b"/>
              <a:pathLst>
                <a:path w="622" h="497" extrusionOk="0">
                  <a:moveTo>
                    <a:pt x="299" y="1"/>
                  </a:moveTo>
                  <a:cubicBezTo>
                    <a:pt x="1" y="1"/>
                    <a:pt x="1" y="496"/>
                    <a:pt x="299" y="496"/>
                  </a:cubicBezTo>
                  <a:cubicBezTo>
                    <a:pt x="621" y="496"/>
                    <a:pt x="621" y="1"/>
                    <a:pt x="299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139625" y="1774625"/>
              <a:ext cx="8075" cy="6300"/>
            </a:xfrm>
            <a:custGeom>
              <a:avLst/>
              <a:gdLst/>
              <a:ahLst/>
              <a:cxnLst/>
              <a:rect l="l" t="t" r="r" b="b"/>
              <a:pathLst>
                <a:path w="323" h="252" extrusionOk="0">
                  <a:moveTo>
                    <a:pt x="150" y="0"/>
                  </a:moveTo>
                  <a:cubicBezTo>
                    <a:pt x="0" y="0"/>
                    <a:pt x="0" y="251"/>
                    <a:pt x="150" y="251"/>
                  </a:cubicBezTo>
                  <a:cubicBezTo>
                    <a:pt x="323" y="251"/>
                    <a:pt x="323" y="0"/>
                    <a:pt x="15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133500" y="1784625"/>
              <a:ext cx="8075" cy="6300"/>
            </a:xfrm>
            <a:custGeom>
              <a:avLst/>
              <a:gdLst/>
              <a:ahLst/>
              <a:cxnLst/>
              <a:rect l="l" t="t" r="r" b="b"/>
              <a:pathLst>
                <a:path w="323" h="252" extrusionOk="0">
                  <a:moveTo>
                    <a:pt x="150" y="0"/>
                  </a:moveTo>
                  <a:cubicBezTo>
                    <a:pt x="1" y="0"/>
                    <a:pt x="1" y="251"/>
                    <a:pt x="150" y="251"/>
                  </a:cubicBezTo>
                  <a:cubicBezTo>
                    <a:pt x="323" y="251"/>
                    <a:pt x="323" y="0"/>
                    <a:pt x="15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178275" y="1810750"/>
              <a:ext cx="8075" cy="6275"/>
            </a:xfrm>
            <a:custGeom>
              <a:avLst/>
              <a:gdLst/>
              <a:ahLst/>
              <a:cxnLst/>
              <a:rect l="l" t="t" r="r" b="b"/>
              <a:pathLst>
                <a:path w="323" h="251" extrusionOk="0">
                  <a:moveTo>
                    <a:pt x="150" y="0"/>
                  </a:moveTo>
                  <a:cubicBezTo>
                    <a:pt x="0" y="0"/>
                    <a:pt x="0" y="251"/>
                    <a:pt x="150" y="251"/>
                  </a:cubicBezTo>
                  <a:cubicBezTo>
                    <a:pt x="323" y="251"/>
                    <a:pt x="323" y="0"/>
                    <a:pt x="15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223050" y="1782075"/>
              <a:ext cx="8075" cy="6300"/>
            </a:xfrm>
            <a:custGeom>
              <a:avLst/>
              <a:gdLst/>
              <a:ahLst/>
              <a:cxnLst/>
              <a:rect l="l" t="t" r="r" b="b"/>
              <a:pathLst>
                <a:path w="323" h="252" extrusionOk="0">
                  <a:moveTo>
                    <a:pt x="150" y="1"/>
                  </a:moveTo>
                  <a:cubicBezTo>
                    <a:pt x="0" y="1"/>
                    <a:pt x="0" y="252"/>
                    <a:pt x="150" y="252"/>
                  </a:cubicBezTo>
                  <a:cubicBezTo>
                    <a:pt x="323" y="252"/>
                    <a:pt x="323" y="1"/>
                    <a:pt x="150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057500" y="1851175"/>
              <a:ext cx="15550" cy="12425"/>
            </a:xfrm>
            <a:custGeom>
              <a:avLst/>
              <a:gdLst/>
              <a:ahLst/>
              <a:cxnLst/>
              <a:rect l="l" t="t" r="r" b="b"/>
              <a:pathLst>
                <a:path w="622" h="497" extrusionOk="0">
                  <a:moveTo>
                    <a:pt x="299" y="1"/>
                  </a:moveTo>
                  <a:cubicBezTo>
                    <a:pt x="0" y="1"/>
                    <a:pt x="0" y="496"/>
                    <a:pt x="299" y="496"/>
                  </a:cubicBezTo>
                  <a:cubicBezTo>
                    <a:pt x="621" y="496"/>
                    <a:pt x="621" y="1"/>
                    <a:pt x="299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202425" y="1774625"/>
              <a:ext cx="8075" cy="6300"/>
            </a:xfrm>
            <a:custGeom>
              <a:avLst/>
              <a:gdLst/>
              <a:ahLst/>
              <a:cxnLst/>
              <a:rect l="l" t="t" r="r" b="b"/>
              <a:pathLst>
                <a:path w="323" h="252" extrusionOk="0">
                  <a:moveTo>
                    <a:pt x="149" y="0"/>
                  </a:moveTo>
                  <a:cubicBezTo>
                    <a:pt x="0" y="0"/>
                    <a:pt x="0" y="251"/>
                    <a:pt x="149" y="251"/>
                  </a:cubicBezTo>
                  <a:cubicBezTo>
                    <a:pt x="322" y="251"/>
                    <a:pt x="322" y="0"/>
                    <a:pt x="149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208675" y="1784625"/>
              <a:ext cx="8100" cy="6300"/>
            </a:xfrm>
            <a:custGeom>
              <a:avLst/>
              <a:gdLst/>
              <a:ahLst/>
              <a:cxnLst/>
              <a:rect l="l" t="t" r="r" b="b"/>
              <a:pathLst>
                <a:path w="324" h="252" extrusionOk="0">
                  <a:moveTo>
                    <a:pt x="150" y="0"/>
                  </a:moveTo>
                  <a:cubicBezTo>
                    <a:pt x="1" y="0"/>
                    <a:pt x="1" y="251"/>
                    <a:pt x="150" y="251"/>
                  </a:cubicBezTo>
                  <a:cubicBezTo>
                    <a:pt x="323" y="251"/>
                    <a:pt x="323" y="0"/>
                    <a:pt x="15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163900" y="1810750"/>
              <a:ext cx="8100" cy="6275"/>
            </a:xfrm>
            <a:custGeom>
              <a:avLst/>
              <a:gdLst/>
              <a:ahLst/>
              <a:cxnLst/>
              <a:rect l="l" t="t" r="r" b="b"/>
              <a:pathLst>
                <a:path w="324" h="251" extrusionOk="0">
                  <a:moveTo>
                    <a:pt x="150" y="0"/>
                  </a:moveTo>
                  <a:cubicBezTo>
                    <a:pt x="1" y="0"/>
                    <a:pt x="1" y="251"/>
                    <a:pt x="150" y="251"/>
                  </a:cubicBezTo>
                  <a:cubicBezTo>
                    <a:pt x="323" y="251"/>
                    <a:pt x="323" y="0"/>
                    <a:pt x="15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119125" y="1782075"/>
              <a:ext cx="8100" cy="6300"/>
            </a:xfrm>
            <a:custGeom>
              <a:avLst/>
              <a:gdLst/>
              <a:ahLst/>
              <a:cxnLst/>
              <a:rect l="l" t="t" r="r" b="b"/>
              <a:pathLst>
                <a:path w="324" h="252" extrusionOk="0">
                  <a:moveTo>
                    <a:pt x="150" y="1"/>
                  </a:moveTo>
                  <a:cubicBezTo>
                    <a:pt x="1" y="1"/>
                    <a:pt x="1" y="252"/>
                    <a:pt x="150" y="252"/>
                  </a:cubicBezTo>
                  <a:cubicBezTo>
                    <a:pt x="323" y="252"/>
                    <a:pt x="323" y="1"/>
                    <a:pt x="150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573025" y="911150"/>
              <a:ext cx="33625" cy="35925"/>
            </a:xfrm>
            <a:custGeom>
              <a:avLst/>
              <a:gdLst/>
              <a:ahLst/>
              <a:cxnLst/>
              <a:rect l="l" t="t" r="r" b="b"/>
              <a:pathLst>
                <a:path w="1345" h="1437" extrusionOk="0">
                  <a:moveTo>
                    <a:pt x="756" y="1"/>
                  </a:moveTo>
                  <a:cubicBezTo>
                    <a:pt x="618" y="1"/>
                    <a:pt x="452" y="84"/>
                    <a:pt x="252" y="290"/>
                  </a:cubicBezTo>
                  <a:cubicBezTo>
                    <a:pt x="1" y="589"/>
                    <a:pt x="31" y="1084"/>
                    <a:pt x="1" y="1436"/>
                  </a:cubicBezTo>
                  <a:lnTo>
                    <a:pt x="55" y="1383"/>
                  </a:lnTo>
                  <a:cubicBezTo>
                    <a:pt x="240" y="1359"/>
                    <a:pt x="458" y="1359"/>
                    <a:pt x="681" y="1359"/>
                  </a:cubicBezTo>
                  <a:cubicBezTo>
                    <a:pt x="905" y="1359"/>
                    <a:pt x="1135" y="1359"/>
                    <a:pt x="1344" y="1335"/>
                  </a:cubicBezTo>
                  <a:cubicBezTo>
                    <a:pt x="1344" y="879"/>
                    <a:pt x="1201" y="1"/>
                    <a:pt x="756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438125" y="1063900"/>
              <a:ext cx="473875" cy="666600"/>
            </a:xfrm>
            <a:custGeom>
              <a:avLst/>
              <a:gdLst/>
              <a:ahLst/>
              <a:cxnLst/>
              <a:rect l="l" t="t" r="r" b="b"/>
              <a:pathLst>
                <a:path w="18955" h="26664" extrusionOk="0">
                  <a:moveTo>
                    <a:pt x="18955" y="1"/>
                  </a:moveTo>
                  <a:lnTo>
                    <a:pt x="9056" y="1989"/>
                  </a:lnTo>
                  <a:cubicBezTo>
                    <a:pt x="5624" y="2586"/>
                    <a:pt x="699" y="3033"/>
                    <a:pt x="699" y="3033"/>
                  </a:cubicBezTo>
                  <a:lnTo>
                    <a:pt x="0" y="26519"/>
                  </a:lnTo>
                  <a:cubicBezTo>
                    <a:pt x="329" y="26620"/>
                    <a:pt x="865" y="26664"/>
                    <a:pt x="1551" y="26664"/>
                  </a:cubicBezTo>
                  <a:cubicBezTo>
                    <a:pt x="6277" y="26664"/>
                    <a:pt x="18113" y="24579"/>
                    <a:pt x="18113" y="24579"/>
                  </a:cubicBezTo>
                  <a:lnTo>
                    <a:pt x="18955" y="1"/>
                  </a:lnTo>
                  <a:close/>
                </a:path>
              </a:pathLst>
            </a:custGeom>
            <a:solidFill>
              <a:srgbClr val="FFBC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760350" y="1140650"/>
              <a:ext cx="147925" cy="80625"/>
            </a:xfrm>
            <a:custGeom>
              <a:avLst/>
              <a:gdLst/>
              <a:ahLst/>
              <a:cxnLst/>
              <a:rect l="l" t="t" r="r" b="b"/>
              <a:pathLst>
                <a:path w="5917" h="3225" extrusionOk="0">
                  <a:moveTo>
                    <a:pt x="3227" y="1"/>
                  </a:moveTo>
                  <a:cubicBezTo>
                    <a:pt x="3162" y="1"/>
                    <a:pt x="3097" y="6"/>
                    <a:pt x="3033" y="17"/>
                  </a:cubicBezTo>
                  <a:cubicBezTo>
                    <a:pt x="2633" y="113"/>
                    <a:pt x="2310" y="214"/>
                    <a:pt x="2060" y="710"/>
                  </a:cubicBezTo>
                  <a:cubicBezTo>
                    <a:pt x="2036" y="734"/>
                    <a:pt x="1988" y="1157"/>
                    <a:pt x="1988" y="1157"/>
                  </a:cubicBezTo>
                  <a:cubicBezTo>
                    <a:pt x="2024" y="1365"/>
                    <a:pt x="2105" y="1700"/>
                    <a:pt x="1883" y="1700"/>
                  </a:cubicBezTo>
                  <a:cubicBezTo>
                    <a:pt x="1812" y="1700"/>
                    <a:pt x="1709" y="1665"/>
                    <a:pt x="1564" y="1581"/>
                  </a:cubicBezTo>
                  <a:cubicBezTo>
                    <a:pt x="1424" y="1506"/>
                    <a:pt x="1213" y="1454"/>
                    <a:pt x="1003" y="1454"/>
                  </a:cubicBezTo>
                  <a:cubicBezTo>
                    <a:pt x="730" y="1454"/>
                    <a:pt x="458" y="1542"/>
                    <a:pt x="346" y="1778"/>
                  </a:cubicBezTo>
                  <a:cubicBezTo>
                    <a:pt x="299" y="1856"/>
                    <a:pt x="245" y="1928"/>
                    <a:pt x="173" y="1957"/>
                  </a:cubicBezTo>
                  <a:cubicBezTo>
                    <a:pt x="0" y="2626"/>
                    <a:pt x="496" y="3074"/>
                    <a:pt x="1140" y="3175"/>
                  </a:cubicBezTo>
                  <a:cubicBezTo>
                    <a:pt x="1322" y="3210"/>
                    <a:pt x="1507" y="3225"/>
                    <a:pt x="1693" y="3225"/>
                  </a:cubicBezTo>
                  <a:cubicBezTo>
                    <a:pt x="2296" y="3225"/>
                    <a:pt x="2916" y="3075"/>
                    <a:pt x="3504" y="3002"/>
                  </a:cubicBezTo>
                  <a:cubicBezTo>
                    <a:pt x="4275" y="2924"/>
                    <a:pt x="5075" y="2823"/>
                    <a:pt x="5869" y="2823"/>
                  </a:cubicBezTo>
                  <a:lnTo>
                    <a:pt x="5916" y="734"/>
                  </a:lnTo>
                  <a:cubicBezTo>
                    <a:pt x="5738" y="611"/>
                    <a:pt x="5514" y="518"/>
                    <a:pt x="5311" y="518"/>
                  </a:cubicBezTo>
                  <a:cubicBezTo>
                    <a:pt x="5147" y="518"/>
                    <a:pt x="4997" y="579"/>
                    <a:pt x="4895" y="734"/>
                  </a:cubicBezTo>
                  <a:cubicBezTo>
                    <a:pt x="4723" y="992"/>
                    <a:pt x="4602" y="1084"/>
                    <a:pt x="4514" y="1084"/>
                  </a:cubicBezTo>
                  <a:cubicBezTo>
                    <a:pt x="4336" y="1084"/>
                    <a:pt x="4287" y="712"/>
                    <a:pt x="4203" y="560"/>
                  </a:cubicBezTo>
                  <a:cubicBezTo>
                    <a:pt x="4009" y="197"/>
                    <a:pt x="3617" y="1"/>
                    <a:pt x="3227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562075" y="1118675"/>
              <a:ext cx="86350" cy="59250"/>
            </a:xfrm>
            <a:custGeom>
              <a:avLst/>
              <a:gdLst/>
              <a:ahLst/>
              <a:cxnLst/>
              <a:rect l="l" t="t" r="r" b="b"/>
              <a:pathLst>
                <a:path w="3454" h="2370" extrusionOk="0">
                  <a:moveTo>
                    <a:pt x="2976" y="1"/>
                  </a:moveTo>
                  <a:cubicBezTo>
                    <a:pt x="2134" y="120"/>
                    <a:pt x="1239" y="245"/>
                    <a:pt x="367" y="347"/>
                  </a:cubicBezTo>
                  <a:cubicBezTo>
                    <a:pt x="367" y="419"/>
                    <a:pt x="367" y="496"/>
                    <a:pt x="343" y="568"/>
                  </a:cubicBezTo>
                  <a:cubicBezTo>
                    <a:pt x="1" y="1494"/>
                    <a:pt x="991" y="2369"/>
                    <a:pt x="1922" y="2369"/>
                  </a:cubicBezTo>
                  <a:cubicBezTo>
                    <a:pt x="2144" y="2369"/>
                    <a:pt x="2362" y="2320"/>
                    <a:pt x="2558" y="2210"/>
                  </a:cubicBezTo>
                  <a:cubicBezTo>
                    <a:pt x="2976" y="1989"/>
                    <a:pt x="3227" y="1541"/>
                    <a:pt x="3328" y="1069"/>
                  </a:cubicBezTo>
                  <a:cubicBezTo>
                    <a:pt x="3454" y="568"/>
                    <a:pt x="3275" y="269"/>
                    <a:pt x="2976" y="1"/>
                  </a:cubicBezTo>
                  <a:close/>
                </a:path>
              </a:pathLst>
            </a:custGeom>
            <a:solidFill>
              <a:srgbClr val="FBF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669125" y="1211900"/>
              <a:ext cx="57675" cy="40400"/>
            </a:xfrm>
            <a:custGeom>
              <a:avLst/>
              <a:gdLst/>
              <a:ahLst/>
              <a:cxnLst/>
              <a:rect l="l" t="t" r="r" b="b"/>
              <a:pathLst>
                <a:path w="2307" h="1616" extrusionOk="0">
                  <a:moveTo>
                    <a:pt x="1214" y="0"/>
                  </a:moveTo>
                  <a:cubicBezTo>
                    <a:pt x="1188" y="0"/>
                    <a:pt x="1162" y="1"/>
                    <a:pt x="1136" y="3"/>
                  </a:cubicBezTo>
                  <a:cubicBezTo>
                    <a:pt x="0" y="74"/>
                    <a:pt x="160" y="1615"/>
                    <a:pt x="1010" y="1615"/>
                  </a:cubicBezTo>
                  <a:cubicBezTo>
                    <a:pt x="1018" y="1615"/>
                    <a:pt x="1026" y="1615"/>
                    <a:pt x="1034" y="1615"/>
                  </a:cubicBezTo>
                  <a:cubicBezTo>
                    <a:pt x="2300" y="1591"/>
                    <a:pt x="2306" y="0"/>
                    <a:pt x="1214" y="0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36900" y="1274050"/>
              <a:ext cx="248825" cy="195400"/>
            </a:xfrm>
            <a:custGeom>
              <a:avLst/>
              <a:gdLst/>
              <a:ahLst/>
              <a:cxnLst/>
              <a:rect l="l" t="t" r="r" b="b"/>
              <a:pathLst>
                <a:path w="9953" h="7816" extrusionOk="0">
                  <a:moveTo>
                    <a:pt x="5224" y="0"/>
                  </a:moveTo>
                  <a:cubicBezTo>
                    <a:pt x="4227" y="0"/>
                    <a:pt x="4030" y="1696"/>
                    <a:pt x="3779" y="2293"/>
                  </a:cubicBezTo>
                  <a:cubicBezTo>
                    <a:pt x="3467" y="1753"/>
                    <a:pt x="3436" y="765"/>
                    <a:pt x="2737" y="765"/>
                  </a:cubicBezTo>
                  <a:cubicBezTo>
                    <a:pt x="2663" y="765"/>
                    <a:pt x="2581" y="776"/>
                    <a:pt x="2490" y="800"/>
                  </a:cubicBezTo>
                  <a:cubicBezTo>
                    <a:pt x="1792" y="997"/>
                    <a:pt x="1392" y="2042"/>
                    <a:pt x="1147" y="2639"/>
                  </a:cubicBezTo>
                  <a:cubicBezTo>
                    <a:pt x="747" y="3487"/>
                    <a:pt x="550" y="4382"/>
                    <a:pt x="198" y="5224"/>
                  </a:cubicBezTo>
                  <a:lnTo>
                    <a:pt x="198" y="5325"/>
                  </a:lnTo>
                  <a:cubicBezTo>
                    <a:pt x="48" y="6818"/>
                    <a:pt x="1" y="6442"/>
                    <a:pt x="150" y="7713"/>
                  </a:cubicBezTo>
                  <a:cubicBezTo>
                    <a:pt x="606" y="7792"/>
                    <a:pt x="1376" y="7815"/>
                    <a:pt x="2213" y="7815"/>
                  </a:cubicBezTo>
                  <a:cubicBezTo>
                    <a:pt x="3482" y="7815"/>
                    <a:pt x="4905" y="7761"/>
                    <a:pt x="5624" y="7761"/>
                  </a:cubicBezTo>
                  <a:cubicBezTo>
                    <a:pt x="6167" y="7761"/>
                    <a:pt x="7266" y="7713"/>
                    <a:pt x="7511" y="7069"/>
                  </a:cubicBezTo>
                  <a:cubicBezTo>
                    <a:pt x="7863" y="6370"/>
                    <a:pt x="6914" y="5922"/>
                    <a:pt x="6418" y="5576"/>
                  </a:cubicBezTo>
                  <a:cubicBezTo>
                    <a:pt x="7015" y="5176"/>
                    <a:pt x="8705" y="5325"/>
                    <a:pt x="9057" y="4579"/>
                  </a:cubicBezTo>
                  <a:cubicBezTo>
                    <a:pt x="9552" y="3433"/>
                    <a:pt x="7361" y="3487"/>
                    <a:pt x="6764" y="3385"/>
                  </a:cubicBezTo>
                  <a:cubicBezTo>
                    <a:pt x="7164" y="2938"/>
                    <a:pt x="9952" y="1248"/>
                    <a:pt x="8609" y="597"/>
                  </a:cubicBezTo>
                  <a:cubicBezTo>
                    <a:pt x="8478" y="535"/>
                    <a:pt x="8338" y="508"/>
                    <a:pt x="8194" y="508"/>
                  </a:cubicBezTo>
                  <a:cubicBezTo>
                    <a:pt x="7294" y="508"/>
                    <a:pt x="6214" y="1583"/>
                    <a:pt x="5869" y="2144"/>
                  </a:cubicBezTo>
                  <a:cubicBezTo>
                    <a:pt x="5869" y="1547"/>
                    <a:pt x="6167" y="0"/>
                    <a:pt x="5224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36300" y="1308125"/>
              <a:ext cx="200300" cy="129525"/>
            </a:xfrm>
            <a:custGeom>
              <a:avLst/>
              <a:gdLst/>
              <a:ahLst/>
              <a:cxnLst/>
              <a:rect l="l" t="t" r="r" b="b"/>
              <a:pathLst>
                <a:path w="8012" h="5181" extrusionOk="0">
                  <a:moveTo>
                    <a:pt x="7883" y="0"/>
                  </a:moveTo>
                  <a:cubicBezTo>
                    <a:pt x="7859" y="0"/>
                    <a:pt x="7834" y="10"/>
                    <a:pt x="7809" y="34"/>
                  </a:cubicBezTo>
                  <a:cubicBezTo>
                    <a:pt x="6717" y="978"/>
                    <a:pt x="5672" y="1975"/>
                    <a:pt x="4526" y="2840"/>
                  </a:cubicBezTo>
                  <a:cubicBezTo>
                    <a:pt x="3260" y="3813"/>
                    <a:pt x="1768" y="4810"/>
                    <a:pt x="126" y="4983"/>
                  </a:cubicBezTo>
                  <a:cubicBezTo>
                    <a:pt x="1" y="4983"/>
                    <a:pt x="1" y="5180"/>
                    <a:pt x="126" y="5180"/>
                  </a:cubicBezTo>
                  <a:cubicBezTo>
                    <a:pt x="1714" y="5007"/>
                    <a:pt x="3135" y="4112"/>
                    <a:pt x="4400" y="3192"/>
                  </a:cubicBezTo>
                  <a:cubicBezTo>
                    <a:pt x="5648" y="2273"/>
                    <a:pt x="6765" y="1198"/>
                    <a:pt x="7935" y="154"/>
                  </a:cubicBezTo>
                  <a:cubicBezTo>
                    <a:pt x="8012" y="99"/>
                    <a:pt x="7958" y="0"/>
                    <a:pt x="788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054350" y="1316475"/>
              <a:ext cx="72700" cy="64650"/>
            </a:xfrm>
            <a:custGeom>
              <a:avLst/>
              <a:gdLst/>
              <a:ahLst/>
              <a:cxnLst/>
              <a:rect l="l" t="t" r="r" b="b"/>
              <a:pathLst>
                <a:path w="2908" h="2586" extrusionOk="0">
                  <a:moveTo>
                    <a:pt x="408" y="0"/>
                  </a:moveTo>
                  <a:cubicBezTo>
                    <a:pt x="358" y="0"/>
                    <a:pt x="314" y="32"/>
                    <a:pt x="329" y="94"/>
                  </a:cubicBezTo>
                  <a:cubicBezTo>
                    <a:pt x="353" y="864"/>
                    <a:pt x="329" y="1688"/>
                    <a:pt x="31" y="2387"/>
                  </a:cubicBezTo>
                  <a:cubicBezTo>
                    <a:pt x="1" y="2458"/>
                    <a:pt x="31" y="2536"/>
                    <a:pt x="126" y="2536"/>
                  </a:cubicBezTo>
                  <a:cubicBezTo>
                    <a:pt x="608" y="2536"/>
                    <a:pt x="1091" y="2512"/>
                    <a:pt x="1569" y="2512"/>
                  </a:cubicBezTo>
                  <a:cubicBezTo>
                    <a:pt x="1955" y="2512"/>
                    <a:pt x="2338" y="2528"/>
                    <a:pt x="2717" y="2584"/>
                  </a:cubicBezTo>
                  <a:cubicBezTo>
                    <a:pt x="2724" y="2585"/>
                    <a:pt x="2731" y="2586"/>
                    <a:pt x="2737" y="2586"/>
                  </a:cubicBezTo>
                  <a:cubicBezTo>
                    <a:pt x="2845" y="2586"/>
                    <a:pt x="2907" y="2411"/>
                    <a:pt x="2789" y="2411"/>
                  </a:cubicBezTo>
                  <a:cubicBezTo>
                    <a:pt x="2332" y="2334"/>
                    <a:pt x="1875" y="2316"/>
                    <a:pt x="1421" y="2316"/>
                  </a:cubicBezTo>
                  <a:cubicBezTo>
                    <a:pt x="1033" y="2316"/>
                    <a:pt x="646" y="2330"/>
                    <a:pt x="264" y="2332"/>
                  </a:cubicBezTo>
                  <a:lnTo>
                    <a:pt x="264" y="2332"/>
                  </a:lnTo>
                  <a:cubicBezTo>
                    <a:pt x="529" y="1627"/>
                    <a:pt x="549" y="863"/>
                    <a:pt x="526" y="94"/>
                  </a:cubicBezTo>
                  <a:cubicBezTo>
                    <a:pt x="514" y="32"/>
                    <a:pt x="458" y="0"/>
                    <a:pt x="40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994975" y="1332725"/>
              <a:ext cx="10300" cy="85575"/>
            </a:xfrm>
            <a:custGeom>
              <a:avLst/>
              <a:gdLst/>
              <a:ahLst/>
              <a:cxnLst/>
              <a:rect l="l" t="t" r="r" b="b"/>
              <a:pathLst>
                <a:path w="412" h="3423" extrusionOk="0">
                  <a:moveTo>
                    <a:pt x="265" y="1"/>
                  </a:moveTo>
                  <a:cubicBezTo>
                    <a:pt x="216" y="1"/>
                    <a:pt x="167" y="32"/>
                    <a:pt x="167" y="95"/>
                  </a:cubicBezTo>
                  <a:cubicBezTo>
                    <a:pt x="167" y="1164"/>
                    <a:pt x="215" y="2256"/>
                    <a:pt x="18" y="3301"/>
                  </a:cubicBezTo>
                  <a:cubicBezTo>
                    <a:pt x="0" y="3375"/>
                    <a:pt x="56" y="3422"/>
                    <a:pt x="109" y="3422"/>
                  </a:cubicBezTo>
                  <a:cubicBezTo>
                    <a:pt x="146" y="3422"/>
                    <a:pt x="181" y="3400"/>
                    <a:pt x="191" y="3349"/>
                  </a:cubicBezTo>
                  <a:cubicBezTo>
                    <a:pt x="412" y="2280"/>
                    <a:pt x="364" y="1188"/>
                    <a:pt x="364" y="95"/>
                  </a:cubicBezTo>
                  <a:cubicBezTo>
                    <a:pt x="364" y="32"/>
                    <a:pt x="315" y="1"/>
                    <a:pt x="265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991275" y="1415050"/>
              <a:ext cx="92950" cy="29475"/>
            </a:xfrm>
            <a:custGeom>
              <a:avLst/>
              <a:gdLst/>
              <a:ahLst/>
              <a:cxnLst/>
              <a:rect l="l" t="t" r="r" b="b"/>
              <a:pathLst>
                <a:path w="3718" h="1179" extrusionOk="0">
                  <a:moveTo>
                    <a:pt x="151" y="0"/>
                  </a:moveTo>
                  <a:cubicBezTo>
                    <a:pt x="50" y="0"/>
                    <a:pt x="0" y="160"/>
                    <a:pt x="112" y="181"/>
                  </a:cubicBezTo>
                  <a:cubicBezTo>
                    <a:pt x="1263" y="498"/>
                    <a:pt x="2315" y="1179"/>
                    <a:pt x="3536" y="1179"/>
                  </a:cubicBezTo>
                  <a:cubicBezTo>
                    <a:pt x="3557" y="1179"/>
                    <a:pt x="3578" y="1178"/>
                    <a:pt x="3598" y="1178"/>
                  </a:cubicBezTo>
                  <a:cubicBezTo>
                    <a:pt x="3718" y="1178"/>
                    <a:pt x="3718" y="981"/>
                    <a:pt x="3598" y="981"/>
                  </a:cubicBezTo>
                  <a:cubicBezTo>
                    <a:pt x="3578" y="981"/>
                    <a:pt x="3558" y="982"/>
                    <a:pt x="3537" y="982"/>
                  </a:cubicBezTo>
                  <a:cubicBezTo>
                    <a:pt x="2339" y="982"/>
                    <a:pt x="1287" y="301"/>
                    <a:pt x="190" y="8"/>
                  </a:cubicBezTo>
                  <a:cubicBezTo>
                    <a:pt x="176" y="3"/>
                    <a:pt x="163" y="0"/>
                    <a:pt x="151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024500" y="1359275"/>
              <a:ext cx="8250" cy="6275"/>
            </a:xfrm>
            <a:custGeom>
              <a:avLst/>
              <a:gdLst/>
              <a:ahLst/>
              <a:cxnLst/>
              <a:rect l="l" t="t" r="r" b="b"/>
              <a:pathLst>
                <a:path w="330" h="251" extrusionOk="0">
                  <a:moveTo>
                    <a:pt x="180" y="0"/>
                  </a:moveTo>
                  <a:cubicBezTo>
                    <a:pt x="1" y="0"/>
                    <a:pt x="1" y="251"/>
                    <a:pt x="180" y="251"/>
                  </a:cubicBezTo>
                  <a:cubicBezTo>
                    <a:pt x="329" y="251"/>
                    <a:pt x="329" y="0"/>
                    <a:pt x="180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031975" y="1348075"/>
              <a:ext cx="8225" cy="6300"/>
            </a:xfrm>
            <a:custGeom>
              <a:avLst/>
              <a:gdLst/>
              <a:ahLst/>
              <a:cxnLst/>
              <a:rect l="l" t="t" r="r" b="b"/>
              <a:pathLst>
                <a:path w="329" h="252" extrusionOk="0">
                  <a:moveTo>
                    <a:pt x="179" y="0"/>
                  </a:moveTo>
                  <a:cubicBezTo>
                    <a:pt x="0" y="0"/>
                    <a:pt x="0" y="251"/>
                    <a:pt x="179" y="251"/>
                  </a:cubicBezTo>
                  <a:cubicBezTo>
                    <a:pt x="329" y="251"/>
                    <a:pt x="329" y="0"/>
                    <a:pt x="179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034500" y="1356725"/>
              <a:ext cx="8100" cy="6300"/>
            </a:xfrm>
            <a:custGeom>
              <a:avLst/>
              <a:gdLst/>
              <a:ahLst/>
              <a:cxnLst/>
              <a:rect l="l" t="t" r="r" b="b"/>
              <a:pathLst>
                <a:path w="324" h="252" extrusionOk="0">
                  <a:moveTo>
                    <a:pt x="174" y="1"/>
                  </a:moveTo>
                  <a:cubicBezTo>
                    <a:pt x="1" y="1"/>
                    <a:pt x="1" y="251"/>
                    <a:pt x="174" y="251"/>
                  </a:cubicBezTo>
                  <a:cubicBezTo>
                    <a:pt x="323" y="251"/>
                    <a:pt x="323" y="1"/>
                    <a:pt x="174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061825" y="1408975"/>
              <a:ext cx="8225" cy="6275"/>
            </a:xfrm>
            <a:custGeom>
              <a:avLst/>
              <a:gdLst/>
              <a:ahLst/>
              <a:cxnLst/>
              <a:rect l="l" t="t" r="r" b="b"/>
              <a:pathLst>
                <a:path w="329" h="251" extrusionOk="0">
                  <a:moveTo>
                    <a:pt x="179" y="0"/>
                  </a:moveTo>
                  <a:cubicBezTo>
                    <a:pt x="0" y="0"/>
                    <a:pt x="0" y="251"/>
                    <a:pt x="179" y="251"/>
                  </a:cubicBezTo>
                  <a:cubicBezTo>
                    <a:pt x="329" y="251"/>
                    <a:pt x="329" y="0"/>
                    <a:pt x="179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065550" y="1396575"/>
              <a:ext cx="8225" cy="6300"/>
            </a:xfrm>
            <a:custGeom>
              <a:avLst/>
              <a:gdLst/>
              <a:ahLst/>
              <a:cxnLst/>
              <a:rect l="l" t="t" r="r" b="b"/>
              <a:pathLst>
                <a:path w="329" h="252" extrusionOk="0">
                  <a:moveTo>
                    <a:pt x="180" y="1"/>
                  </a:moveTo>
                  <a:cubicBezTo>
                    <a:pt x="1" y="1"/>
                    <a:pt x="1" y="251"/>
                    <a:pt x="180" y="251"/>
                  </a:cubicBezTo>
                  <a:cubicBezTo>
                    <a:pt x="329" y="251"/>
                    <a:pt x="329" y="1"/>
                    <a:pt x="18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4071825" y="1408975"/>
              <a:ext cx="8075" cy="6275"/>
            </a:xfrm>
            <a:custGeom>
              <a:avLst/>
              <a:gdLst/>
              <a:ahLst/>
              <a:cxnLst/>
              <a:rect l="l" t="t" r="r" b="b"/>
              <a:pathLst>
                <a:path w="323" h="251" extrusionOk="0">
                  <a:moveTo>
                    <a:pt x="173" y="0"/>
                  </a:moveTo>
                  <a:cubicBezTo>
                    <a:pt x="0" y="0"/>
                    <a:pt x="0" y="251"/>
                    <a:pt x="173" y="251"/>
                  </a:cubicBezTo>
                  <a:cubicBezTo>
                    <a:pt x="323" y="251"/>
                    <a:pt x="323" y="0"/>
                    <a:pt x="173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4140175" y="1295825"/>
              <a:ext cx="8225" cy="6300"/>
            </a:xfrm>
            <a:custGeom>
              <a:avLst/>
              <a:gdLst/>
              <a:ahLst/>
              <a:cxnLst/>
              <a:rect l="l" t="t" r="r" b="b"/>
              <a:pathLst>
                <a:path w="329" h="252" extrusionOk="0">
                  <a:moveTo>
                    <a:pt x="180" y="1"/>
                  </a:moveTo>
                  <a:cubicBezTo>
                    <a:pt x="1" y="1"/>
                    <a:pt x="1" y="252"/>
                    <a:pt x="180" y="252"/>
                  </a:cubicBezTo>
                  <a:cubicBezTo>
                    <a:pt x="329" y="252"/>
                    <a:pt x="329" y="1"/>
                    <a:pt x="18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140175" y="1305825"/>
              <a:ext cx="8225" cy="6150"/>
            </a:xfrm>
            <a:custGeom>
              <a:avLst/>
              <a:gdLst/>
              <a:ahLst/>
              <a:cxnLst/>
              <a:rect l="l" t="t" r="r" b="b"/>
              <a:pathLst>
                <a:path w="329" h="246" extrusionOk="0">
                  <a:moveTo>
                    <a:pt x="180" y="1"/>
                  </a:moveTo>
                  <a:cubicBezTo>
                    <a:pt x="1" y="1"/>
                    <a:pt x="1" y="246"/>
                    <a:pt x="180" y="246"/>
                  </a:cubicBezTo>
                  <a:cubicBezTo>
                    <a:pt x="329" y="246"/>
                    <a:pt x="329" y="1"/>
                    <a:pt x="18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137800" y="1386575"/>
              <a:ext cx="8075" cy="6300"/>
            </a:xfrm>
            <a:custGeom>
              <a:avLst/>
              <a:gdLst/>
              <a:ahLst/>
              <a:cxnLst/>
              <a:rect l="l" t="t" r="r" b="b"/>
              <a:pathLst>
                <a:path w="323" h="252" extrusionOk="0">
                  <a:moveTo>
                    <a:pt x="173" y="1"/>
                  </a:moveTo>
                  <a:cubicBezTo>
                    <a:pt x="0" y="1"/>
                    <a:pt x="0" y="251"/>
                    <a:pt x="173" y="251"/>
                  </a:cubicBezTo>
                  <a:cubicBezTo>
                    <a:pt x="322" y="251"/>
                    <a:pt x="322" y="1"/>
                    <a:pt x="173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141525" y="1374200"/>
              <a:ext cx="8075" cy="6275"/>
            </a:xfrm>
            <a:custGeom>
              <a:avLst/>
              <a:gdLst/>
              <a:ahLst/>
              <a:cxnLst/>
              <a:rect l="l" t="t" r="r" b="b"/>
              <a:pathLst>
                <a:path w="323" h="251" extrusionOk="0">
                  <a:moveTo>
                    <a:pt x="173" y="0"/>
                  </a:moveTo>
                  <a:cubicBezTo>
                    <a:pt x="0" y="0"/>
                    <a:pt x="0" y="251"/>
                    <a:pt x="173" y="251"/>
                  </a:cubicBezTo>
                  <a:cubicBezTo>
                    <a:pt x="323" y="251"/>
                    <a:pt x="323" y="0"/>
                    <a:pt x="173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983475" y="1323150"/>
              <a:ext cx="8225" cy="6300"/>
            </a:xfrm>
            <a:custGeom>
              <a:avLst/>
              <a:gdLst/>
              <a:ahLst/>
              <a:cxnLst/>
              <a:rect l="l" t="t" r="r" b="b"/>
              <a:pathLst>
                <a:path w="329" h="252" extrusionOk="0">
                  <a:moveTo>
                    <a:pt x="179" y="0"/>
                  </a:moveTo>
                  <a:cubicBezTo>
                    <a:pt x="0" y="0"/>
                    <a:pt x="0" y="251"/>
                    <a:pt x="179" y="251"/>
                  </a:cubicBezTo>
                  <a:cubicBezTo>
                    <a:pt x="329" y="251"/>
                    <a:pt x="329" y="0"/>
                    <a:pt x="179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990925" y="1314500"/>
              <a:ext cx="8225" cy="6275"/>
            </a:xfrm>
            <a:custGeom>
              <a:avLst/>
              <a:gdLst/>
              <a:ahLst/>
              <a:cxnLst/>
              <a:rect l="l" t="t" r="r" b="b"/>
              <a:pathLst>
                <a:path w="329" h="251" extrusionOk="0">
                  <a:moveTo>
                    <a:pt x="180" y="0"/>
                  </a:moveTo>
                  <a:cubicBezTo>
                    <a:pt x="1" y="0"/>
                    <a:pt x="1" y="251"/>
                    <a:pt x="180" y="251"/>
                  </a:cubicBezTo>
                  <a:cubicBezTo>
                    <a:pt x="329" y="251"/>
                    <a:pt x="329" y="0"/>
                    <a:pt x="180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305125" y="1137725"/>
              <a:ext cx="73475" cy="75450"/>
            </a:xfrm>
            <a:custGeom>
              <a:avLst/>
              <a:gdLst/>
              <a:ahLst/>
              <a:cxnLst/>
              <a:rect l="l" t="t" r="r" b="b"/>
              <a:pathLst>
                <a:path w="2939" h="3018" extrusionOk="0">
                  <a:moveTo>
                    <a:pt x="1562" y="0"/>
                  </a:moveTo>
                  <a:cubicBezTo>
                    <a:pt x="1516" y="0"/>
                    <a:pt x="1467" y="3"/>
                    <a:pt x="1416" y="9"/>
                  </a:cubicBezTo>
                  <a:cubicBezTo>
                    <a:pt x="1" y="182"/>
                    <a:pt x="693" y="2618"/>
                    <a:pt x="1541" y="3018"/>
                  </a:cubicBezTo>
                  <a:lnTo>
                    <a:pt x="1613" y="2994"/>
                  </a:lnTo>
                  <a:cubicBezTo>
                    <a:pt x="1879" y="2439"/>
                    <a:pt x="2938" y="0"/>
                    <a:pt x="1562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364825" y="1203850"/>
              <a:ext cx="30475" cy="49175"/>
            </a:xfrm>
            <a:custGeom>
              <a:avLst/>
              <a:gdLst/>
              <a:ahLst/>
              <a:cxnLst/>
              <a:rect l="l" t="t" r="r" b="b"/>
              <a:pathLst>
                <a:path w="1219" h="1967" extrusionOk="0">
                  <a:moveTo>
                    <a:pt x="678" y="0"/>
                  </a:moveTo>
                  <a:cubicBezTo>
                    <a:pt x="411" y="0"/>
                    <a:pt x="117" y="450"/>
                    <a:pt x="49" y="820"/>
                  </a:cubicBezTo>
                  <a:cubicBezTo>
                    <a:pt x="1" y="1143"/>
                    <a:pt x="25" y="1543"/>
                    <a:pt x="120" y="1865"/>
                  </a:cubicBezTo>
                  <a:lnTo>
                    <a:pt x="246" y="1967"/>
                  </a:lnTo>
                  <a:cubicBezTo>
                    <a:pt x="646" y="1913"/>
                    <a:pt x="1219" y="922"/>
                    <a:pt x="1016" y="373"/>
                  </a:cubicBezTo>
                  <a:cubicBezTo>
                    <a:pt x="928" y="105"/>
                    <a:pt x="806" y="0"/>
                    <a:pt x="678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295775" y="1256675"/>
              <a:ext cx="82675" cy="39625"/>
            </a:xfrm>
            <a:custGeom>
              <a:avLst/>
              <a:gdLst/>
              <a:ahLst/>
              <a:cxnLst/>
              <a:rect l="l" t="t" r="r" b="b"/>
              <a:pathLst>
                <a:path w="3307" h="1585" extrusionOk="0">
                  <a:moveTo>
                    <a:pt x="1601" y="1"/>
                  </a:moveTo>
                  <a:cubicBezTo>
                    <a:pt x="845" y="1"/>
                    <a:pt x="1" y="912"/>
                    <a:pt x="918" y="1418"/>
                  </a:cubicBezTo>
                  <a:cubicBezTo>
                    <a:pt x="1134" y="1534"/>
                    <a:pt x="1349" y="1584"/>
                    <a:pt x="1558" y="1584"/>
                  </a:cubicBezTo>
                  <a:cubicBezTo>
                    <a:pt x="2294" y="1584"/>
                    <a:pt x="2958" y="964"/>
                    <a:pt x="3306" y="421"/>
                  </a:cubicBezTo>
                  <a:lnTo>
                    <a:pt x="3306" y="421"/>
                  </a:lnTo>
                  <a:lnTo>
                    <a:pt x="3211" y="451"/>
                  </a:lnTo>
                  <a:cubicBezTo>
                    <a:pt x="2763" y="248"/>
                    <a:pt x="2190" y="27"/>
                    <a:pt x="1664" y="3"/>
                  </a:cubicBezTo>
                  <a:cubicBezTo>
                    <a:pt x="1643" y="1"/>
                    <a:pt x="1622" y="1"/>
                    <a:pt x="1601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186250" y="1447175"/>
              <a:ext cx="156825" cy="141950"/>
            </a:xfrm>
            <a:custGeom>
              <a:avLst/>
              <a:gdLst/>
              <a:ahLst/>
              <a:cxnLst/>
              <a:rect l="l" t="t" r="r" b="b"/>
              <a:pathLst>
                <a:path w="6273" h="5678" extrusionOk="0">
                  <a:moveTo>
                    <a:pt x="144" y="0"/>
                  </a:moveTo>
                  <a:cubicBezTo>
                    <a:pt x="73" y="0"/>
                    <a:pt x="1" y="72"/>
                    <a:pt x="52" y="144"/>
                  </a:cubicBezTo>
                  <a:cubicBezTo>
                    <a:pt x="350" y="711"/>
                    <a:pt x="774" y="1188"/>
                    <a:pt x="1371" y="1433"/>
                  </a:cubicBezTo>
                  <a:cubicBezTo>
                    <a:pt x="1992" y="1684"/>
                    <a:pt x="2690" y="1756"/>
                    <a:pt x="3335" y="1935"/>
                  </a:cubicBezTo>
                  <a:cubicBezTo>
                    <a:pt x="4231" y="2132"/>
                    <a:pt x="4929" y="2579"/>
                    <a:pt x="5401" y="3373"/>
                  </a:cubicBezTo>
                  <a:cubicBezTo>
                    <a:pt x="5801" y="4048"/>
                    <a:pt x="5974" y="4842"/>
                    <a:pt x="6069" y="5612"/>
                  </a:cubicBezTo>
                  <a:cubicBezTo>
                    <a:pt x="6080" y="5658"/>
                    <a:pt x="6111" y="5678"/>
                    <a:pt x="6144" y="5678"/>
                  </a:cubicBezTo>
                  <a:cubicBezTo>
                    <a:pt x="6203" y="5678"/>
                    <a:pt x="6272" y="5620"/>
                    <a:pt x="6272" y="5541"/>
                  </a:cubicBezTo>
                  <a:cubicBezTo>
                    <a:pt x="6045" y="4120"/>
                    <a:pt x="5598" y="2651"/>
                    <a:pt x="4207" y="2006"/>
                  </a:cubicBezTo>
                  <a:cubicBezTo>
                    <a:pt x="3586" y="1708"/>
                    <a:pt x="2863" y="1636"/>
                    <a:pt x="2189" y="1487"/>
                  </a:cubicBezTo>
                  <a:cubicBezTo>
                    <a:pt x="1293" y="1284"/>
                    <a:pt x="649" y="860"/>
                    <a:pt x="225" y="42"/>
                  </a:cubicBezTo>
                  <a:cubicBezTo>
                    <a:pt x="204" y="12"/>
                    <a:pt x="174" y="0"/>
                    <a:pt x="14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225975" y="1426525"/>
              <a:ext cx="26200" cy="61975"/>
            </a:xfrm>
            <a:custGeom>
              <a:avLst/>
              <a:gdLst/>
              <a:ahLst/>
              <a:cxnLst/>
              <a:rect l="l" t="t" r="r" b="b"/>
              <a:pathLst>
                <a:path w="1048" h="2479" extrusionOk="0">
                  <a:moveTo>
                    <a:pt x="122" y="1"/>
                  </a:moveTo>
                  <a:cubicBezTo>
                    <a:pt x="59" y="1"/>
                    <a:pt x="1" y="48"/>
                    <a:pt x="33" y="122"/>
                  </a:cubicBezTo>
                  <a:cubicBezTo>
                    <a:pt x="331" y="868"/>
                    <a:pt x="851" y="1567"/>
                    <a:pt x="827" y="2385"/>
                  </a:cubicBezTo>
                  <a:cubicBezTo>
                    <a:pt x="827" y="2447"/>
                    <a:pt x="876" y="2479"/>
                    <a:pt x="925" y="2479"/>
                  </a:cubicBezTo>
                  <a:cubicBezTo>
                    <a:pt x="974" y="2479"/>
                    <a:pt x="1024" y="2447"/>
                    <a:pt x="1024" y="2385"/>
                  </a:cubicBezTo>
                  <a:cubicBezTo>
                    <a:pt x="1048" y="1537"/>
                    <a:pt x="528" y="844"/>
                    <a:pt x="230" y="74"/>
                  </a:cubicBezTo>
                  <a:cubicBezTo>
                    <a:pt x="210" y="23"/>
                    <a:pt x="165" y="1"/>
                    <a:pt x="122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180675" y="1484800"/>
              <a:ext cx="66150" cy="29450"/>
            </a:xfrm>
            <a:custGeom>
              <a:avLst/>
              <a:gdLst/>
              <a:ahLst/>
              <a:cxnLst/>
              <a:rect l="l" t="t" r="r" b="b"/>
              <a:pathLst>
                <a:path w="2646" h="1178" extrusionOk="0">
                  <a:moveTo>
                    <a:pt x="2508" y="0"/>
                  </a:moveTo>
                  <a:cubicBezTo>
                    <a:pt x="2470" y="0"/>
                    <a:pt x="2431" y="17"/>
                    <a:pt x="2412" y="54"/>
                  </a:cubicBezTo>
                  <a:cubicBezTo>
                    <a:pt x="2089" y="877"/>
                    <a:pt x="872" y="973"/>
                    <a:pt x="125" y="973"/>
                  </a:cubicBezTo>
                  <a:cubicBezTo>
                    <a:pt x="7" y="995"/>
                    <a:pt x="0" y="1178"/>
                    <a:pt x="106" y="1178"/>
                  </a:cubicBezTo>
                  <a:cubicBezTo>
                    <a:pt x="112" y="1178"/>
                    <a:pt x="118" y="1177"/>
                    <a:pt x="125" y="1176"/>
                  </a:cubicBezTo>
                  <a:cubicBezTo>
                    <a:pt x="973" y="1176"/>
                    <a:pt x="2239" y="1027"/>
                    <a:pt x="2615" y="131"/>
                  </a:cubicBezTo>
                  <a:cubicBezTo>
                    <a:pt x="2645" y="51"/>
                    <a:pt x="2576" y="0"/>
                    <a:pt x="250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177525" y="1440150"/>
              <a:ext cx="22425" cy="17350"/>
            </a:xfrm>
            <a:custGeom>
              <a:avLst/>
              <a:gdLst/>
              <a:ahLst/>
              <a:cxnLst/>
              <a:rect l="l" t="t" r="r" b="b"/>
              <a:pathLst>
                <a:path w="897" h="694" extrusionOk="0">
                  <a:moveTo>
                    <a:pt x="448" y="1"/>
                  </a:moveTo>
                  <a:cubicBezTo>
                    <a:pt x="1" y="1"/>
                    <a:pt x="1" y="693"/>
                    <a:pt x="448" y="693"/>
                  </a:cubicBezTo>
                  <a:cubicBezTo>
                    <a:pt x="896" y="693"/>
                    <a:pt x="896" y="1"/>
                    <a:pt x="448" y="1"/>
                  </a:cubicBezTo>
                  <a:close/>
                </a:path>
              </a:pathLst>
            </a:custGeom>
            <a:solidFill>
              <a:srgbClr val="FFA4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218575" y="1417775"/>
              <a:ext cx="21800" cy="16725"/>
            </a:xfrm>
            <a:custGeom>
              <a:avLst/>
              <a:gdLst/>
              <a:ahLst/>
              <a:cxnLst/>
              <a:rect l="l" t="t" r="r" b="b"/>
              <a:pathLst>
                <a:path w="872" h="669" extrusionOk="0">
                  <a:moveTo>
                    <a:pt x="424" y="0"/>
                  </a:moveTo>
                  <a:cubicBezTo>
                    <a:pt x="0" y="0"/>
                    <a:pt x="0" y="669"/>
                    <a:pt x="424" y="669"/>
                  </a:cubicBezTo>
                  <a:cubicBezTo>
                    <a:pt x="872" y="669"/>
                    <a:pt x="872" y="0"/>
                    <a:pt x="424" y="0"/>
                  </a:cubicBezTo>
                  <a:close/>
                </a:path>
              </a:pathLst>
            </a:custGeom>
            <a:solidFill>
              <a:srgbClr val="FFA4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172600" y="1501050"/>
              <a:ext cx="22425" cy="18075"/>
            </a:xfrm>
            <a:custGeom>
              <a:avLst/>
              <a:gdLst/>
              <a:ahLst/>
              <a:cxnLst/>
              <a:rect l="l" t="t" r="r" b="b"/>
              <a:pathLst>
                <a:path w="897" h="723" extrusionOk="0">
                  <a:moveTo>
                    <a:pt x="448" y="1"/>
                  </a:moveTo>
                  <a:cubicBezTo>
                    <a:pt x="1" y="1"/>
                    <a:pt x="1" y="723"/>
                    <a:pt x="448" y="723"/>
                  </a:cubicBezTo>
                  <a:cubicBezTo>
                    <a:pt x="896" y="723"/>
                    <a:pt x="896" y="1"/>
                    <a:pt x="448" y="1"/>
                  </a:cubicBezTo>
                  <a:close/>
                </a:path>
              </a:pathLst>
            </a:custGeom>
            <a:solidFill>
              <a:srgbClr val="FFA4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160800" y="1623050"/>
              <a:ext cx="251825" cy="123275"/>
            </a:xfrm>
            <a:custGeom>
              <a:avLst/>
              <a:gdLst/>
              <a:ahLst/>
              <a:cxnLst/>
              <a:rect l="l" t="t" r="r" b="b"/>
              <a:pathLst>
                <a:path w="10073" h="4931" extrusionOk="0">
                  <a:moveTo>
                    <a:pt x="5853" y="1"/>
                  </a:moveTo>
                  <a:cubicBezTo>
                    <a:pt x="5433" y="1"/>
                    <a:pt x="5009" y="31"/>
                    <a:pt x="4580" y="94"/>
                  </a:cubicBezTo>
                  <a:cubicBezTo>
                    <a:pt x="3732" y="219"/>
                    <a:pt x="2938" y="493"/>
                    <a:pt x="2114" y="744"/>
                  </a:cubicBezTo>
                  <a:cubicBezTo>
                    <a:pt x="1416" y="965"/>
                    <a:pt x="699" y="1090"/>
                    <a:pt x="73" y="1467"/>
                  </a:cubicBezTo>
                  <a:cubicBezTo>
                    <a:pt x="25" y="1490"/>
                    <a:pt x="1" y="1562"/>
                    <a:pt x="25" y="1616"/>
                  </a:cubicBezTo>
                  <a:cubicBezTo>
                    <a:pt x="1368" y="3478"/>
                    <a:pt x="3505" y="4625"/>
                    <a:pt x="5774" y="4869"/>
                  </a:cubicBezTo>
                  <a:cubicBezTo>
                    <a:pt x="6184" y="4906"/>
                    <a:pt x="6595" y="4931"/>
                    <a:pt x="7004" y="4931"/>
                  </a:cubicBezTo>
                  <a:cubicBezTo>
                    <a:pt x="7459" y="4931"/>
                    <a:pt x="7912" y="4900"/>
                    <a:pt x="8359" y="4822"/>
                  </a:cubicBezTo>
                  <a:cubicBezTo>
                    <a:pt x="8908" y="4720"/>
                    <a:pt x="10024" y="4398"/>
                    <a:pt x="10072" y="3675"/>
                  </a:cubicBezTo>
                  <a:cubicBezTo>
                    <a:pt x="10072" y="3616"/>
                    <a:pt x="10023" y="3586"/>
                    <a:pt x="9974" y="3586"/>
                  </a:cubicBezTo>
                  <a:cubicBezTo>
                    <a:pt x="9924" y="3586"/>
                    <a:pt x="9875" y="3616"/>
                    <a:pt x="9875" y="3675"/>
                  </a:cubicBezTo>
                  <a:cubicBezTo>
                    <a:pt x="9851" y="4004"/>
                    <a:pt x="9380" y="4249"/>
                    <a:pt x="9153" y="4374"/>
                  </a:cubicBezTo>
                  <a:cubicBezTo>
                    <a:pt x="8759" y="4571"/>
                    <a:pt x="8281" y="4649"/>
                    <a:pt x="7863" y="4696"/>
                  </a:cubicBezTo>
                  <a:cubicBezTo>
                    <a:pt x="7604" y="4723"/>
                    <a:pt x="7345" y="4734"/>
                    <a:pt x="7085" y="4734"/>
                  </a:cubicBezTo>
                  <a:cubicBezTo>
                    <a:pt x="6598" y="4734"/>
                    <a:pt x="6111" y="4695"/>
                    <a:pt x="5625" y="4649"/>
                  </a:cubicBezTo>
                  <a:cubicBezTo>
                    <a:pt x="3513" y="4425"/>
                    <a:pt x="1529" y="3292"/>
                    <a:pt x="255" y="1592"/>
                  </a:cubicBezTo>
                  <a:lnTo>
                    <a:pt x="255" y="1592"/>
                  </a:lnTo>
                  <a:cubicBezTo>
                    <a:pt x="810" y="1273"/>
                    <a:pt x="1445" y="1130"/>
                    <a:pt x="2043" y="965"/>
                  </a:cubicBezTo>
                  <a:cubicBezTo>
                    <a:pt x="2789" y="768"/>
                    <a:pt x="3505" y="517"/>
                    <a:pt x="4281" y="368"/>
                  </a:cubicBezTo>
                  <a:cubicBezTo>
                    <a:pt x="4825" y="260"/>
                    <a:pt x="5367" y="207"/>
                    <a:pt x="5905" y="207"/>
                  </a:cubicBezTo>
                  <a:cubicBezTo>
                    <a:pt x="7085" y="207"/>
                    <a:pt x="8244" y="461"/>
                    <a:pt x="9356" y="941"/>
                  </a:cubicBezTo>
                  <a:cubicBezTo>
                    <a:pt x="9370" y="947"/>
                    <a:pt x="9384" y="949"/>
                    <a:pt x="9397" y="949"/>
                  </a:cubicBezTo>
                  <a:cubicBezTo>
                    <a:pt x="9496" y="949"/>
                    <a:pt x="9562" y="810"/>
                    <a:pt x="9451" y="768"/>
                  </a:cubicBezTo>
                  <a:cubicBezTo>
                    <a:pt x="8284" y="265"/>
                    <a:pt x="7088" y="1"/>
                    <a:pt x="585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163950" y="1660300"/>
              <a:ext cx="234900" cy="26350"/>
            </a:xfrm>
            <a:custGeom>
              <a:avLst/>
              <a:gdLst/>
              <a:ahLst/>
              <a:cxnLst/>
              <a:rect l="l" t="t" r="r" b="b"/>
              <a:pathLst>
                <a:path w="9396" h="1054" extrusionOk="0">
                  <a:moveTo>
                    <a:pt x="126" y="0"/>
                  </a:moveTo>
                  <a:cubicBezTo>
                    <a:pt x="0" y="0"/>
                    <a:pt x="0" y="197"/>
                    <a:pt x="126" y="197"/>
                  </a:cubicBezTo>
                  <a:cubicBezTo>
                    <a:pt x="1517" y="323"/>
                    <a:pt x="2908" y="544"/>
                    <a:pt x="4305" y="693"/>
                  </a:cubicBezTo>
                  <a:cubicBezTo>
                    <a:pt x="5272" y="794"/>
                    <a:pt x="6245" y="896"/>
                    <a:pt x="7212" y="968"/>
                  </a:cubicBezTo>
                  <a:cubicBezTo>
                    <a:pt x="7643" y="1002"/>
                    <a:pt x="8091" y="1053"/>
                    <a:pt x="8534" y="1053"/>
                  </a:cubicBezTo>
                  <a:cubicBezTo>
                    <a:pt x="8784" y="1053"/>
                    <a:pt x="9034" y="1037"/>
                    <a:pt x="9278" y="991"/>
                  </a:cubicBezTo>
                  <a:cubicBezTo>
                    <a:pt x="9396" y="969"/>
                    <a:pt x="9355" y="792"/>
                    <a:pt x="9250" y="792"/>
                  </a:cubicBezTo>
                  <a:cubicBezTo>
                    <a:pt x="9243" y="792"/>
                    <a:pt x="9237" y="793"/>
                    <a:pt x="9230" y="794"/>
                  </a:cubicBezTo>
                  <a:cubicBezTo>
                    <a:pt x="9000" y="839"/>
                    <a:pt x="8761" y="855"/>
                    <a:pt x="8519" y="855"/>
                  </a:cubicBezTo>
                  <a:cubicBezTo>
                    <a:pt x="8078" y="855"/>
                    <a:pt x="7629" y="801"/>
                    <a:pt x="7212" y="771"/>
                  </a:cubicBezTo>
                  <a:cubicBezTo>
                    <a:pt x="6245" y="693"/>
                    <a:pt x="5272" y="597"/>
                    <a:pt x="4305" y="496"/>
                  </a:cubicBezTo>
                  <a:cubicBezTo>
                    <a:pt x="2908" y="347"/>
                    <a:pt x="1517" y="126"/>
                    <a:pt x="126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195425" y="1642950"/>
              <a:ext cx="38100" cy="59175"/>
            </a:xfrm>
            <a:custGeom>
              <a:avLst/>
              <a:gdLst/>
              <a:ahLst/>
              <a:cxnLst/>
              <a:rect l="l" t="t" r="r" b="b"/>
              <a:pathLst>
                <a:path w="1524" h="2367" extrusionOk="0">
                  <a:moveTo>
                    <a:pt x="878" y="0"/>
                  </a:moveTo>
                  <a:cubicBezTo>
                    <a:pt x="823" y="0"/>
                    <a:pt x="775" y="47"/>
                    <a:pt x="807" y="121"/>
                  </a:cubicBezTo>
                  <a:cubicBezTo>
                    <a:pt x="879" y="318"/>
                    <a:pt x="956" y="491"/>
                    <a:pt x="1052" y="671"/>
                  </a:cubicBezTo>
                  <a:cubicBezTo>
                    <a:pt x="1153" y="868"/>
                    <a:pt x="1350" y="1017"/>
                    <a:pt x="1129" y="1214"/>
                  </a:cubicBezTo>
                  <a:cubicBezTo>
                    <a:pt x="753" y="1512"/>
                    <a:pt x="383" y="1811"/>
                    <a:pt x="61" y="2187"/>
                  </a:cubicBezTo>
                  <a:cubicBezTo>
                    <a:pt x="1" y="2261"/>
                    <a:pt x="62" y="2367"/>
                    <a:pt x="140" y="2367"/>
                  </a:cubicBezTo>
                  <a:cubicBezTo>
                    <a:pt x="163" y="2367"/>
                    <a:pt x="187" y="2358"/>
                    <a:pt x="210" y="2336"/>
                  </a:cubicBezTo>
                  <a:cubicBezTo>
                    <a:pt x="580" y="1888"/>
                    <a:pt x="1052" y="1536"/>
                    <a:pt x="1499" y="1166"/>
                  </a:cubicBezTo>
                  <a:cubicBezTo>
                    <a:pt x="1523" y="1142"/>
                    <a:pt x="1523" y="1088"/>
                    <a:pt x="1499" y="1041"/>
                  </a:cubicBezTo>
                  <a:cubicBezTo>
                    <a:pt x="1302" y="742"/>
                    <a:pt x="1129" y="420"/>
                    <a:pt x="980" y="74"/>
                  </a:cubicBezTo>
                  <a:cubicBezTo>
                    <a:pt x="958" y="22"/>
                    <a:pt x="916" y="0"/>
                    <a:pt x="87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258400" y="1626450"/>
              <a:ext cx="52875" cy="106800"/>
            </a:xfrm>
            <a:custGeom>
              <a:avLst/>
              <a:gdLst/>
              <a:ahLst/>
              <a:cxnLst/>
              <a:rect l="l" t="t" r="r" b="b"/>
              <a:pathLst>
                <a:path w="2115" h="4272" extrusionOk="0">
                  <a:moveTo>
                    <a:pt x="423" y="1"/>
                  </a:moveTo>
                  <a:cubicBezTo>
                    <a:pt x="344" y="1"/>
                    <a:pt x="275" y="101"/>
                    <a:pt x="348" y="160"/>
                  </a:cubicBezTo>
                  <a:cubicBezTo>
                    <a:pt x="974" y="704"/>
                    <a:pt x="1470" y="1402"/>
                    <a:pt x="1870" y="2101"/>
                  </a:cubicBezTo>
                  <a:cubicBezTo>
                    <a:pt x="1918" y="2148"/>
                    <a:pt x="945" y="2996"/>
                    <a:pt x="849" y="3068"/>
                  </a:cubicBezTo>
                  <a:cubicBezTo>
                    <a:pt x="551" y="3390"/>
                    <a:pt x="276" y="3742"/>
                    <a:pt x="49" y="4113"/>
                  </a:cubicBezTo>
                  <a:cubicBezTo>
                    <a:pt x="1" y="4197"/>
                    <a:pt x="64" y="4271"/>
                    <a:pt x="135" y="4271"/>
                  </a:cubicBezTo>
                  <a:cubicBezTo>
                    <a:pt x="168" y="4271"/>
                    <a:pt x="203" y="4255"/>
                    <a:pt x="228" y="4214"/>
                  </a:cubicBezTo>
                  <a:cubicBezTo>
                    <a:pt x="700" y="3444"/>
                    <a:pt x="1368" y="2793"/>
                    <a:pt x="2091" y="2226"/>
                  </a:cubicBezTo>
                  <a:cubicBezTo>
                    <a:pt x="2115" y="2196"/>
                    <a:pt x="2115" y="2148"/>
                    <a:pt x="2115" y="2101"/>
                  </a:cubicBezTo>
                  <a:cubicBezTo>
                    <a:pt x="1691" y="1354"/>
                    <a:pt x="1148" y="584"/>
                    <a:pt x="497" y="35"/>
                  </a:cubicBezTo>
                  <a:cubicBezTo>
                    <a:pt x="474" y="11"/>
                    <a:pt x="448" y="1"/>
                    <a:pt x="42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3337825" y="1627075"/>
              <a:ext cx="50025" cy="117125"/>
            </a:xfrm>
            <a:custGeom>
              <a:avLst/>
              <a:gdLst/>
              <a:ahLst/>
              <a:cxnLst/>
              <a:rect l="l" t="t" r="r" b="b"/>
              <a:pathLst>
                <a:path w="2001" h="4685" extrusionOk="0">
                  <a:moveTo>
                    <a:pt x="137" y="0"/>
                  </a:moveTo>
                  <a:cubicBezTo>
                    <a:pt x="60" y="0"/>
                    <a:pt x="1" y="106"/>
                    <a:pt x="60" y="183"/>
                  </a:cubicBezTo>
                  <a:cubicBezTo>
                    <a:pt x="579" y="732"/>
                    <a:pt x="1027" y="1353"/>
                    <a:pt x="1499" y="1950"/>
                  </a:cubicBezTo>
                  <a:cubicBezTo>
                    <a:pt x="1526" y="1972"/>
                    <a:pt x="1690" y="2259"/>
                    <a:pt x="1774" y="2259"/>
                  </a:cubicBezTo>
                  <a:cubicBezTo>
                    <a:pt x="1783" y="2259"/>
                    <a:pt x="1791" y="2256"/>
                    <a:pt x="1797" y="2249"/>
                  </a:cubicBezTo>
                  <a:lnTo>
                    <a:pt x="1797" y="2249"/>
                  </a:lnTo>
                  <a:cubicBezTo>
                    <a:pt x="1749" y="2297"/>
                    <a:pt x="1702" y="2350"/>
                    <a:pt x="1678" y="2398"/>
                  </a:cubicBezTo>
                  <a:cubicBezTo>
                    <a:pt x="1529" y="2571"/>
                    <a:pt x="1379" y="2720"/>
                    <a:pt x="1254" y="2894"/>
                  </a:cubicBezTo>
                  <a:cubicBezTo>
                    <a:pt x="979" y="3246"/>
                    <a:pt x="729" y="3592"/>
                    <a:pt x="508" y="3962"/>
                  </a:cubicBezTo>
                  <a:cubicBezTo>
                    <a:pt x="406" y="4141"/>
                    <a:pt x="233" y="4410"/>
                    <a:pt x="305" y="4613"/>
                  </a:cubicBezTo>
                  <a:cubicBezTo>
                    <a:pt x="326" y="4663"/>
                    <a:pt x="370" y="4684"/>
                    <a:pt x="412" y="4684"/>
                  </a:cubicBezTo>
                  <a:cubicBezTo>
                    <a:pt x="476" y="4684"/>
                    <a:pt x="537" y="4635"/>
                    <a:pt x="508" y="4559"/>
                  </a:cubicBezTo>
                  <a:cubicBezTo>
                    <a:pt x="382" y="4291"/>
                    <a:pt x="932" y="3664"/>
                    <a:pt x="1081" y="3467"/>
                  </a:cubicBezTo>
                  <a:cubicBezTo>
                    <a:pt x="1350" y="3097"/>
                    <a:pt x="1648" y="2697"/>
                    <a:pt x="1976" y="2374"/>
                  </a:cubicBezTo>
                  <a:cubicBezTo>
                    <a:pt x="2000" y="2320"/>
                    <a:pt x="2000" y="2273"/>
                    <a:pt x="1976" y="2225"/>
                  </a:cubicBezTo>
                  <a:cubicBezTo>
                    <a:pt x="1350" y="1503"/>
                    <a:pt x="854" y="732"/>
                    <a:pt x="209" y="34"/>
                  </a:cubicBezTo>
                  <a:cubicBezTo>
                    <a:pt x="185" y="10"/>
                    <a:pt x="160" y="0"/>
                    <a:pt x="13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198125" y="1508800"/>
              <a:ext cx="218975" cy="210450"/>
            </a:xfrm>
            <a:custGeom>
              <a:avLst/>
              <a:gdLst/>
              <a:ahLst/>
              <a:cxnLst/>
              <a:rect l="l" t="t" r="r" b="b"/>
              <a:pathLst>
                <a:path w="8759" h="8418" extrusionOk="0">
                  <a:moveTo>
                    <a:pt x="1945" y="0"/>
                  </a:moveTo>
                  <a:cubicBezTo>
                    <a:pt x="1909" y="0"/>
                    <a:pt x="1873" y="5"/>
                    <a:pt x="1839" y="13"/>
                  </a:cubicBezTo>
                  <a:cubicBezTo>
                    <a:pt x="0" y="413"/>
                    <a:pt x="3111" y="3147"/>
                    <a:pt x="3433" y="3398"/>
                  </a:cubicBezTo>
                  <a:cubicBezTo>
                    <a:pt x="2639" y="3672"/>
                    <a:pt x="645" y="3470"/>
                    <a:pt x="1320" y="4741"/>
                  </a:cubicBezTo>
                  <a:cubicBezTo>
                    <a:pt x="1839" y="5589"/>
                    <a:pt x="3505" y="5386"/>
                    <a:pt x="4376" y="5535"/>
                  </a:cubicBezTo>
                  <a:cubicBezTo>
                    <a:pt x="3385" y="6132"/>
                    <a:pt x="1917" y="6383"/>
                    <a:pt x="3308" y="7451"/>
                  </a:cubicBezTo>
                  <a:cubicBezTo>
                    <a:pt x="4030" y="8048"/>
                    <a:pt x="5027" y="8174"/>
                    <a:pt x="5970" y="8323"/>
                  </a:cubicBezTo>
                  <a:cubicBezTo>
                    <a:pt x="6394" y="8386"/>
                    <a:pt x="6873" y="8417"/>
                    <a:pt x="7355" y="8417"/>
                  </a:cubicBezTo>
                  <a:cubicBezTo>
                    <a:pt x="7837" y="8417"/>
                    <a:pt x="8323" y="8386"/>
                    <a:pt x="8758" y="8323"/>
                  </a:cubicBezTo>
                  <a:cubicBezTo>
                    <a:pt x="7809" y="8323"/>
                    <a:pt x="7887" y="4341"/>
                    <a:pt x="7684" y="3273"/>
                  </a:cubicBezTo>
                  <a:cubicBezTo>
                    <a:pt x="7599" y="2537"/>
                    <a:pt x="7381" y="2227"/>
                    <a:pt x="7164" y="2227"/>
                  </a:cubicBezTo>
                  <a:cubicBezTo>
                    <a:pt x="6876" y="2227"/>
                    <a:pt x="6588" y="2774"/>
                    <a:pt x="6615" y="3595"/>
                  </a:cubicBezTo>
                  <a:cubicBezTo>
                    <a:pt x="6293" y="2753"/>
                    <a:pt x="6167" y="1482"/>
                    <a:pt x="5624" y="759"/>
                  </a:cubicBezTo>
                  <a:cubicBezTo>
                    <a:pt x="5391" y="449"/>
                    <a:pt x="5203" y="323"/>
                    <a:pt x="5052" y="323"/>
                  </a:cubicBezTo>
                  <a:cubicBezTo>
                    <a:pt x="4528" y="323"/>
                    <a:pt x="4463" y="1857"/>
                    <a:pt x="4579" y="2479"/>
                  </a:cubicBezTo>
                  <a:cubicBezTo>
                    <a:pt x="4054" y="2027"/>
                    <a:pt x="2757" y="0"/>
                    <a:pt x="1945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403575" y="992350"/>
              <a:ext cx="513175" cy="148725"/>
            </a:xfrm>
            <a:custGeom>
              <a:avLst/>
              <a:gdLst/>
              <a:ahLst/>
              <a:cxnLst/>
              <a:rect l="l" t="t" r="r" b="b"/>
              <a:pathLst>
                <a:path w="20527" h="5949" extrusionOk="0">
                  <a:moveTo>
                    <a:pt x="18593" y="1"/>
                  </a:moveTo>
                  <a:cubicBezTo>
                    <a:pt x="18585" y="1"/>
                    <a:pt x="18578" y="2"/>
                    <a:pt x="18569" y="3"/>
                  </a:cubicBezTo>
                  <a:cubicBezTo>
                    <a:pt x="15388" y="672"/>
                    <a:pt x="12152" y="1245"/>
                    <a:pt x="8922" y="1818"/>
                  </a:cubicBezTo>
                  <a:cubicBezTo>
                    <a:pt x="7627" y="2069"/>
                    <a:pt x="6307" y="2313"/>
                    <a:pt x="4988" y="2516"/>
                  </a:cubicBezTo>
                  <a:cubicBezTo>
                    <a:pt x="3943" y="2666"/>
                    <a:pt x="2928" y="2839"/>
                    <a:pt x="1955" y="3233"/>
                  </a:cubicBezTo>
                  <a:cubicBezTo>
                    <a:pt x="1257" y="3507"/>
                    <a:pt x="463" y="3979"/>
                    <a:pt x="266" y="4755"/>
                  </a:cubicBezTo>
                  <a:cubicBezTo>
                    <a:pt x="1" y="5690"/>
                    <a:pt x="1331" y="5949"/>
                    <a:pt x="2878" y="5949"/>
                  </a:cubicBezTo>
                  <a:cubicBezTo>
                    <a:pt x="4540" y="5949"/>
                    <a:pt x="6453" y="5650"/>
                    <a:pt x="6904" y="5573"/>
                  </a:cubicBezTo>
                  <a:cubicBezTo>
                    <a:pt x="10886" y="4976"/>
                    <a:pt x="14868" y="4182"/>
                    <a:pt x="18796" y="3287"/>
                  </a:cubicBezTo>
                  <a:cubicBezTo>
                    <a:pt x="19346" y="3185"/>
                    <a:pt x="19865" y="3060"/>
                    <a:pt x="20414" y="2910"/>
                  </a:cubicBezTo>
                  <a:cubicBezTo>
                    <a:pt x="20526" y="2889"/>
                    <a:pt x="20476" y="2730"/>
                    <a:pt x="20375" y="2730"/>
                  </a:cubicBezTo>
                  <a:cubicBezTo>
                    <a:pt x="20363" y="2730"/>
                    <a:pt x="20350" y="2732"/>
                    <a:pt x="20337" y="2737"/>
                  </a:cubicBezTo>
                  <a:cubicBezTo>
                    <a:pt x="16707" y="3657"/>
                    <a:pt x="12976" y="4331"/>
                    <a:pt x="9292" y="4976"/>
                  </a:cubicBezTo>
                  <a:cubicBezTo>
                    <a:pt x="7651" y="5275"/>
                    <a:pt x="5985" y="5573"/>
                    <a:pt x="4319" y="5698"/>
                  </a:cubicBezTo>
                  <a:cubicBezTo>
                    <a:pt x="3942" y="5726"/>
                    <a:pt x="3562" y="5738"/>
                    <a:pt x="3187" y="5738"/>
                  </a:cubicBezTo>
                  <a:cubicBezTo>
                    <a:pt x="2922" y="5738"/>
                    <a:pt x="2660" y="5732"/>
                    <a:pt x="2403" y="5722"/>
                  </a:cubicBezTo>
                  <a:cubicBezTo>
                    <a:pt x="1830" y="5698"/>
                    <a:pt x="839" y="5675"/>
                    <a:pt x="487" y="5149"/>
                  </a:cubicBezTo>
                  <a:cubicBezTo>
                    <a:pt x="290" y="4827"/>
                    <a:pt x="612" y="4403"/>
                    <a:pt x="809" y="4206"/>
                  </a:cubicBezTo>
                  <a:cubicBezTo>
                    <a:pt x="1185" y="3782"/>
                    <a:pt x="1734" y="3507"/>
                    <a:pt x="2254" y="3310"/>
                  </a:cubicBezTo>
                  <a:cubicBezTo>
                    <a:pt x="3173" y="2964"/>
                    <a:pt x="4146" y="2839"/>
                    <a:pt x="5113" y="2690"/>
                  </a:cubicBezTo>
                  <a:cubicBezTo>
                    <a:pt x="6457" y="2487"/>
                    <a:pt x="7776" y="2242"/>
                    <a:pt x="9095" y="1991"/>
                  </a:cubicBezTo>
                  <a:cubicBezTo>
                    <a:pt x="12277" y="1418"/>
                    <a:pt x="15465" y="875"/>
                    <a:pt x="18623" y="176"/>
                  </a:cubicBezTo>
                  <a:cubicBezTo>
                    <a:pt x="18741" y="154"/>
                    <a:pt x="18701" y="1"/>
                    <a:pt x="1859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3392750" y="1060350"/>
              <a:ext cx="522975" cy="673725"/>
            </a:xfrm>
            <a:custGeom>
              <a:avLst/>
              <a:gdLst/>
              <a:ahLst/>
              <a:cxnLst/>
              <a:rect l="l" t="t" r="r" b="b"/>
              <a:pathLst>
                <a:path w="20919" h="26949" extrusionOk="0">
                  <a:moveTo>
                    <a:pt x="20820" y="1"/>
                  </a:moveTo>
                  <a:cubicBezTo>
                    <a:pt x="20771" y="1"/>
                    <a:pt x="20722" y="32"/>
                    <a:pt x="20722" y="95"/>
                  </a:cubicBezTo>
                  <a:cubicBezTo>
                    <a:pt x="20495" y="3999"/>
                    <a:pt x="20447" y="7927"/>
                    <a:pt x="20322" y="11832"/>
                  </a:cubicBezTo>
                  <a:cubicBezTo>
                    <a:pt x="20196" y="15139"/>
                    <a:pt x="20077" y="18452"/>
                    <a:pt x="19976" y="21784"/>
                  </a:cubicBezTo>
                  <a:cubicBezTo>
                    <a:pt x="19952" y="22554"/>
                    <a:pt x="19928" y="23300"/>
                    <a:pt x="19850" y="24070"/>
                  </a:cubicBezTo>
                  <a:cubicBezTo>
                    <a:pt x="19850" y="24148"/>
                    <a:pt x="19802" y="24745"/>
                    <a:pt x="19802" y="24745"/>
                  </a:cubicBezTo>
                  <a:cubicBezTo>
                    <a:pt x="19779" y="24769"/>
                    <a:pt x="19725" y="24769"/>
                    <a:pt x="19701" y="24769"/>
                  </a:cubicBezTo>
                  <a:cubicBezTo>
                    <a:pt x="19379" y="24840"/>
                    <a:pt x="19080" y="24894"/>
                    <a:pt x="18782" y="24942"/>
                  </a:cubicBezTo>
                  <a:cubicBezTo>
                    <a:pt x="17540" y="25169"/>
                    <a:pt x="16268" y="25342"/>
                    <a:pt x="15027" y="25515"/>
                  </a:cubicBezTo>
                  <a:cubicBezTo>
                    <a:pt x="11689" y="25986"/>
                    <a:pt x="8358" y="26434"/>
                    <a:pt x="5003" y="26661"/>
                  </a:cubicBezTo>
                  <a:cubicBezTo>
                    <a:pt x="4366" y="26704"/>
                    <a:pt x="3697" y="26756"/>
                    <a:pt x="3034" y="26756"/>
                  </a:cubicBezTo>
                  <a:cubicBezTo>
                    <a:pt x="2579" y="26756"/>
                    <a:pt x="2127" y="26732"/>
                    <a:pt x="1690" y="26661"/>
                  </a:cubicBezTo>
                  <a:cubicBezTo>
                    <a:pt x="746" y="26482"/>
                    <a:pt x="376" y="25586"/>
                    <a:pt x="275" y="24721"/>
                  </a:cubicBezTo>
                  <a:cubicBezTo>
                    <a:pt x="197" y="23945"/>
                    <a:pt x="251" y="23127"/>
                    <a:pt x="275" y="22333"/>
                  </a:cubicBezTo>
                  <a:cubicBezTo>
                    <a:pt x="323" y="21037"/>
                    <a:pt x="376" y="19742"/>
                    <a:pt x="424" y="18452"/>
                  </a:cubicBezTo>
                  <a:cubicBezTo>
                    <a:pt x="448" y="17330"/>
                    <a:pt x="400" y="16184"/>
                    <a:pt x="376" y="15067"/>
                  </a:cubicBezTo>
                  <a:cubicBezTo>
                    <a:pt x="376" y="13700"/>
                    <a:pt x="347" y="12333"/>
                    <a:pt x="400" y="10960"/>
                  </a:cubicBezTo>
                  <a:cubicBezTo>
                    <a:pt x="496" y="8154"/>
                    <a:pt x="746" y="5342"/>
                    <a:pt x="896" y="2507"/>
                  </a:cubicBezTo>
                  <a:cubicBezTo>
                    <a:pt x="896" y="2444"/>
                    <a:pt x="846" y="2413"/>
                    <a:pt x="797" y="2413"/>
                  </a:cubicBezTo>
                  <a:cubicBezTo>
                    <a:pt x="748" y="2413"/>
                    <a:pt x="699" y="2444"/>
                    <a:pt x="699" y="2507"/>
                  </a:cubicBezTo>
                  <a:cubicBezTo>
                    <a:pt x="496" y="6483"/>
                    <a:pt x="149" y="10417"/>
                    <a:pt x="173" y="14369"/>
                  </a:cubicBezTo>
                  <a:cubicBezTo>
                    <a:pt x="197" y="15712"/>
                    <a:pt x="197" y="17032"/>
                    <a:pt x="197" y="18375"/>
                  </a:cubicBezTo>
                  <a:cubicBezTo>
                    <a:pt x="227" y="20315"/>
                    <a:pt x="0" y="22231"/>
                    <a:pt x="48" y="24172"/>
                  </a:cubicBezTo>
                  <a:cubicBezTo>
                    <a:pt x="78" y="25139"/>
                    <a:pt x="227" y="26112"/>
                    <a:pt x="1123" y="26661"/>
                  </a:cubicBezTo>
                  <a:cubicBezTo>
                    <a:pt x="1517" y="26902"/>
                    <a:pt x="2042" y="26949"/>
                    <a:pt x="2555" y="26949"/>
                  </a:cubicBezTo>
                  <a:cubicBezTo>
                    <a:pt x="2881" y="26949"/>
                    <a:pt x="3202" y="26930"/>
                    <a:pt x="3481" y="26930"/>
                  </a:cubicBezTo>
                  <a:cubicBezTo>
                    <a:pt x="6693" y="26858"/>
                    <a:pt x="9928" y="26410"/>
                    <a:pt x="13110" y="25986"/>
                  </a:cubicBezTo>
                  <a:cubicBezTo>
                    <a:pt x="14579" y="25789"/>
                    <a:pt x="16047" y="25586"/>
                    <a:pt x="17510" y="25342"/>
                  </a:cubicBezTo>
                  <a:cubicBezTo>
                    <a:pt x="18286" y="25240"/>
                    <a:pt x="19056" y="25139"/>
                    <a:pt x="19826" y="24942"/>
                  </a:cubicBezTo>
                  <a:cubicBezTo>
                    <a:pt x="19898" y="24942"/>
                    <a:pt x="19952" y="24918"/>
                    <a:pt x="19976" y="24816"/>
                  </a:cubicBezTo>
                  <a:cubicBezTo>
                    <a:pt x="20077" y="23998"/>
                    <a:pt x="20125" y="23175"/>
                    <a:pt x="20149" y="22357"/>
                  </a:cubicBezTo>
                  <a:cubicBezTo>
                    <a:pt x="20226" y="20763"/>
                    <a:pt x="20226" y="19169"/>
                    <a:pt x="20322" y="17581"/>
                  </a:cubicBezTo>
                  <a:cubicBezTo>
                    <a:pt x="20399" y="16536"/>
                    <a:pt x="20399" y="15491"/>
                    <a:pt x="20423" y="14470"/>
                  </a:cubicBezTo>
                  <a:cubicBezTo>
                    <a:pt x="20573" y="9671"/>
                    <a:pt x="20644" y="4895"/>
                    <a:pt x="20919" y="95"/>
                  </a:cubicBezTo>
                  <a:cubicBezTo>
                    <a:pt x="20919" y="32"/>
                    <a:pt x="20870" y="1"/>
                    <a:pt x="2082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3441550" y="1134975"/>
              <a:ext cx="16600" cy="595900"/>
            </a:xfrm>
            <a:custGeom>
              <a:avLst/>
              <a:gdLst/>
              <a:ahLst/>
              <a:cxnLst/>
              <a:rect l="l" t="t" r="r" b="b"/>
              <a:pathLst>
                <a:path w="664" h="23836" extrusionOk="0">
                  <a:moveTo>
                    <a:pt x="562" y="1"/>
                  </a:moveTo>
                  <a:cubicBezTo>
                    <a:pt x="511" y="1"/>
                    <a:pt x="460" y="32"/>
                    <a:pt x="460" y="95"/>
                  </a:cubicBezTo>
                  <a:cubicBezTo>
                    <a:pt x="215" y="7283"/>
                    <a:pt x="36" y="14447"/>
                    <a:pt x="12" y="21634"/>
                  </a:cubicBezTo>
                  <a:lnTo>
                    <a:pt x="12" y="23724"/>
                  </a:lnTo>
                  <a:cubicBezTo>
                    <a:pt x="0" y="23798"/>
                    <a:pt x="44" y="23836"/>
                    <a:pt x="94" y="23836"/>
                  </a:cubicBezTo>
                  <a:cubicBezTo>
                    <a:pt x="144" y="23836"/>
                    <a:pt x="200" y="23798"/>
                    <a:pt x="215" y="23724"/>
                  </a:cubicBezTo>
                  <a:cubicBezTo>
                    <a:pt x="287" y="20291"/>
                    <a:pt x="215" y="16835"/>
                    <a:pt x="311" y="13378"/>
                  </a:cubicBezTo>
                  <a:cubicBezTo>
                    <a:pt x="388" y="9820"/>
                    <a:pt x="436" y="6262"/>
                    <a:pt x="562" y="2704"/>
                  </a:cubicBezTo>
                  <a:cubicBezTo>
                    <a:pt x="585" y="1832"/>
                    <a:pt x="609" y="961"/>
                    <a:pt x="663" y="95"/>
                  </a:cubicBezTo>
                  <a:cubicBezTo>
                    <a:pt x="663" y="32"/>
                    <a:pt x="612" y="1"/>
                    <a:pt x="562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3427875" y="1025550"/>
              <a:ext cx="468625" cy="80850"/>
            </a:xfrm>
            <a:custGeom>
              <a:avLst/>
              <a:gdLst/>
              <a:ahLst/>
              <a:cxnLst/>
              <a:rect l="l" t="t" r="r" b="b"/>
              <a:pathLst>
                <a:path w="18745" h="3234" extrusionOk="0">
                  <a:moveTo>
                    <a:pt x="16513" y="0"/>
                  </a:moveTo>
                  <a:cubicBezTo>
                    <a:pt x="16278" y="0"/>
                    <a:pt x="16033" y="54"/>
                    <a:pt x="15807" y="90"/>
                  </a:cubicBezTo>
                  <a:cubicBezTo>
                    <a:pt x="14541" y="293"/>
                    <a:pt x="13299" y="514"/>
                    <a:pt x="12028" y="741"/>
                  </a:cubicBezTo>
                  <a:cubicBezTo>
                    <a:pt x="8696" y="1338"/>
                    <a:pt x="5335" y="1935"/>
                    <a:pt x="2004" y="2627"/>
                  </a:cubicBezTo>
                  <a:cubicBezTo>
                    <a:pt x="1383" y="2753"/>
                    <a:pt x="732" y="2878"/>
                    <a:pt x="112" y="3051"/>
                  </a:cubicBezTo>
                  <a:cubicBezTo>
                    <a:pt x="1" y="3072"/>
                    <a:pt x="49" y="3233"/>
                    <a:pt x="148" y="3233"/>
                  </a:cubicBezTo>
                  <a:cubicBezTo>
                    <a:pt x="161" y="3233"/>
                    <a:pt x="175" y="3230"/>
                    <a:pt x="189" y="3224"/>
                  </a:cubicBezTo>
                  <a:cubicBezTo>
                    <a:pt x="1234" y="2950"/>
                    <a:pt x="2326" y="2753"/>
                    <a:pt x="3395" y="2532"/>
                  </a:cubicBezTo>
                  <a:cubicBezTo>
                    <a:pt x="5091" y="2203"/>
                    <a:pt x="6804" y="1881"/>
                    <a:pt x="8523" y="1559"/>
                  </a:cubicBezTo>
                  <a:cubicBezTo>
                    <a:pt x="11132" y="1087"/>
                    <a:pt x="13771" y="514"/>
                    <a:pt x="16380" y="215"/>
                  </a:cubicBezTo>
                  <a:cubicBezTo>
                    <a:pt x="16449" y="207"/>
                    <a:pt x="16517" y="203"/>
                    <a:pt x="16582" y="203"/>
                  </a:cubicBezTo>
                  <a:cubicBezTo>
                    <a:pt x="17520" y="203"/>
                    <a:pt x="18032" y="1012"/>
                    <a:pt x="18523" y="1732"/>
                  </a:cubicBezTo>
                  <a:cubicBezTo>
                    <a:pt x="18546" y="1772"/>
                    <a:pt x="18580" y="1789"/>
                    <a:pt x="18613" y="1789"/>
                  </a:cubicBezTo>
                  <a:cubicBezTo>
                    <a:pt x="18681" y="1789"/>
                    <a:pt x="18744" y="1717"/>
                    <a:pt x="18696" y="1636"/>
                  </a:cubicBezTo>
                  <a:cubicBezTo>
                    <a:pt x="18194" y="890"/>
                    <a:pt x="17699" y="90"/>
                    <a:pt x="16732" y="18"/>
                  </a:cubicBezTo>
                  <a:cubicBezTo>
                    <a:pt x="16660" y="5"/>
                    <a:pt x="16587" y="0"/>
                    <a:pt x="1651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419850" y="1093975"/>
              <a:ext cx="22625" cy="44850"/>
            </a:xfrm>
            <a:custGeom>
              <a:avLst/>
              <a:gdLst/>
              <a:ahLst/>
              <a:cxnLst/>
              <a:rect l="l" t="t" r="r" b="b"/>
              <a:pathLst>
                <a:path w="905" h="1794" extrusionOk="0">
                  <a:moveTo>
                    <a:pt x="133" y="0"/>
                  </a:moveTo>
                  <a:cubicBezTo>
                    <a:pt x="64" y="0"/>
                    <a:pt x="0" y="69"/>
                    <a:pt x="39" y="141"/>
                  </a:cubicBezTo>
                  <a:cubicBezTo>
                    <a:pt x="158" y="362"/>
                    <a:pt x="361" y="541"/>
                    <a:pt x="486" y="762"/>
                  </a:cubicBezTo>
                  <a:cubicBezTo>
                    <a:pt x="659" y="1036"/>
                    <a:pt x="707" y="1383"/>
                    <a:pt x="707" y="1681"/>
                  </a:cubicBezTo>
                  <a:cubicBezTo>
                    <a:pt x="695" y="1756"/>
                    <a:pt x="739" y="1793"/>
                    <a:pt x="788" y="1793"/>
                  </a:cubicBezTo>
                  <a:cubicBezTo>
                    <a:pt x="837" y="1793"/>
                    <a:pt x="892" y="1756"/>
                    <a:pt x="904" y="1681"/>
                  </a:cubicBezTo>
                  <a:cubicBezTo>
                    <a:pt x="904" y="1407"/>
                    <a:pt x="856" y="1084"/>
                    <a:pt x="731" y="839"/>
                  </a:cubicBezTo>
                  <a:cubicBezTo>
                    <a:pt x="606" y="541"/>
                    <a:pt x="361" y="338"/>
                    <a:pt x="212" y="39"/>
                  </a:cubicBezTo>
                  <a:cubicBezTo>
                    <a:pt x="189" y="12"/>
                    <a:pt x="160" y="0"/>
                    <a:pt x="13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433200" y="1031475"/>
              <a:ext cx="432650" cy="84150"/>
            </a:xfrm>
            <a:custGeom>
              <a:avLst/>
              <a:gdLst/>
              <a:ahLst/>
              <a:cxnLst/>
              <a:rect l="l" t="t" r="r" b="b"/>
              <a:pathLst>
                <a:path w="17306" h="3366" extrusionOk="0">
                  <a:moveTo>
                    <a:pt x="17136" y="0"/>
                  </a:moveTo>
                  <a:cubicBezTo>
                    <a:pt x="17129" y="0"/>
                    <a:pt x="17123" y="1"/>
                    <a:pt x="17116" y="2"/>
                  </a:cubicBezTo>
                  <a:cubicBezTo>
                    <a:pt x="14973" y="325"/>
                    <a:pt x="12859" y="802"/>
                    <a:pt x="10722" y="1196"/>
                  </a:cubicBezTo>
                  <a:cubicBezTo>
                    <a:pt x="7713" y="1769"/>
                    <a:pt x="4675" y="2366"/>
                    <a:pt x="1642" y="2916"/>
                  </a:cubicBezTo>
                  <a:cubicBezTo>
                    <a:pt x="1146" y="3011"/>
                    <a:pt x="645" y="3136"/>
                    <a:pt x="149" y="3160"/>
                  </a:cubicBezTo>
                  <a:cubicBezTo>
                    <a:pt x="9" y="3188"/>
                    <a:pt x="1" y="3365"/>
                    <a:pt x="125" y="3365"/>
                  </a:cubicBezTo>
                  <a:cubicBezTo>
                    <a:pt x="133" y="3365"/>
                    <a:pt x="141" y="3365"/>
                    <a:pt x="149" y="3363"/>
                  </a:cubicBezTo>
                  <a:cubicBezTo>
                    <a:pt x="818" y="3310"/>
                    <a:pt x="1493" y="3136"/>
                    <a:pt x="2161" y="3011"/>
                  </a:cubicBezTo>
                  <a:cubicBezTo>
                    <a:pt x="3606" y="2766"/>
                    <a:pt x="5027" y="2492"/>
                    <a:pt x="6466" y="2217"/>
                  </a:cubicBezTo>
                  <a:cubicBezTo>
                    <a:pt x="9504" y="1644"/>
                    <a:pt x="12537" y="1047"/>
                    <a:pt x="15570" y="474"/>
                  </a:cubicBezTo>
                  <a:cubicBezTo>
                    <a:pt x="16119" y="378"/>
                    <a:pt x="16638" y="277"/>
                    <a:pt x="17187" y="175"/>
                  </a:cubicBezTo>
                  <a:cubicBezTo>
                    <a:pt x="17306" y="175"/>
                    <a:pt x="17243" y="0"/>
                    <a:pt x="17136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436925" y="1041450"/>
              <a:ext cx="439500" cy="83425"/>
            </a:xfrm>
            <a:custGeom>
              <a:avLst/>
              <a:gdLst/>
              <a:ahLst/>
              <a:cxnLst/>
              <a:rect l="l" t="t" r="r" b="b"/>
              <a:pathLst>
                <a:path w="17580" h="3337" extrusionOk="0">
                  <a:moveTo>
                    <a:pt x="17408" y="1"/>
                  </a:moveTo>
                  <a:cubicBezTo>
                    <a:pt x="17401" y="1"/>
                    <a:pt x="17393" y="2"/>
                    <a:pt x="17385" y="3"/>
                  </a:cubicBezTo>
                  <a:cubicBezTo>
                    <a:pt x="15200" y="451"/>
                    <a:pt x="12961" y="821"/>
                    <a:pt x="10722" y="1245"/>
                  </a:cubicBezTo>
                  <a:cubicBezTo>
                    <a:pt x="7684" y="1794"/>
                    <a:pt x="4651" y="2367"/>
                    <a:pt x="1594" y="2911"/>
                  </a:cubicBezTo>
                  <a:cubicBezTo>
                    <a:pt x="1117" y="2988"/>
                    <a:pt x="621" y="3114"/>
                    <a:pt x="150" y="3137"/>
                  </a:cubicBezTo>
                  <a:cubicBezTo>
                    <a:pt x="9" y="3160"/>
                    <a:pt x="1" y="3336"/>
                    <a:pt x="126" y="3336"/>
                  </a:cubicBezTo>
                  <a:cubicBezTo>
                    <a:pt x="133" y="3336"/>
                    <a:pt x="141" y="3336"/>
                    <a:pt x="150" y="3334"/>
                  </a:cubicBezTo>
                  <a:cubicBezTo>
                    <a:pt x="818" y="3287"/>
                    <a:pt x="1493" y="3137"/>
                    <a:pt x="2161" y="3012"/>
                  </a:cubicBezTo>
                  <a:cubicBezTo>
                    <a:pt x="3630" y="2737"/>
                    <a:pt x="5075" y="2493"/>
                    <a:pt x="6519" y="2218"/>
                  </a:cubicBezTo>
                  <a:cubicBezTo>
                    <a:pt x="9600" y="1645"/>
                    <a:pt x="12686" y="1096"/>
                    <a:pt x="15773" y="499"/>
                  </a:cubicBezTo>
                  <a:cubicBezTo>
                    <a:pt x="16340" y="403"/>
                    <a:pt x="16889" y="302"/>
                    <a:pt x="17462" y="176"/>
                  </a:cubicBezTo>
                  <a:cubicBezTo>
                    <a:pt x="17580" y="154"/>
                    <a:pt x="17519" y="1"/>
                    <a:pt x="1740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437525" y="1050725"/>
              <a:ext cx="446975" cy="84750"/>
            </a:xfrm>
            <a:custGeom>
              <a:avLst/>
              <a:gdLst/>
              <a:ahLst/>
              <a:cxnLst/>
              <a:rect l="l" t="t" r="r" b="b"/>
              <a:pathLst>
                <a:path w="17879" h="3390" extrusionOk="0">
                  <a:moveTo>
                    <a:pt x="17711" y="0"/>
                  </a:moveTo>
                  <a:cubicBezTo>
                    <a:pt x="17704" y="0"/>
                    <a:pt x="17697" y="1"/>
                    <a:pt x="17689" y="2"/>
                  </a:cubicBezTo>
                  <a:cubicBezTo>
                    <a:pt x="15522" y="450"/>
                    <a:pt x="13307" y="826"/>
                    <a:pt x="11122" y="1226"/>
                  </a:cubicBezTo>
                  <a:cubicBezTo>
                    <a:pt x="8036" y="1793"/>
                    <a:pt x="4973" y="2366"/>
                    <a:pt x="1893" y="2916"/>
                  </a:cubicBezTo>
                  <a:cubicBezTo>
                    <a:pt x="1320" y="3017"/>
                    <a:pt x="723" y="3137"/>
                    <a:pt x="149" y="3190"/>
                  </a:cubicBezTo>
                  <a:cubicBezTo>
                    <a:pt x="9" y="3213"/>
                    <a:pt x="1" y="3389"/>
                    <a:pt x="125" y="3389"/>
                  </a:cubicBezTo>
                  <a:cubicBezTo>
                    <a:pt x="133" y="3389"/>
                    <a:pt x="141" y="3389"/>
                    <a:pt x="149" y="3387"/>
                  </a:cubicBezTo>
                  <a:cubicBezTo>
                    <a:pt x="794" y="3340"/>
                    <a:pt x="1469" y="3190"/>
                    <a:pt x="2137" y="3065"/>
                  </a:cubicBezTo>
                  <a:cubicBezTo>
                    <a:pt x="3558" y="2814"/>
                    <a:pt x="5003" y="2540"/>
                    <a:pt x="6418" y="2295"/>
                  </a:cubicBezTo>
                  <a:cubicBezTo>
                    <a:pt x="9528" y="1722"/>
                    <a:pt x="12662" y="1149"/>
                    <a:pt x="15773" y="552"/>
                  </a:cubicBezTo>
                  <a:cubicBezTo>
                    <a:pt x="16441" y="450"/>
                    <a:pt x="17092" y="331"/>
                    <a:pt x="17761" y="181"/>
                  </a:cubicBezTo>
                  <a:cubicBezTo>
                    <a:pt x="17878" y="153"/>
                    <a:pt x="17818" y="0"/>
                    <a:pt x="17711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474450" y="1060125"/>
              <a:ext cx="418700" cy="80300"/>
            </a:xfrm>
            <a:custGeom>
              <a:avLst/>
              <a:gdLst/>
              <a:ahLst/>
              <a:cxnLst/>
              <a:rect l="l" t="t" r="r" b="b"/>
              <a:pathLst>
                <a:path w="16748" h="3212" extrusionOk="0">
                  <a:moveTo>
                    <a:pt x="16582" y="0"/>
                  </a:moveTo>
                  <a:cubicBezTo>
                    <a:pt x="16574" y="0"/>
                    <a:pt x="16566" y="1"/>
                    <a:pt x="16558" y="2"/>
                  </a:cubicBezTo>
                  <a:cubicBezTo>
                    <a:pt x="11084" y="1071"/>
                    <a:pt x="5586" y="1967"/>
                    <a:pt x="117" y="3011"/>
                  </a:cubicBezTo>
                  <a:cubicBezTo>
                    <a:pt x="0" y="3034"/>
                    <a:pt x="34" y="3211"/>
                    <a:pt x="140" y="3211"/>
                  </a:cubicBezTo>
                  <a:cubicBezTo>
                    <a:pt x="148" y="3211"/>
                    <a:pt x="156" y="3210"/>
                    <a:pt x="165" y="3208"/>
                  </a:cubicBezTo>
                  <a:cubicBezTo>
                    <a:pt x="5639" y="2164"/>
                    <a:pt x="11138" y="1244"/>
                    <a:pt x="16630" y="176"/>
                  </a:cubicBezTo>
                  <a:cubicBezTo>
                    <a:pt x="16747" y="153"/>
                    <a:pt x="16692" y="0"/>
                    <a:pt x="16582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867200" y="993200"/>
              <a:ext cx="5100" cy="48600"/>
            </a:xfrm>
            <a:custGeom>
              <a:avLst/>
              <a:gdLst/>
              <a:ahLst/>
              <a:cxnLst/>
              <a:rect l="l" t="t" r="r" b="b"/>
              <a:pathLst>
                <a:path w="204" h="1944" extrusionOk="0">
                  <a:moveTo>
                    <a:pt x="102" y="0"/>
                  </a:moveTo>
                  <a:cubicBezTo>
                    <a:pt x="51" y="0"/>
                    <a:pt x="1" y="32"/>
                    <a:pt x="1" y="94"/>
                  </a:cubicBezTo>
                  <a:lnTo>
                    <a:pt x="1" y="1832"/>
                  </a:lnTo>
                  <a:cubicBezTo>
                    <a:pt x="1" y="1906"/>
                    <a:pt x="51" y="1944"/>
                    <a:pt x="102" y="1944"/>
                  </a:cubicBezTo>
                  <a:cubicBezTo>
                    <a:pt x="153" y="1944"/>
                    <a:pt x="204" y="1906"/>
                    <a:pt x="204" y="1832"/>
                  </a:cubicBezTo>
                  <a:lnTo>
                    <a:pt x="204" y="94"/>
                  </a:lnTo>
                  <a:cubicBezTo>
                    <a:pt x="204" y="32"/>
                    <a:pt x="153" y="0"/>
                    <a:pt x="102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356000" y="1307925"/>
              <a:ext cx="46375" cy="71075"/>
            </a:xfrm>
            <a:custGeom>
              <a:avLst/>
              <a:gdLst/>
              <a:ahLst/>
              <a:cxnLst/>
              <a:rect l="l" t="t" r="r" b="b"/>
              <a:pathLst>
                <a:path w="1855" h="2843" extrusionOk="0">
                  <a:moveTo>
                    <a:pt x="1713" y="0"/>
                  </a:moveTo>
                  <a:cubicBezTo>
                    <a:pt x="1685" y="0"/>
                    <a:pt x="1659" y="12"/>
                    <a:pt x="1643" y="42"/>
                  </a:cubicBezTo>
                  <a:cubicBezTo>
                    <a:pt x="1196" y="986"/>
                    <a:pt x="676" y="1857"/>
                    <a:pt x="55" y="2699"/>
                  </a:cubicBezTo>
                  <a:cubicBezTo>
                    <a:pt x="0" y="2771"/>
                    <a:pt x="71" y="2842"/>
                    <a:pt x="144" y="2842"/>
                  </a:cubicBezTo>
                  <a:cubicBezTo>
                    <a:pt x="175" y="2842"/>
                    <a:pt x="206" y="2830"/>
                    <a:pt x="229" y="2800"/>
                  </a:cubicBezTo>
                  <a:cubicBezTo>
                    <a:pt x="849" y="1953"/>
                    <a:pt x="1369" y="1087"/>
                    <a:pt x="1817" y="138"/>
                  </a:cubicBezTo>
                  <a:cubicBezTo>
                    <a:pt x="1854" y="70"/>
                    <a:pt x="1779" y="0"/>
                    <a:pt x="171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894550" y="1473275"/>
              <a:ext cx="45750" cy="61625"/>
            </a:xfrm>
            <a:custGeom>
              <a:avLst/>
              <a:gdLst/>
              <a:ahLst/>
              <a:cxnLst/>
              <a:rect l="l" t="t" r="r" b="b"/>
              <a:pathLst>
                <a:path w="1830" h="2465" extrusionOk="0">
                  <a:moveTo>
                    <a:pt x="1686" y="1"/>
                  </a:moveTo>
                  <a:cubicBezTo>
                    <a:pt x="1659" y="1"/>
                    <a:pt x="1633" y="13"/>
                    <a:pt x="1617" y="43"/>
                  </a:cubicBezTo>
                  <a:cubicBezTo>
                    <a:pt x="1247" y="891"/>
                    <a:pt x="572" y="1559"/>
                    <a:pt x="53" y="2306"/>
                  </a:cubicBezTo>
                  <a:cubicBezTo>
                    <a:pt x="0" y="2390"/>
                    <a:pt x="65" y="2464"/>
                    <a:pt x="135" y="2464"/>
                  </a:cubicBezTo>
                  <a:cubicBezTo>
                    <a:pt x="168" y="2464"/>
                    <a:pt x="203" y="2448"/>
                    <a:pt x="226" y="2407"/>
                  </a:cubicBezTo>
                  <a:cubicBezTo>
                    <a:pt x="751" y="1661"/>
                    <a:pt x="1420" y="1010"/>
                    <a:pt x="1796" y="144"/>
                  </a:cubicBezTo>
                  <a:cubicBezTo>
                    <a:pt x="1830" y="73"/>
                    <a:pt x="1753" y="1"/>
                    <a:pt x="168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478550" y="1239275"/>
              <a:ext cx="13175" cy="10025"/>
            </a:xfrm>
            <a:custGeom>
              <a:avLst/>
              <a:gdLst/>
              <a:ahLst/>
              <a:cxnLst/>
              <a:rect l="l" t="t" r="r" b="b"/>
              <a:pathLst>
                <a:path w="527" h="401" extrusionOk="0">
                  <a:moveTo>
                    <a:pt x="276" y="0"/>
                  </a:moveTo>
                  <a:cubicBezTo>
                    <a:pt x="1" y="0"/>
                    <a:pt x="1" y="400"/>
                    <a:pt x="276" y="400"/>
                  </a:cubicBezTo>
                  <a:cubicBezTo>
                    <a:pt x="526" y="400"/>
                    <a:pt x="526" y="0"/>
                    <a:pt x="276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490950" y="1224950"/>
              <a:ext cx="12550" cy="10025"/>
            </a:xfrm>
            <a:custGeom>
              <a:avLst/>
              <a:gdLst/>
              <a:ahLst/>
              <a:cxnLst/>
              <a:rect l="l" t="t" r="r" b="b"/>
              <a:pathLst>
                <a:path w="502" h="401" extrusionOk="0">
                  <a:moveTo>
                    <a:pt x="251" y="0"/>
                  </a:moveTo>
                  <a:cubicBezTo>
                    <a:pt x="0" y="0"/>
                    <a:pt x="0" y="400"/>
                    <a:pt x="251" y="400"/>
                  </a:cubicBezTo>
                  <a:cubicBezTo>
                    <a:pt x="502" y="400"/>
                    <a:pt x="502" y="0"/>
                    <a:pt x="251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494675" y="1243000"/>
              <a:ext cx="13175" cy="10025"/>
            </a:xfrm>
            <a:custGeom>
              <a:avLst/>
              <a:gdLst/>
              <a:ahLst/>
              <a:cxnLst/>
              <a:rect l="l" t="t" r="r" b="b"/>
              <a:pathLst>
                <a:path w="527" h="401" extrusionOk="0">
                  <a:moveTo>
                    <a:pt x="251" y="1"/>
                  </a:moveTo>
                  <a:cubicBezTo>
                    <a:pt x="1" y="1"/>
                    <a:pt x="1" y="401"/>
                    <a:pt x="251" y="401"/>
                  </a:cubicBezTo>
                  <a:cubicBezTo>
                    <a:pt x="526" y="401"/>
                    <a:pt x="526" y="1"/>
                    <a:pt x="251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843025" y="1298975"/>
              <a:ext cx="13000" cy="10025"/>
            </a:xfrm>
            <a:custGeom>
              <a:avLst/>
              <a:gdLst/>
              <a:ahLst/>
              <a:cxnLst/>
              <a:rect l="l" t="t" r="r" b="b"/>
              <a:pathLst>
                <a:path w="520" h="401" extrusionOk="0">
                  <a:moveTo>
                    <a:pt x="275" y="0"/>
                  </a:moveTo>
                  <a:cubicBezTo>
                    <a:pt x="0" y="0"/>
                    <a:pt x="0" y="400"/>
                    <a:pt x="275" y="400"/>
                  </a:cubicBezTo>
                  <a:cubicBezTo>
                    <a:pt x="520" y="400"/>
                    <a:pt x="520" y="0"/>
                    <a:pt x="275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855400" y="1284650"/>
              <a:ext cx="12425" cy="10025"/>
            </a:xfrm>
            <a:custGeom>
              <a:avLst/>
              <a:gdLst/>
              <a:ahLst/>
              <a:cxnLst/>
              <a:rect l="l" t="t" r="r" b="b"/>
              <a:pathLst>
                <a:path w="497" h="401" extrusionOk="0">
                  <a:moveTo>
                    <a:pt x="252" y="0"/>
                  </a:moveTo>
                  <a:cubicBezTo>
                    <a:pt x="1" y="0"/>
                    <a:pt x="1" y="400"/>
                    <a:pt x="252" y="400"/>
                  </a:cubicBezTo>
                  <a:cubicBezTo>
                    <a:pt x="496" y="400"/>
                    <a:pt x="496" y="0"/>
                    <a:pt x="252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859150" y="1302700"/>
              <a:ext cx="13150" cy="10025"/>
            </a:xfrm>
            <a:custGeom>
              <a:avLst/>
              <a:gdLst/>
              <a:ahLst/>
              <a:cxnLst/>
              <a:rect l="l" t="t" r="r" b="b"/>
              <a:pathLst>
                <a:path w="526" h="401" extrusionOk="0">
                  <a:moveTo>
                    <a:pt x="251" y="1"/>
                  </a:moveTo>
                  <a:cubicBezTo>
                    <a:pt x="0" y="1"/>
                    <a:pt x="0" y="401"/>
                    <a:pt x="251" y="401"/>
                  </a:cubicBezTo>
                  <a:cubicBezTo>
                    <a:pt x="526" y="401"/>
                    <a:pt x="526" y="1"/>
                    <a:pt x="251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3478550" y="1665825"/>
              <a:ext cx="13175" cy="10025"/>
            </a:xfrm>
            <a:custGeom>
              <a:avLst/>
              <a:gdLst/>
              <a:ahLst/>
              <a:cxnLst/>
              <a:rect l="l" t="t" r="r" b="b"/>
              <a:pathLst>
                <a:path w="527" h="401" extrusionOk="0">
                  <a:moveTo>
                    <a:pt x="276" y="0"/>
                  </a:moveTo>
                  <a:cubicBezTo>
                    <a:pt x="1" y="0"/>
                    <a:pt x="1" y="400"/>
                    <a:pt x="276" y="400"/>
                  </a:cubicBezTo>
                  <a:cubicBezTo>
                    <a:pt x="526" y="400"/>
                    <a:pt x="526" y="0"/>
                    <a:pt x="276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490950" y="1651500"/>
              <a:ext cx="12550" cy="10025"/>
            </a:xfrm>
            <a:custGeom>
              <a:avLst/>
              <a:gdLst/>
              <a:ahLst/>
              <a:cxnLst/>
              <a:rect l="l" t="t" r="r" b="b"/>
              <a:pathLst>
                <a:path w="502" h="401" extrusionOk="0">
                  <a:moveTo>
                    <a:pt x="251" y="0"/>
                  </a:moveTo>
                  <a:cubicBezTo>
                    <a:pt x="0" y="0"/>
                    <a:pt x="0" y="400"/>
                    <a:pt x="251" y="400"/>
                  </a:cubicBezTo>
                  <a:cubicBezTo>
                    <a:pt x="502" y="400"/>
                    <a:pt x="502" y="0"/>
                    <a:pt x="251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494675" y="1669550"/>
              <a:ext cx="13175" cy="10025"/>
            </a:xfrm>
            <a:custGeom>
              <a:avLst/>
              <a:gdLst/>
              <a:ahLst/>
              <a:cxnLst/>
              <a:rect l="l" t="t" r="r" b="b"/>
              <a:pathLst>
                <a:path w="527" h="401" extrusionOk="0">
                  <a:moveTo>
                    <a:pt x="251" y="1"/>
                  </a:moveTo>
                  <a:cubicBezTo>
                    <a:pt x="1" y="1"/>
                    <a:pt x="1" y="401"/>
                    <a:pt x="251" y="401"/>
                  </a:cubicBezTo>
                  <a:cubicBezTo>
                    <a:pt x="526" y="401"/>
                    <a:pt x="526" y="1"/>
                    <a:pt x="251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528250" y="1598075"/>
              <a:ext cx="40475" cy="9425"/>
            </a:xfrm>
            <a:custGeom>
              <a:avLst/>
              <a:gdLst/>
              <a:ahLst/>
              <a:cxnLst/>
              <a:rect l="l" t="t" r="r" b="b"/>
              <a:pathLst>
                <a:path w="1619" h="377" extrusionOk="0">
                  <a:moveTo>
                    <a:pt x="252" y="0"/>
                  </a:moveTo>
                  <a:cubicBezTo>
                    <a:pt x="1" y="0"/>
                    <a:pt x="1" y="376"/>
                    <a:pt x="252" y="376"/>
                  </a:cubicBezTo>
                  <a:lnTo>
                    <a:pt x="1374" y="376"/>
                  </a:lnTo>
                  <a:cubicBezTo>
                    <a:pt x="1619" y="376"/>
                    <a:pt x="1619" y="0"/>
                    <a:pt x="1374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3551400" y="1576750"/>
              <a:ext cx="17325" cy="16525"/>
            </a:xfrm>
            <a:custGeom>
              <a:avLst/>
              <a:gdLst/>
              <a:ahLst/>
              <a:cxnLst/>
              <a:rect l="l" t="t" r="r" b="b"/>
              <a:pathLst>
                <a:path w="693" h="661" extrusionOk="0">
                  <a:moveTo>
                    <a:pt x="209" y="1"/>
                  </a:moveTo>
                  <a:cubicBezTo>
                    <a:pt x="160" y="1"/>
                    <a:pt x="111" y="20"/>
                    <a:pt x="72" y="59"/>
                  </a:cubicBezTo>
                  <a:cubicBezTo>
                    <a:pt x="0" y="131"/>
                    <a:pt x="0" y="256"/>
                    <a:pt x="72" y="334"/>
                  </a:cubicBezTo>
                  <a:cubicBezTo>
                    <a:pt x="173" y="429"/>
                    <a:pt x="269" y="507"/>
                    <a:pt x="347" y="602"/>
                  </a:cubicBezTo>
                  <a:cubicBezTo>
                    <a:pt x="382" y="641"/>
                    <a:pt x="432" y="660"/>
                    <a:pt x="482" y="660"/>
                  </a:cubicBezTo>
                  <a:cubicBezTo>
                    <a:pt x="532" y="660"/>
                    <a:pt x="582" y="641"/>
                    <a:pt x="621" y="602"/>
                  </a:cubicBezTo>
                  <a:cubicBezTo>
                    <a:pt x="693" y="531"/>
                    <a:pt x="693" y="405"/>
                    <a:pt x="621" y="334"/>
                  </a:cubicBezTo>
                  <a:cubicBezTo>
                    <a:pt x="544" y="232"/>
                    <a:pt x="448" y="155"/>
                    <a:pt x="347" y="59"/>
                  </a:cubicBezTo>
                  <a:cubicBezTo>
                    <a:pt x="308" y="20"/>
                    <a:pt x="258" y="1"/>
                    <a:pt x="209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3549250" y="1612200"/>
              <a:ext cx="21050" cy="17725"/>
            </a:xfrm>
            <a:custGeom>
              <a:avLst/>
              <a:gdLst/>
              <a:ahLst/>
              <a:cxnLst/>
              <a:rect l="l" t="t" r="r" b="b"/>
              <a:pathLst>
                <a:path w="842" h="709" extrusionOk="0">
                  <a:moveTo>
                    <a:pt x="558" y="1"/>
                  </a:moveTo>
                  <a:cubicBezTo>
                    <a:pt x="515" y="1"/>
                    <a:pt x="471" y="17"/>
                    <a:pt x="433" y="56"/>
                  </a:cubicBezTo>
                  <a:cubicBezTo>
                    <a:pt x="331" y="181"/>
                    <a:pt x="236" y="283"/>
                    <a:pt x="134" y="378"/>
                  </a:cubicBezTo>
                  <a:cubicBezTo>
                    <a:pt x="0" y="517"/>
                    <a:pt x="134" y="709"/>
                    <a:pt x="282" y="709"/>
                  </a:cubicBezTo>
                  <a:cubicBezTo>
                    <a:pt x="325" y="709"/>
                    <a:pt x="369" y="692"/>
                    <a:pt x="409" y="653"/>
                  </a:cubicBezTo>
                  <a:cubicBezTo>
                    <a:pt x="504" y="557"/>
                    <a:pt x="606" y="456"/>
                    <a:pt x="707" y="330"/>
                  </a:cubicBezTo>
                  <a:cubicBezTo>
                    <a:pt x="841" y="196"/>
                    <a:pt x="706" y="1"/>
                    <a:pt x="558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3752125" y="1599250"/>
              <a:ext cx="40475" cy="9425"/>
            </a:xfrm>
            <a:custGeom>
              <a:avLst/>
              <a:gdLst/>
              <a:ahLst/>
              <a:cxnLst/>
              <a:rect l="l" t="t" r="r" b="b"/>
              <a:pathLst>
                <a:path w="1619" h="377" extrusionOk="0">
                  <a:moveTo>
                    <a:pt x="252" y="1"/>
                  </a:moveTo>
                  <a:cubicBezTo>
                    <a:pt x="1" y="1"/>
                    <a:pt x="1" y="377"/>
                    <a:pt x="252" y="377"/>
                  </a:cubicBezTo>
                  <a:lnTo>
                    <a:pt x="1374" y="377"/>
                  </a:lnTo>
                  <a:cubicBezTo>
                    <a:pt x="1619" y="377"/>
                    <a:pt x="1619" y="1"/>
                    <a:pt x="1374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3752125" y="1613475"/>
              <a:ext cx="17500" cy="16525"/>
            </a:xfrm>
            <a:custGeom>
              <a:avLst/>
              <a:gdLst/>
              <a:ahLst/>
              <a:cxnLst/>
              <a:rect l="l" t="t" r="r" b="b"/>
              <a:pathLst>
                <a:path w="700" h="661" extrusionOk="0">
                  <a:moveTo>
                    <a:pt x="213" y="0"/>
                  </a:moveTo>
                  <a:cubicBezTo>
                    <a:pt x="163" y="0"/>
                    <a:pt x="114" y="20"/>
                    <a:pt x="78" y="59"/>
                  </a:cubicBezTo>
                  <a:cubicBezTo>
                    <a:pt x="1" y="130"/>
                    <a:pt x="1" y="256"/>
                    <a:pt x="78" y="327"/>
                  </a:cubicBezTo>
                  <a:lnTo>
                    <a:pt x="353" y="602"/>
                  </a:lnTo>
                  <a:cubicBezTo>
                    <a:pt x="389" y="641"/>
                    <a:pt x="438" y="660"/>
                    <a:pt x="488" y="660"/>
                  </a:cubicBezTo>
                  <a:cubicBezTo>
                    <a:pt x="538" y="660"/>
                    <a:pt x="589" y="641"/>
                    <a:pt x="628" y="602"/>
                  </a:cubicBezTo>
                  <a:cubicBezTo>
                    <a:pt x="699" y="530"/>
                    <a:pt x="699" y="405"/>
                    <a:pt x="628" y="327"/>
                  </a:cubicBezTo>
                  <a:cubicBezTo>
                    <a:pt x="526" y="232"/>
                    <a:pt x="449" y="154"/>
                    <a:pt x="353" y="59"/>
                  </a:cubicBezTo>
                  <a:cubicBezTo>
                    <a:pt x="314" y="20"/>
                    <a:pt x="263" y="0"/>
                    <a:pt x="213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750725" y="1576825"/>
              <a:ext cx="21500" cy="17725"/>
            </a:xfrm>
            <a:custGeom>
              <a:avLst/>
              <a:gdLst/>
              <a:ahLst/>
              <a:cxnLst/>
              <a:rect l="l" t="t" r="r" b="b"/>
              <a:pathLst>
                <a:path w="860" h="709" extrusionOk="0">
                  <a:moveTo>
                    <a:pt x="584" y="0"/>
                  </a:moveTo>
                  <a:cubicBezTo>
                    <a:pt x="541" y="0"/>
                    <a:pt x="496" y="17"/>
                    <a:pt x="457" y="56"/>
                  </a:cubicBezTo>
                  <a:cubicBezTo>
                    <a:pt x="331" y="152"/>
                    <a:pt x="236" y="253"/>
                    <a:pt x="134" y="378"/>
                  </a:cubicBezTo>
                  <a:cubicBezTo>
                    <a:pt x="0" y="513"/>
                    <a:pt x="135" y="708"/>
                    <a:pt x="283" y="708"/>
                  </a:cubicBezTo>
                  <a:cubicBezTo>
                    <a:pt x="326" y="708"/>
                    <a:pt x="370" y="692"/>
                    <a:pt x="409" y="653"/>
                  </a:cubicBezTo>
                  <a:cubicBezTo>
                    <a:pt x="505" y="528"/>
                    <a:pt x="606" y="426"/>
                    <a:pt x="708" y="331"/>
                  </a:cubicBezTo>
                  <a:cubicBezTo>
                    <a:pt x="860" y="192"/>
                    <a:pt x="730" y="0"/>
                    <a:pt x="584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258250" y="1537525"/>
              <a:ext cx="140350" cy="139400"/>
            </a:xfrm>
            <a:custGeom>
              <a:avLst/>
              <a:gdLst/>
              <a:ahLst/>
              <a:cxnLst/>
              <a:rect l="l" t="t" r="r" b="b"/>
              <a:pathLst>
                <a:path w="5614" h="5576" extrusionOk="0">
                  <a:moveTo>
                    <a:pt x="135" y="0"/>
                  </a:moveTo>
                  <a:cubicBezTo>
                    <a:pt x="61" y="0"/>
                    <a:pt x="0" y="106"/>
                    <a:pt x="55" y="183"/>
                  </a:cubicBezTo>
                  <a:cubicBezTo>
                    <a:pt x="503" y="607"/>
                    <a:pt x="801" y="1127"/>
                    <a:pt x="1201" y="1574"/>
                  </a:cubicBezTo>
                  <a:cubicBezTo>
                    <a:pt x="1625" y="2052"/>
                    <a:pt x="2097" y="2523"/>
                    <a:pt x="2545" y="3019"/>
                  </a:cubicBezTo>
                  <a:cubicBezTo>
                    <a:pt x="3440" y="3938"/>
                    <a:pt x="4336" y="4858"/>
                    <a:pt x="5428" y="5556"/>
                  </a:cubicBezTo>
                  <a:cubicBezTo>
                    <a:pt x="5445" y="5570"/>
                    <a:pt x="5463" y="5575"/>
                    <a:pt x="5479" y="5575"/>
                  </a:cubicBezTo>
                  <a:cubicBezTo>
                    <a:pt x="5558" y="5575"/>
                    <a:pt x="5614" y="5442"/>
                    <a:pt x="5529" y="5383"/>
                  </a:cubicBezTo>
                  <a:cubicBezTo>
                    <a:pt x="4461" y="4685"/>
                    <a:pt x="3565" y="3789"/>
                    <a:pt x="2694" y="2870"/>
                  </a:cubicBezTo>
                  <a:cubicBezTo>
                    <a:pt x="2198" y="2374"/>
                    <a:pt x="1673" y="1873"/>
                    <a:pt x="1249" y="1330"/>
                  </a:cubicBezTo>
                  <a:cubicBezTo>
                    <a:pt x="903" y="882"/>
                    <a:pt x="604" y="434"/>
                    <a:pt x="204" y="34"/>
                  </a:cubicBezTo>
                  <a:cubicBezTo>
                    <a:pt x="182" y="10"/>
                    <a:pt x="158" y="0"/>
                    <a:pt x="135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3260950" y="1540300"/>
              <a:ext cx="72725" cy="81350"/>
            </a:xfrm>
            <a:custGeom>
              <a:avLst/>
              <a:gdLst/>
              <a:ahLst/>
              <a:cxnLst/>
              <a:rect l="l" t="t" r="r" b="b"/>
              <a:pathLst>
                <a:path w="2909" h="3254" extrusionOk="0">
                  <a:moveTo>
                    <a:pt x="2480" y="1"/>
                  </a:moveTo>
                  <a:cubicBezTo>
                    <a:pt x="2417" y="1"/>
                    <a:pt x="2357" y="49"/>
                    <a:pt x="2389" y="120"/>
                  </a:cubicBezTo>
                  <a:cubicBezTo>
                    <a:pt x="2687" y="992"/>
                    <a:pt x="2687" y="1887"/>
                    <a:pt x="2711" y="2807"/>
                  </a:cubicBezTo>
                  <a:cubicBezTo>
                    <a:pt x="2711" y="3008"/>
                    <a:pt x="2621" y="3041"/>
                    <a:pt x="2486" y="3041"/>
                  </a:cubicBezTo>
                  <a:cubicBezTo>
                    <a:pt x="2420" y="3041"/>
                    <a:pt x="2345" y="3033"/>
                    <a:pt x="2263" y="3033"/>
                  </a:cubicBezTo>
                  <a:cubicBezTo>
                    <a:pt x="2037" y="3033"/>
                    <a:pt x="1792" y="3057"/>
                    <a:pt x="1541" y="3057"/>
                  </a:cubicBezTo>
                  <a:cubicBezTo>
                    <a:pt x="1069" y="3057"/>
                    <a:pt x="598" y="3057"/>
                    <a:pt x="126" y="3033"/>
                  </a:cubicBezTo>
                  <a:cubicBezTo>
                    <a:pt x="1" y="3033"/>
                    <a:pt x="1" y="3230"/>
                    <a:pt x="126" y="3230"/>
                  </a:cubicBezTo>
                  <a:cubicBezTo>
                    <a:pt x="406" y="3247"/>
                    <a:pt x="686" y="3253"/>
                    <a:pt x="965" y="3253"/>
                  </a:cubicBezTo>
                  <a:cubicBezTo>
                    <a:pt x="1581" y="3253"/>
                    <a:pt x="2197" y="3223"/>
                    <a:pt x="2813" y="3206"/>
                  </a:cubicBezTo>
                  <a:cubicBezTo>
                    <a:pt x="2860" y="3206"/>
                    <a:pt x="2908" y="3159"/>
                    <a:pt x="2908" y="3105"/>
                  </a:cubicBezTo>
                  <a:cubicBezTo>
                    <a:pt x="2884" y="2090"/>
                    <a:pt x="2908" y="1045"/>
                    <a:pt x="2586" y="72"/>
                  </a:cubicBezTo>
                  <a:cubicBezTo>
                    <a:pt x="2567" y="22"/>
                    <a:pt x="2523" y="1"/>
                    <a:pt x="248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3288475" y="1602500"/>
              <a:ext cx="99975" cy="77725"/>
            </a:xfrm>
            <a:custGeom>
              <a:avLst/>
              <a:gdLst/>
              <a:ahLst/>
              <a:cxnLst/>
              <a:rect l="l" t="t" r="r" b="b"/>
              <a:pathLst>
                <a:path w="3999" h="3109" extrusionOk="0">
                  <a:moveTo>
                    <a:pt x="3236" y="0"/>
                  </a:moveTo>
                  <a:cubicBezTo>
                    <a:pt x="3180" y="0"/>
                    <a:pt x="3122" y="47"/>
                    <a:pt x="3150" y="122"/>
                  </a:cubicBezTo>
                  <a:cubicBezTo>
                    <a:pt x="3389" y="906"/>
                    <a:pt x="3465" y="1727"/>
                    <a:pt x="3729" y="2515"/>
                  </a:cubicBezTo>
                  <a:lnTo>
                    <a:pt x="3729" y="2515"/>
                  </a:lnTo>
                  <a:cubicBezTo>
                    <a:pt x="3157" y="2537"/>
                    <a:pt x="2585" y="2565"/>
                    <a:pt x="2034" y="2659"/>
                  </a:cubicBezTo>
                  <a:cubicBezTo>
                    <a:pt x="1383" y="2760"/>
                    <a:pt x="762" y="2736"/>
                    <a:pt x="118" y="2909"/>
                  </a:cubicBezTo>
                  <a:cubicBezTo>
                    <a:pt x="0" y="2954"/>
                    <a:pt x="61" y="3109"/>
                    <a:pt x="167" y="3109"/>
                  </a:cubicBezTo>
                  <a:cubicBezTo>
                    <a:pt x="174" y="3109"/>
                    <a:pt x="182" y="3108"/>
                    <a:pt x="189" y="3106"/>
                  </a:cubicBezTo>
                  <a:cubicBezTo>
                    <a:pt x="739" y="2957"/>
                    <a:pt x="1336" y="2957"/>
                    <a:pt x="1909" y="2886"/>
                  </a:cubicBezTo>
                  <a:cubicBezTo>
                    <a:pt x="2553" y="2784"/>
                    <a:pt x="3204" y="2736"/>
                    <a:pt x="3873" y="2706"/>
                  </a:cubicBezTo>
                  <a:cubicBezTo>
                    <a:pt x="3921" y="2706"/>
                    <a:pt x="3998" y="2659"/>
                    <a:pt x="3974" y="2587"/>
                  </a:cubicBezTo>
                  <a:cubicBezTo>
                    <a:pt x="3652" y="1763"/>
                    <a:pt x="3574" y="892"/>
                    <a:pt x="3324" y="74"/>
                  </a:cubicBezTo>
                  <a:cubicBezTo>
                    <a:pt x="3314" y="23"/>
                    <a:pt x="3275" y="0"/>
                    <a:pt x="3236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317525" y="1654625"/>
              <a:ext cx="8075" cy="6300"/>
            </a:xfrm>
            <a:custGeom>
              <a:avLst/>
              <a:gdLst/>
              <a:ahLst/>
              <a:cxnLst/>
              <a:rect l="l" t="t" r="r" b="b"/>
              <a:pathLst>
                <a:path w="323" h="252" extrusionOk="0">
                  <a:moveTo>
                    <a:pt x="150" y="1"/>
                  </a:moveTo>
                  <a:cubicBezTo>
                    <a:pt x="0" y="1"/>
                    <a:pt x="0" y="251"/>
                    <a:pt x="150" y="251"/>
                  </a:cubicBezTo>
                  <a:cubicBezTo>
                    <a:pt x="323" y="251"/>
                    <a:pt x="323" y="1"/>
                    <a:pt x="15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3320650" y="1640300"/>
              <a:ext cx="8100" cy="6300"/>
            </a:xfrm>
            <a:custGeom>
              <a:avLst/>
              <a:gdLst/>
              <a:ahLst/>
              <a:cxnLst/>
              <a:rect l="l" t="t" r="r" b="b"/>
              <a:pathLst>
                <a:path w="324" h="252" extrusionOk="0">
                  <a:moveTo>
                    <a:pt x="174" y="0"/>
                  </a:moveTo>
                  <a:cubicBezTo>
                    <a:pt x="1" y="0"/>
                    <a:pt x="1" y="251"/>
                    <a:pt x="174" y="251"/>
                  </a:cubicBezTo>
                  <a:cubicBezTo>
                    <a:pt x="323" y="251"/>
                    <a:pt x="323" y="0"/>
                    <a:pt x="174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333050" y="1651500"/>
              <a:ext cx="8075" cy="6275"/>
            </a:xfrm>
            <a:custGeom>
              <a:avLst/>
              <a:gdLst/>
              <a:ahLst/>
              <a:cxnLst/>
              <a:rect l="l" t="t" r="r" b="b"/>
              <a:pathLst>
                <a:path w="323" h="251" extrusionOk="0">
                  <a:moveTo>
                    <a:pt x="173" y="0"/>
                  </a:moveTo>
                  <a:cubicBezTo>
                    <a:pt x="0" y="0"/>
                    <a:pt x="0" y="251"/>
                    <a:pt x="173" y="251"/>
                  </a:cubicBezTo>
                  <a:cubicBezTo>
                    <a:pt x="323" y="251"/>
                    <a:pt x="323" y="0"/>
                    <a:pt x="173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339900" y="1560750"/>
              <a:ext cx="8100" cy="6300"/>
            </a:xfrm>
            <a:custGeom>
              <a:avLst/>
              <a:gdLst/>
              <a:ahLst/>
              <a:cxnLst/>
              <a:rect l="l" t="t" r="r" b="b"/>
              <a:pathLst>
                <a:path w="324" h="252" extrusionOk="0">
                  <a:moveTo>
                    <a:pt x="150" y="1"/>
                  </a:moveTo>
                  <a:cubicBezTo>
                    <a:pt x="1" y="1"/>
                    <a:pt x="1" y="251"/>
                    <a:pt x="150" y="251"/>
                  </a:cubicBezTo>
                  <a:cubicBezTo>
                    <a:pt x="323" y="251"/>
                    <a:pt x="323" y="1"/>
                    <a:pt x="15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3342450" y="1574475"/>
              <a:ext cx="8075" cy="6150"/>
            </a:xfrm>
            <a:custGeom>
              <a:avLst/>
              <a:gdLst/>
              <a:ahLst/>
              <a:cxnLst/>
              <a:rect l="l" t="t" r="r" b="b"/>
              <a:pathLst>
                <a:path w="323" h="246" extrusionOk="0">
                  <a:moveTo>
                    <a:pt x="150" y="1"/>
                  </a:moveTo>
                  <a:cubicBezTo>
                    <a:pt x="0" y="1"/>
                    <a:pt x="0" y="246"/>
                    <a:pt x="150" y="246"/>
                  </a:cubicBezTo>
                  <a:cubicBezTo>
                    <a:pt x="323" y="246"/>
                    <a:pt x="323" y="1"/>
                    <a:pt x="15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3244100" y="1529700"/>
              <a:ext cx="8075" cy="6150"/>
            </a:xfrm>
            <a:custGeom>
              <a:avLst/>
              <a:gdLst/>
              <a:ahLst/>
              <a:cxnLst/>
              <a:rect l="l" t="t" r="r" b="b"/>
              <a:pathLst>
                <a:path w="323" h="246" extrusionOk="0">
                  <a:moveTo>
                    <a:pt x="173" y="1"/>
                  </a:moveTo>
                  <a:cubicBezTo>
                    <a:pt x="0" y="1"/>
                    <a:pt x="0" y="246"/>
                    <a:pt x="173" y="246"/>
                  </a:cubicBezTo>
                  <a:cubicBezTo>
                    <a:pt x="323" y="246"/>
                    <a:pt x="323" y="1"/>
                    <a:pt x="173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3253500" y="1525975"/>
              <a:ext cx="8075" cy="6150"/>
            </a:xfrm>
            <a:custGeom>
              <a:avLst/>
              <a:gdLst/>
              <a:ahLst/>
              <a:cxnLst/>
              <a:rect l="l" t="t" r="r" b="b"/>
              <a:pathLst>
                <a:path w="323" h="246" extrusionOk="0">
                  <a:moveTo>
                    <a:pt x="173" y="1"/>
                  </a:moveTo>
                  <a:cubicBezTo>
                    <a:pt x="0" y="1"/>
                    <a:pt x="0" y="245"/>
                    <a:pt x="173" y="245"/>
                  </a:cubicBezTo>
                  <a:cubicBezTo>
                    <a:pt x="323" y="245"/>
                    <a:pt x="323" y="1"/>
                    <a:pt x="173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3246625" y="1518525"/>
              <a:ext cx="8100" cy="6125"/>
            </a:xfrm>
            <a:custGeom>
              <a:avLst/>
              <a:gdLst/>
              <a:ahLst/>
              <a:cxnLst/>
              <a:rect l="l" t="t" r="r" b="b"/>
              <a:pathLst>
                <a:path w="324" h="245" extrusionOk="0">
                  <a:moveTo>
                    <a:pt x="174" y="0"/>
                  </a:moveTo>
                  <a:cubicBezTo>
                    <a:pt x="1" y="0"/>
                    <a:pt x="1" y="245"/>
                    <a:pt x="174" y="245"/>
                  </a:cubicBezTo>
                  <a:cubicBezTo>
                    <a:pt x="323" y="245"/>
                    <a:pt x="323" y="0"/>
                    <a:pt x="174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3372300" y="1682675"/>
              <a:ext cx="8075" cy="6150"/>
            </a:xfrm>
            <a:custGeom>
              <a:avLst/>
              <a:gdLst/>
              <a:ahLst/>
              <a:cxnLst/>
              <a:rect l="l" t="t" r="r" b="b"/>
              <a:pathLst>
                <a:path w="323" h="246" extrusionOk="0">
                  <a:moveTo>
                    <a:pt x="150" y="1"/>
                  </a:moveTo>
                  <a:cubicBezTo>
                    <a:pt x="0" y="1"/>
                    <a:pt x="0" y="246"/>
                    <a:pt x="150" y="246"/>
                  </a:cubicBezTo>
                  <a:cubicBezTo>
                    <a:pt x="323" y="246"/>
                    <a:pt x="323" y="1"/>
                    <a:pt x="15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3372300" y="1694475"/>
              <a:ext cx="8075" cy="6300"/>
            </a:xfrm>
            <a:custGeom>
              <a:avLst/>
              <a:gdLst/>
              <a:ahLst/>
              <a:cxnLst/>
              <a:rect l="l" t="t" r="r" b="b"/>
              <a:pathLst>
                <a:path w="323" h="252" extrusionOk="0">
                  <a:moveTo>
                    <a:pt x="150" y="1"/>
                  </a:moveTo>
                  <a:cubicBezTo>
                    <a:pt x="0" y="1"/>
                    <a:pt x="0" y="251"/>
                    <a:pt x="150" y="251"/>
                  </a:cubicBezTo>
                  <a:cubicBezTo>
                    <a:pt x="323" y="251"/>
                    <a:pt x="323" y="1"/>
                    <a:pt x="15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3168900" y="1284525"/>
              <a:ext cx="54775" cy="52575"/>
            </a:xfrm>
            <a:custGeom>
              <a:avLst/>
              <a:gdLst/>
              <a:ahLst/>
              <a:cxnLst/>
              <a:rect l="l" t="t" r="r" b="b"/>
              <a:pathLst>
                <a:path w="2191" h="2103" extrusionOk="0">
                  <a:moveTo>
                    <a:pt x="1149" y="173"/>
                  </a:moveTo>
                  <a:cubicBezTo>
                    <a:pt x="1624" y="173"/>
                    <a:pt x="1951" y="1461"/>
                    <a:pt x="1984" y="1862"/>
                  </a:cubicBezTo>
                  <a:lnTo>
                    <a:pt x="1984" y="1862"/>
                  </a:lnTo>
                  <a:cubicBezTo>
                    <a:pt x="1354" y="1570"/>
                    <a:pt x="1" y="899"/>
                    <a:pt x="972" y="232"/>
                  </a:cubicBezTo>
                  <a:cubicBezTo>
                    <a:pt x="1033" y="191"/>
                    <a:pt x="1092" y="173"/>
                    <a:pt x="1149" y="173"/>
                  </a:cubicBezTo>
                  <a:close/>
                  <a:moveTo>
                    <a:pt x="1153" y="0"/>
                  </a:moveTo>
                  <a:cubicBezTo>
                    <a:pt x="1079" y="0"/>
                    <a:pt x="1001" y="17"/>
                    <a:pt x="919" y="53"/>
                  </a:cubicBezTo>
                  <a:cubicBezTo>
                    <a:pt x="471" y="232"/>
                    <a:pt x="298" y="853"/>
                    <a:pt x="596" y="1223"/>
                  </a:cubicBezTo>
                  <a:cubicBezTo>
                    <a:pt x="943" y="1647"/>
                    <a:pt x="1516" y="1844"/>
                    <a:pt x="1987" y="2095"/>
                  </a:cubicBezTo>
                  <a:cubicBezTo>
                    <a:pt x="2002" y="2100"/>
                    <a:pt x="2017" y="2103"/>
                    <a:pt x="2031" y="2103"/>
                  </a:cubicBezTo>
                  <a:cubicBezTo>
                    <a:pt x="2089" y="2103"/>
                    <a:pt x="2136" y="2059"/>
                    <a:pt x="2150" y="2013"/>
                  </a:cubicBezTo>
                  <a:lnTo>
                    <a:pt x="2150" y="2013"/>
                  </a:lnTo>
                  <a:cubicBezTo>
                    <a:pt x="2174" y="1995"/>
                    <a:pt x="2190" y="1964"/>
                    <a:pt x="2190" y="1922"/>
                  </a:cubicBezTo>
                  <a:cubicBezTo>
                    <a:pt x="2169" y="1426"/>
                    <a:pt x="1841" y="0"/>
                    <a:pt x="115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3183300" y="1366600"/>
              <a:ext cx="63350" cy="32025"/>
            </a:xfrm>
            <a:custGeom>
              <a:avLst/>
              <a:gdLst/>
              <a:ahLst/>
              <a:cxnLst/>
              <a:rect l="l" t="t" r="r" b="b"/>
              <a:pathLst>
                <a:path w="2534" h="1281" extrusionOk="0">
                  <a:moveTo>
                    <a:pt x="1112" y="210"/>
                  </a:moveTo>
                  <a:cubicBezTo>
                    <a:pt x="1508" y="210"/>
                    <a:pt x="1944" y="291"/>
                    <a:pt x="2199" y="362"/>
                  </a:cubicBezTo>
                  <a:lnTo>
                    <a:pt x="2199" y="362"/>
                  </a:lnTo>
                  <a:cubicBezTo>
                    <a:pt x="1938" y="600"/>
                    <a:pt x="1739" y="898"/>
                    <a:pt x="1364" y="1003"/>
                  </a:cubicBezTo>
                  <a:cubicBezTo>
                    <a:pt x="1227" y="1043"/>
                    <a:pt x="1011" y="1089"/>
                    <a:pt x="804" y="1089"/>
                  </a:cubicBezTo>
                  <a:cubicBezTo>
                    <a:pt x="523" y="1089"/>
                    <a:pt x="261" y="1004"/>
                    <a:pt x="247" y="704"/>
                  </a:cubicBezTo>
                  <a:cubicBezTo>
                    <a:pt x="232" y="324"/>
                    <a:pt x="644" y="210"/>
                    <a:pt x="1112" y="210"/>
                  </a:cubicBezTo>
                  <a:close/>
                  <a:moveTo>
                    <a:pt x="1201" y="1"/>
                  </a:moveTo>
                  <a:cubicBezTo>
                    <a:pt x="633" y="1"/>
                    <a:pt x="101" y="163"/>
                    <a:pt x="44" y="704"/>
                  </a:cubicBezTo>
                  <a:cubicBezTo>
                    <a:pt x="1" y="1156"/>
                    <a:pt x="514" y="1280"/>
                    <a:pt x="868" y="1280"/>
                  </a:cubicBezTo>
                  <a:cubicBezTo>
                    <a:pt x="901" y="1280"/>
                    <a:pt x="933" y="1279"/>
                    <a:pt x="964" y="1277"/>
                  </a:cubicBezTo>
                  <a:cubicBezTo>
                    <a:pt x="1214" y="1277"/>
                    <a:pt x="1441" y="1200"/>
                    <a:pt x="1662" y="1128"/>
                  </a:cubicBezTo>
                  <a:cubicBezTo>
                    <a:pt x="2008" y="979"/>
                    <a:pt x="2158" y="603"/>
                    <a:pt x="2456" y="406"/>
                  </a:cubicBezTo>
                  <a:cubicBezTo>
                    <a:pt x="2534" y="346"/>
                    <a:pt x="2493" y="231"/>
                    <a:pt x="2426" y="215"/>
                  </a:cubicBezTo>
                  <a:lnTo>
                    <a:pt x="2426" y="215"/>
                  </a:lnTo>
                  <a:cubicBezTo>
                    <a:pt x="2421" y="210"/>
                    <a:pt x="2415" y="206"/>
                    <a:pt x="2408" y="203"/>
                  </a:cubicBezTo>
                  <a:cubicBezTo>
                    <a:pt x="2133" y="105"/>
                    <a:pt x="1655" y="1"/>
                    <a:pt x="1201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3251550" y="1350125"/>
              <a:ext cx="30300" cy="49775"/>
            </a:xfrm>
            <a:custGeom>
              <a:avLst/>
              <a:gdLst/>
              <a:ahLst/>
              <a:cxnLst/>
              <a:rect l="l" t="t" r="r" b="b"/>
              <a:pathLst>
                <a:path w="1212" h="1991" extrusionOk="0">
                  <a:moveTo>
                    <a:pt x="602" y="199"/>
                  </a:moveTo>
                  <a:cubicBezTo>
                    <a:pt x="687" y="199"/>
                    <a:pt x="735" y="249"/>
                    <a:pt x="771" y="342"/>
                  </a:cubicBezTo>
                  <a:cubicBezTo>
                    <a:pt x="896" y="563"/>
                    <a:pt x="872" y="891"/>
                    <a:pt x="848" y="1136"/>
                  </a:cubicBezTo>
                  <a:cubicBezTo>
                    <a:pt x="848" y="1262"/>
                    <a:pt x="825" y="1411"/>
                    <a:pt x="801" y="1536"/>
                  </a:cubicBezTo>
                  <a:cubicBezTo>
                    <a:pt x="772" y="1606"/>
                    <a:pt x="703" y="1749"/>
                    <a:pt x="721" y="1757"/>
                  </a:cubicBezTo>
                  <a:lnTo>
                    <a:pt x="721" y="1757"/>
                  </a:lnTo>
                  <a:cubicBezTo>
                    <a:pt x="715" y="1756"/>
                    <a:pt x="709" y="1755"/>
                    <a:pt x="703" y="1755"/>
                  </a:cubicBezTo>
                  <a:cubicBezTo>
                    <a:pt x="698" y="1755"/>
                    <a:pt x="692" y="1756"/>
                    <a:pt x="687" y="1756"/>
                  </a:cubicBezTo>
                  <a:lnTo>
                    <a:pt x="687" y="1756"/>
                  </a:lnTo>
                  <a:cubicBezTo>
                    <a:pt x="554" y="1460"/>
                    <a:pt x="443" y="1160"/>
                    <a:pt x="377" y="814"/>
                  </a:cubicBezTo>
                  <a:cubicBezTo>
                    <a:pt x="323" y="641"/>
                    <a:pt x="299" y="318"/>
                    <a:pt x="502" y="217"/>
                  </a:cubicBezTo>
                  <a:cubicBezTo>
                    <a:pt x="540" y="205"/>
                    <a:pt x="574" y="199"/>
                    <a:pt x="602" y="199"/>
                  </a:cubicBezTo>
                  <a:close/>
                  <a:moveTo>
                    <a:pt x="604" y="1"/>
                  </a:moveTo>
                  <a:cubicBezTo>
                    <a:pt x="421" y="1"/>
                    <a:pt x="238" y="130"/>
                    <a:pt x="174" y="318"/>
                  </a:cubicBezTo>
                  <a:cubicBezTo>
                    <a:pt x="1" y="814"/>
                    <a:pt x="353" y="1512"/>
                    <a:pt x="550" y="1936"/>
                  </a:cubicBezTo>
                  <a:cubicBezTo>
                    <a:pt x="565" y="1975"/>
                    <a:pt x="594" y="1991"/>
                    <a:pt x="624" y="1991"/>
                  </a:cubicBezTo>
                  <a:cubicBezTo>
                    <a:pt x="648" y="1991"/>
                    <a:pt x="673" y="1980"/>
                    <a:pt x="693" y="1963"/>
                  </a:cubicBezTo>
                  <a:lnTo>
                    <a:pt x="693" y="1963"/>
                  </a:lnTo>
                  <a:cubicBezTo>
                    <a:pt x="702" y="1964"/>
                    <a:pt x="710" y="1964"/>
                    <a:pt x="719" y="1964"/>
                  </a:cubicBezTo>
                  <a:cubicBezTo>
                    <a:pt x="1212" y="1964"/>
                    <a:pt x="1094" y="383"/>
                    <a:pt x="896" y="145"/>
                  </a:cubicBezTo>
                  <a:cubicBezTo>
                    <a:pt x="815" y="44"/>
                    <a:pt x="710" y="1"/>
                    <a:pt x="60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3192650" y="1308850"/>
              <a:ext cx="28725" cy="23875"/>
            </a:xfrm>
            <a:custGeom>
              <a:avLst/>
              <a:gdLst/>
              <a:ahLst/>
              <a:cxnLst/>
              <a:rect l="l" t="t" r="r" b="b"/>
              <a:pathLst>
                <a:path w="1149" h="955" extrusionOk="0">
                  <a:moveTo>
                    <a:pt x="73" y="1"/>
                  </a:moveTo>
                  <a:cubicBezTo>
                    <a:pt x="17" y="1"/>
                    <a:pt x="1" y="103"/>
                    <a:pt x="70" y="125"/>
                  </a:cubicBezTo>
                  <a:cubicBezTo>
                    <a:pt x="440" y="274"/>
                    <a:pt x="816" y="549"/>
                    <a:pt x="1013" y="925"/>
                  </a:cubicBezTo>
                  <a:cubicBezTo>
                    <a:pt x="1030" y="946"/>
                    <a:pt x="1050" y="955"/>
                    <a:pt x="1068" y="955"/>
                  </a:cubicBezTo>
                  <a:cubicBezTo>
                    <a:pt x="1112" y="955"/>
                    <a:pt x="1148" y="908"/>
                    <a:pt x="1115" y="871"/>
                  </a:cubicBezTo>
                  <a:cubicBezTo>
                    <a:pt x="918" y="477"/>
                    <a:pt x="494" y="155"/>
                    <a:pt x="94" y="5"/>
                  </a:cubicBezTo>
                  <a:cubicBezTo>
                    <a:pt x="87" y="2"/>
                    <a:pt x="79" y="1"/>
                    <a:pt x="7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3199625" y="1299175"/>
              <a:ext cx="19725" cy="30150"/>
            </a:xfrm>
            <a:custGeom>
              <a:avLst/>
              <a:gdLst/>
              <a:ahLst/>
              <a:cxnLst/>
              <a:rect l="l" t="t" r="r" b="b"/>
              <a:pathLst>
                <a:path w="789" h="1206" extrusionOk="0">
                  <a:moveTo>
                    <a:pt x="98" y="1"/>
                  </a:moveTo>
                  <a:cubicBezTo>
                    <a:pt x="51" y="1"/>
                    <a:pt x="1" y="52"/>
                    <a:pt x="42" y="94"/>
                  </a:cubicBezTo>
                  <a:cubicBezTo>
                    <a:pt x="340" y="362"/>
                    <a:pt x="609" y="786"/>
                    <a:pt x="663" y="1162"/>
                  </a:cubicBezTo>
                  <a:cubicBezTo>
                    <a:pt x="673" y="1192"/>
                    <a:pt x="696" y="1206"/>
                    <a:pt x="721" y="1206"/>
                  </a:cubicBezTo>
                  <a:cubicBezTo>
                    <a:pt x="754" y="1206"/>
                    <a:pt x="788" y="1180"/>
                    <a:pt x="788" y="1139"/>
                  </a:cubicBezTo>
                  <a:cubicBezTo>
                    <a:pt x="734" y="715"/>
                    <a:pt x="436" y="291"/>
                    <a:pt x="137" y="16"/>
                  </a:cubicBezTo>
                  <a:cubicBezTo>
                    <a:pt x="126" y="5"/>
                    <a:pt x="113" y="1"/>
                    <a:pt x="9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3211850" y="1372675"/>
              <a:ext cx="30150" cy="13325"/>
            </a:xfrm>
            <a:custGeom>
              <a:avLst/>
              <a:gdLst/>
              <a:ahLst/>
              <a:cxnLst/>
              <a:rect l="l" t="t" r="r" b="b"/>
              <a:pathLst>
                <a:path w="1206" h="533" extrusionOk="0">
                  <a:moveTo>
                    <a:pt x="1152" y="0"/>
                  </a:moveTo>
                  <a:cubicBezTo>
                    <a:pt x="1142" y="0"/>
                    <a:pt x="1130" y="4"/>
                    <a:pt x="1117" y="13"/>
                  </a:cubicBezTo>
                  <a:cubicBezTo>
                    <a:pt x="771" y="139"/>
                    <a:pt x="448" y="336"/>
                    <a:pt x="96" y="407"/>
                  </a:cubicBezTo>
                  <a:cubicBezTo>
                    <a:pt x="1" y="407"/>
                    <a:pt x="48" y="533"/>
                    <a:pt x="120" y="533"/>
                  </a:cubicBezTo>
                  <a:cubicBezTo>
                    <a:pt x="496" y="461"/>
                    <a:pt x="795" y="258"/>
                    <a:pt x="1141" y="139"/>
                  </a:cubicBezTo>
                  <a:cubicBezTo>
                    <a:pt x="1205" y="94"/>
                    <a:pt x="1200" y="0"/>
                    <a:pt x="1152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3205575" y="1370975"/>
              <a:ext cx="35975" cy="6750"/>
            </a:xfrm>
            <a:custGeom>
              <a:avLst/>
              <a:gdLst/>
              <a:ahLst/>
              <a:cxnLst/>
              <a:rect l="l" t="t" r="r" b="b"/>
              <a:pathLst>
                <a:path w="1439" h="270" extrusionOk="0">
                  <a:moveTo>
                    <a:pt x="1362" y="1"/>
                  </a:moveTo>
                  <a:cubicBezTo>
                    <a:pt x="1356" y="1"/>
                    <a:pt x="1350" y="2"/>
                    <a:pt x="1344" y="4"/>
                  </a:cubicBezTo>
                  <a:cubicBezTo>
                    <a:pt x="1013" y="83"/>
                    <a:pt x="681" y="144"/>
                    <a:pt x="364" y="144"/>
                  </a:cubicBezTo>
                  <a:cubicBezTo>
                    <a:pt x="276" y="144"/>
                    <a:pt x="188" y="140"/>
                    <a:pt x="102" y="129"/>
                  </a:cubicBezTo>
                  <a:cubicBezTo>
                    <a:pt x="1" y="129"/>
                    <a:pt x="1" y="255"/>
                    <a:pt x="102" y="255"/>
                  </a:cubicBezTo>
                  <a:cubicBezTo>
                    <a:pt x="193" y="265"/>
                    <a:pt x="285" y="270"/>
                    <a:pt x="376" y="270"/>
                  </a:cubicBezTo>
                  <a:cubicBezTo>
                    <a:pt x="705" y="270"/>
                    <a:pt x="1037" y="209"/>
                    <a:pt x="1368" y="129"/>
                  </a:cubicBezTo>
                  <a:cubicBezTo>
                    <a:pt x="1439" y="107"/>
                    <a:pt x="1420" y="1"/>
                    <a:pt x="1362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3265275" y="1362850"/>
              <a:ext cx="4950" cy="33650"/>
            </a:xfrm>
            <a:custGeom>
              <a:avLst/>
              <a:gdLst/>
              <a:ahLst/>
              <a:cxnLst/>
              <a:rect l="l" t="t" r="r" b="b"/>
              <a:pathLst>
                <a:path w="198" h="1346" extrusionOk="0">
                  <a:moveTo>
                    <a:pt x="64" y="0"/>
                  </a:moveTo>
                  <a:cubicBezTo>
                    <a:pt x="32" y="0"/>
                    <a:pt x="1" y="18"/>
                    <a:pt x="1" y="54"/>
                  </a:cubicBezTo>
                  <a:cubicBezTo>
                    <a:pt x="1" y="454"/>
                    <a:pt x="73" y="878"/>
                    <a:pt x="25" y="1278"/>
                  </a:cubicBezTo>
                  <a:cubicBezTo>
                    <a:pt x="25" y="1320"/>
                    <a:pt x="59" y="1345"/>
                    <a:pt x="92" y="1345"/>
                  </a:cubicBezTo>
                  <a:cubicBezTo>
                    <a:pt x="117" y="1345"/>
                    <a:pt x="140" y="1332"/>
                    <a:pt x="150" y="1302"/>
                  </a:cubicBezTo>
                  <a:cubicBezTo>
                    <a:pt x="198" y="878"/>
                    <a:pt x="126" y="478"/>
                    <a:pt x="126" y="54"/>
                  </a:cubicBezTo>
                  <a:cubicBezTo>
                    <a:pt x="126" y="18"/>
                    <a:pt x="95" y="0"/>
                    <a:pt x="6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3216000" y="1331100"/>
              <a:ext cx="143400" cy="168400"/>
            </a:xfrm>
            <a:custGeom>
              <a:avLst/>
              <a:gdLst/>
              <a:ahLst/>
              <a:cxnLst/>
              <a:rect l="l" t="t" r="r" b="b"/>
              <a:pathLst>
                <a:path w="5736" h="6736" extrusionOk="0">
                  <a:moveTo>
                    <a:pt x="145" y="1"/>
                  </a:moveTo>
                  <a:cubicBezTo>
                    <a:pt x="75" y="1"/>
                    <a:pt x="1" y="106"/>
                    <a:pt x="56" y="184"/>
                  </a:cubicBezTo>
                  <a:cubicBezTo>
                    <a:pt x="402" y="554"/>
                    <a:pt x="605" y="1002"/>
                    <a:pt x="850" y="1450"/>
                  </a:cubicBezTo>
                  <a:cubicBezTo>
                    <a:pt x="1076" y="1873"/>
                    <a:pt x="1399" y="2172"/>
                    <a:pt x="1721" y="2494"/>
                  </a:cubicBezTo>
                  <a:cubicBezTo>
                    <a:pt x="2193" y="2966"/>
                    <a:pt x="2718" y="3414"/>
                    <a:pt x="3238" y="3861"/>
                  </a:cubicBezTo>
                  <a:cubicBezTo>
                    <a:pt x="3715" y="4261"/>
                    <a:pt x="4014" y="4685"/>
                    <a:pt x="4282" y="5234"/>
                  </a:cubicBezTo>
                  <a:cubicBezTo>
                    <a:pt x="4611" y="5855"/>
                    <a:pt x="4933" y="6452"/>
                    <a:pt x="5578" y="6727"/>
                  </a:cubicBezTo>
                  <a:cubicBezTo>
                    <a:pt x="5593" y="6733"/>
                    <a:pt x="5607" y="6735"/>
                    <a:pt x="5619" y="6735"/>
                  </a:cubicBezTo>
                  <a:cubicBezTo>
                    <a:pt x="5712" y="6735"/>
                    <a:pt x="5736" y="6595"/>
                    <a:pt x="5626" y="6548"/>
                  </a:cubicBezTo>
                  <a:cubicBezTo>
                    <a:pt x="4879" y="6225"/>
                    <a:pt x="4581" y="5354"/>
                    <a:pt x="4211" y="4685"/>
                  </a:cubicBezTo>
                  <a:cubicBezTo>
                    <a:pt x="3960" y="4237"/>
                    <a:pt x="3638" y="3939"/>
                    <a:pt x="3238" y="3593"/>
                  </a:cubicBezTo>
                  <a:cubicBezTo>
                    <a:pt x="2766" y="3193"/>
                    <a:pt x="2294" y="2793"/>
                    <a:pt x="1847" y="2369"/>
                  </a:cubicBezTo>
                  <a:cubicBezTo>
                    <a:pt x="1447" y="1975"/>
                    <a:pt x="1124" y="1575"/>
                    <a:pt x="879" y="1079"/>
                  </a:cubicBezTo>
                  <a:cubicBezTo>
                    <a:pt x="676" y="703"/>
                    <a:pt x="503" y="357"/>
                    <a:pt x="205" y="35"/>
                  </a:cubicBezTo>
                  <a:cubicBezTo>
                    <a:pt x="188" y="11"/>
                    <a:pt x="167" y="1"/>
                    <a:pt x="145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3330500" y="1160325"/>
              <a:ext cx="69725" cy="150900"/>
            </a:xfrm>
            <a:custGeom>
              <a:avLst/>
              <a:gdLst/>
              <a:ahLst/>
              <a:cxnLst/>
              <a:rect l="l" t="t" r="r" b="b"/>
              <a:pathLst>
                <a:path w="2789" h="6036" extrusionOk="0">
                  <a:moveTo>
                    <a:pt x="361" y="1"/>
                  </a:moveTo>
                  <a:cubicBezTo>
                    <a:pt x="323" y="1"/>
                    <a:pt x="285" y="22"/>
                    <a:pt x="275" y="72"/>
                  </a:cubicBezTo>
                  <a:cubicBezTo>
                    <a:pt x="1" y="1069"/>
                    <a:pt x="299" y="2066"/>
                    <a:pt x="801" y="2931"/>
                  </a:cubicBezTo>
                  <a:cubicBezTo>
                    <a:pt x="1374" y="3928"/>
                    <a:pt x="2568" y="4699"/>
                    <a:pt x="2592" y="5946"/>
                  </a:cubicBezTo>
                  <a:cubicBezTo>
                    <a:pt x="2592" y="6006"/>
                    <a:pt x="2641" y="6036"/>
                    <a:pt x="2690" y="6036"/>
                  </a:cubicBezTo>
                  <a:cubicBezTo>
                    <a:pt x="2739" y="6036"/>
                    <a:pt x="2789" y="6006"/>
                    <a:pt x="2789" y="5946"/>
                  </a:cubicBezTo>
                  <a:cubicBezTo>
                    <a:pt x="2765" y="5021"/>
                    <a:pt x="2144" y="4352"/>
                    <a:pt x="1595" y="3678"/>
                  </a:cubicBezTo>
                  <a:cubicBezTo>
                    <a:pt x="747" y="2711"/>
                    <a:pt x="126" y="1415"/>
                    <a:pt x="449" y="126"/>
                  </a:cubicBezTo>
                  <a:cubicBezTo>
                    <a:pt x="481" y="50"/>
                    <a:pt x="420" y="1"/>
                    <a:pt x="361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3338725" y="1147775"/>
              <a:ext cx="6725" cy="5100"/>
            </a:xfrm>
            <a:custGeom>
              <a:avLst/>
              <a:gdLst/>
              <a:ahLst/>
              <a:cxnLst/>
              <a:rect l="l" t="t" r="r" b="b"/>
              <a:pathLst>
                <a:path w="269" h="204" extrusionOk="0">
                  <a:moveTo>
                    <a:pt x="149" y="1"/>
                  </a:moveTo>
                  <a:cubicBezTo>
                    <a:pt x="0" y="1"/>
                    <a:pt x="0" y="204"/>
                    <a:pt x="149" y="204"/>
                  </a:cubicBezTo>
                  <a:cubicBezTo>
                    <a:pt x="269" y="204"/>
                    <a:pt x="269" y="1"/>
                    <a:pt x="149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3344825" y="1155250"/>
              <a:ext cx="6300" cy="5100"/>
            </a:xfrm>
            <a:custGeom>
              <a:avLst/>
              <a:gdLst/>
              <a:ahLst/>
              <a:cxnLst/>
              <a:rect l="l" t="t" r="r" b="b"/>
              <a:pathLst>
                <a:path w="252" h="204" extrusionOk="0">
                  <a:moveTo>
                    <a:pt x="126" y="0"/>
                  </a:moveTo>
                  <a:cubicBezTo>
                    <a:pt x="1" y="0"/>
                    <a:pt x="1" y="203"/>
                    <a:pt x="126" y="203"/>
                  </a:cubicBezTo>
                  <a:cubicBezTo>
                    <a:pt x="252" y="203"/>
                    <a:pt x="252" y="0"/>
                    <a:pt x="126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3347375" y="1146000"/>
              <a:ext cx="6300" cy="4950"/>
            </a:xfrm>
            <a:custGeom>
              <a:avLst/>
              <a:gdLst/>
              <a:ahLst/>
              <a:cxnLst/>
              <a:rect l="l" t="t" r="r" b="b"/>
              <a:pathLst>
                <a:path w="252" h="198" extrusionOk="0">
                  <a:moveTo>
                    <a:pt x="126" y="0"/>
                  </a:moveTo>
                  <a:cubicBezTo>
                    <a:pt x="0" y="0"/>
                    <a:pt x="0" y="197"/>
                    <a:pt x="126" y="197"/>
                  </a:cubicBezTo>
                  <a:cubicBezTo>
                    <a:pt x="251" y="197"/>
                    <a:pt x="251" y="0"/>
                    <a:pt x="126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372300" y="1226925"/>
              <a:ext cx="4950" cy="5325"/>
            </a:xfrm>
            <a:custGeom>
              <a:avLst/>
              <a:gdLst/>
              <a:ahLst/>
              <a:cxnLst/>
              <a:rect l="l" t="t" r="r" b="b"/>
              <a:pathLst>
                <a:path w="198" h="213" extrusionOk="0">
                  <a:moveTo>
                    <a:pt x="99" y="0"/>
                  </a:moveTo>
                  <a:cubicBezTo>
                    <a:pt x="50" y="0"/>
                    <a:pt x="0" y="32"/>
                    <a:pt x="0" y="94"/>
                  </a:cubicBezTo>
                  <a:lnTo>
                    <a:pt x="0" y="118"/>
                  </a:lnTo>
                  <a:cubicBezTo>
                    <a:pt x="0" y="181"/>
                    <a:pt x="50" y="212"/>
                    <a:pt x="99" y="212"/>
                  </a:cubicBezTo>
                  <a:cubicBezTo>
                    <a:pt x="148" y="212"/>
                    <a:pt x="197" y="181"/>
                    <a:pt x="197" y="118"/>
                  </a:cubicBezTo>
                  <a:lnTo>
                    <a:pt x="197" y="94"/>
                  </a:lnTo>
                  <a:cubicBezTo>
                    <a:pt x="197" y="32"/>
                    <a:pt x="148" y="0"/>
                    <a:pt x="99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373500" y="1217475"/>
              <a:ext cx="6875" cy="4950"/>
            </a:xfrm>
            <a:custGeom>
              <a:avLst/>
              <a:gdLst/>
              <a:ahLst/>
              <a:cxnLst/>
              <a:rect l="l" t="t" r="r" b="b"/>
              <a:pathLst>
                <a:path w="275" h="198" extrusionOk="0">
                  <a:moveTo>
                    <a:pt x="149" y="1"/>
                  </a:moveTo>
                  <a:cubicBezTo>
                    <a:pt x="0" y="1"/>
                    <a:pt x="0" y="198"/>
                    <a:pt x="149" y="198"/>
                  </a:cubicBezTo>
                  <a:cubicBezTo>
                    <a:pt x="275" y="198"/>
                    <a:pt x="275" y="1"/>
                    <a:pt x="149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3379750" y="1224950"/>
              <a:ext cx="6150" cy="4950"/>
            </a:xfrm>
            <a:custGeom>
              <a:avLst/>
              <a:gdLst/>
              <a:ahLst/>
              <a:cxnLst/>
              <a:rect l="l" t="t" r="r" b="b"/>
              <a:pathLst>
                <a:path w="246" h="198" extrusionOk="0">
                  <a:moveTo>
                    <a:pt x="120" y="0"/>
                  </a:moveTo>
                  <a:cubicBezTo>
                    <a:pt x="1" y="0"/>
                    <a:pt x="1" y="197"/>
                    <a:pt x="120" y="197"/>
                  </a:cubicBezTo>
                  <a:cubicBezTo>
                    <a:pt x="246" y="197"/>
                    <a:pt x="246" y="0"/>
                    <a:pt x="120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3329900" y="1277375"/>
              <a:ext cx="5100" cy="5750"/>
            </a:xfrm>
            <a:custGeom>
              <a:avLst/>
              <a:gdLst/>
              <a:ahLst/>
              <a:cxnLst/>
              <a:rect l="l" t="t" r="r" b="b"/>
              <a:pathLst>
                <a:path w="204" h="230" extrusionOk="0">
                  <a:moveTo>
                    <a:pt x="102" y="0"/>
                  </a:moveTo>
                  <a:cubicBezTo>
                    <a:pt x="52" y="0"/>
                    <a:pt x="1" y="31"/>
                    <a:pt x="1" y="94"/>
                  </a:cubicBezTo>
                  <a:lnTo>
                    <a:pt x="1" y="118"/>
                  </a:lnTo>
                  <a:cubicBezTo>
                    <a:pt x="1" y="193"/>
                    <a:pt x="52" y="230"/>
                    <a:pt x="102" y="230"/>
                  </a:cubicBezTo>
                  <a:cubicBezTo>
                    <a:pt x="153" y="230"/>
                    <a:pt x="204" y="193"/>
                    <a:pt x="204" y="118"/>
                  </a:cubicBezTo>
                  <a:lnTo>
                    <a:pt x="204" y="94"/>
                  </a:lnTo>
                  <a:cubicBezTo>
                    <a:pt x="204" y="31"/>
                    <a:pt x="153" y="0"/>
                    <a:pt x="102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3333050" y="1265400"/>
              <a:ext cx="6300" cy="4950"/>
            </a:xfrm>
            <a:custGeom>
              <a:avLst/>
              <a:gdLst/>
              <a:ahLst/>
              <a:cxnLst/>
              <a:rect l="l" t="t" r="r" b="b"/>
              <a:pathLst>
                <a:path w="252" h="198" extrusionOk="0">
                  <a:moveTo>
                    <a:pt x="126" y="0"/>
                  </a:moveTo>
                  <a:cubicBezTo>
                    <a:pt x="0" y="0"/>
                    <a:pt x="0" y="197"/>
                    <a:pt x="126" y="197"/>
                  </a:cubicBezTo>
                  <a:cubicBezTo>
                    <a:pt x="251" y="197"/>
                    <a:pt x="251" y="0"/>
                    <a:pt x="126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3338725" y="1272850"/>
              <a:ext cx="6725" cy="4950"/>
            </a:xfrm>
            <a:custGeom>
              <a:avLst/>
              <a:gdLst/>
              <a:ahLst/>
              <a:cxnLst/>
              <a:rect l="l" t="t" r="r" b="b"/>
              <a:pathLst>
                <a:path w="269" h="198" extrusionOk="0">
                  <a:moveTo>
                    <a:pt x="149" y="1"/>
                  </a:moveTo>
                  <a:cubicBezTo>
                    <a:pt x="0" y="1"/>
                    <a:pt x="0" y="198"/>
                    <a:pt x="149" y="198"/>
                  </a:cubicBezTo>
                  <a:cubicBezTo>
                    <a:pt x="269" y="198"/>
                    <a:pt x="269" y="1"/>
                    <a:pt x="149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3893600" y="1480975"/>
              <a:ext cx="235400" cy="160275"/>
            </a:xfrm>
            <a:custGeom>
              <a:avLst/>
              <a:gdLst/>
              <a:ahLst/>
              <a:cxnLst/>
              <a:rect l="l" t="t" r="r" b="b"/>
              <a:pathLst>
                <a:path w="9416" h="6411" extrusionOk="0">
                  <a:moveTo>
                    <a:pt x="1844" y="1"/>
                  </a:moveTo>
                  <a:cubicBezTo>
                    <a:pt x="1658" y="1"/>
                    <a:pt x="1471" y="11"/>
                    <a:pt x="1285" y="33"/>
                  </a:cubicBezTo>
                  <a:cubicBezTo>
                    <a:pt x="1167" y="56"/>
                    <a:pt x="1139" y="232"/>
                    <a:pt x="1261" y="232"/>
                  </a:cubicBezTo>
                  <a:cubicBezTo>
                    <a:pt x="1268" y="232"/>
                    <a:pt x="1276" y="232"/>
                    <a:pt x="1285" y="230"/>
                  </a:cubicBezTo>
                  <a:cubicBezTo>
                    <a:pt x="1455" y="212"/>
                    <a:pt x="1626" y="203"/>
                    <a:pt x="1796" y="203"/>
                  </a:cubicBezTo>
                  <a:cubicBezTo>
                    <a:pt x="3216" y="203"/>
                    <a:pt x="4613" y="817"/>
                    <a:pt x="5834" y="1526"/>
                  </a:cubicBezTo>
                  <a:cubicBezTo>
                    <a:pt x="7202" y="2327"/>
                    <a:pt x="8255" y="3488"/>
                    <a:pt x="9138" y="4774"/>
                  </a:cubicBezTo>
                  <a:lnTo>
                    <a:pt x="9138" y="4774"/>
                  </a:lnTo>
                  <a:cubicBezTo>
                    <a:pt x="7827" y="5309"/>
                    <a:pt x="6471" y="5837"/>
                    <a:pt x="5040" y="6105"/>
                  </a:cubicBezTo>
                  <a:cubicBezTo>
                    <a:pt x="4613" y="6181"/>
                    <a:pt x="4190" y="6215"/>
                    <a:pt x="3769" y="6215"/>
                  </a:cubicBezTo>
                  <a:cubicBezTo>
                    <a:pt x="2547" y="6215"/>
                    <a:pt x="1348" y="5930"/>
                    <a:pt x="162" y="5579"/>
                  </a:cubicBezTo>
                  <a:cubicBezTo>
                    <a:pt x="150" y="5574"/>
                    <a:pt x="138" y="5572"/>
                    <a:pt x="126" y="5572"/>
                  </a:cubicBezTo>
                  <a:cubicBezTo>
                    <a:pt x="33" y="5572"/>
                    <a:pt x="0" y="5731"/>
                    <a:pt x="91" y="5753"/>
                  </a:cubicBezTo>
                  <a:cubicBezTo>
                    <a:pt x="1313" y="6127"/>
                    <a:pt x="2520" y="6411"/>
                    <a:pt x="3762" y="6411"/>
                  </a:cubicBezTo>
                  <a:cubicBezTo>
                    <a:pt x="4086" y="6411"/>
                    <a:pt x="4412" y="6392"/>
                    <a:pt x="4741" y="6350"/>
                  </a:cubicBezTo>
                  <a:cubicBezTo>
                    <a:pt x="6335" y="6153"/>
                    <a:pt x="7852" y="5532"/>
                    <a:pt x="9320" y="4911"/>
                  </a:cubicBezTo>
                  <a:cubicBezTo>
                    <a:pt x="9368" y="4881"/>
                    <a:pt x="9416" y="4833"/>
                    <a:pt x="9368" y="4762"/>
                  </a:cubicBezTo>
                  <a:cubicBezTo>
                    <a:pt x="8473" y="3442"/>
                    <a:pt x="7404" y="2248"/>
                    <a:pt x="6013" y="1401"/>
                  </a:cubicBezTo>
                  <a:cubicBezTo>
                    <a:pt x="4774" y="649"/>
                    <a:pt x="3306" y="1"/>
                    <a:pt x="184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3897075" y="1532775"/>
              <a:ext cx="227000" cy="68500"/>
            </a:xfrm>
            <a:custGeom>
              <a:avLst/>
              <a:gdLst/>
              <a:ahLst/>
              <a:cxnLst/>
              <a:rect l="l" t="t" r="r" b="b"/>
              <a:pathLst>
                <a:path w="9080" h="2740" extrusionOk="0">
                  <a:moveTo>
                    <a:pt x="240" y="1"/>
                  </a:moveTo>
                  <a:cubicBezTo>
                    <a:pt x="209" y="1"/>
                    <a:pt x="179" y="2"/>
                    <a:pt x="149" y="3"/>
                  </a:cubicBezTo>
                  <a:cubicBezTo>
                    <a:pt x="8" y="26"/>
                    <a:pt x="0" y="202"/>
                    <a:pt x="125" y="202"/>
                  </a:cubicBezTo>
                  <a:cubicBezTo>
                    <a:pt x="132" y="202"/>
                    <a:pt x="140" y="202"/>
                    <a:pt x="149" y="200"/>
                  </a:cubicBezTo>
                  <a:cubicBezTo>
                    <a:pt x="172" y="199"/>
                    <a:pt x="196" y="199"/>
                    <a:pt x="220" y="199"/>
                  </a:cubicBezTo>
                  <a:cubicBezTo>
                    <a:pt x="819" y="199"/>
                    <a:pt x="1443" y="482"/>
                    <a:pt x="2017" y="672"/>
                  </a:cubicBezTo>
                  <a:cubicBezTo>
                    <a:pt x="2859" y="946"/>
                    <a:pt x="3731" y="1197"/>
                    <a:pt x="4602" y="1466"/>
                  </a:cubicBezTo>
                  <a:cubicBezTo>
                    <a:pt x="5955" y="1930"/>
                    <a:pt x="7336" y="2739"/>
                    <a:pt x="8828" y="2739"/>
                  </a:cubicBezTo>
                  <a:cubicBezTo>
                    <a:pt x="8870" y="2739"/>
                    <a:pt x="8912" y="2739"/>
                    <a:pt x="8954" y="2737"/>
                  </a:cubicBezTo>
                  <a:cubicBezTo>
                    <a:pt x="9080" y="2737"/>
                    <a:pt x="9080" y="2540"/>
                    <a:pt x="8954" y="2540"/>
                  </a:cubicBezTo>
                  <a:cubicBezTo>
                    <a:pt x="8914" y="2542"/>
                    <a:pt x="8874" y="2542"/>
                    <a:pt x="8834" y="2542"/>
                  </a:cubicBezTo>
                  <a:cubicBezTo>
                    <a:pt x="7313" y="2542"/>
                    <a:pt x="5861" y="1680"/>
                    <a:pt x="4477" y="1221"/>
                  </a:cubicBezTo>
                  <a:cubicBezTo>
                    <a:pt x="3635" y="946"/>
                    <a:pt x="2788" y="696"/>
                    <a:pt x="1940" y="421"/>
                  </a:cubicBezTo>
                  <a:cubicBezTo>
                    <a:pt x="1396" y="257"/>
                    <a:pt x="809" y="1"/>
                    <a:pt x="24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060625" y="1568000"/>
              <a:ext cx="43900" cy="52050"/>
            </a:xfrm>
            <a:custGeom>
              <a:avLst/>
              <a:gdLst/>
              <a:ahLst/>
              <a:cxnLst/>
              <a:rect l="l" t="t" r="r" b="b"/>
              <a:pathLst>
                <a:path w="1756" h="2082" extrusionOk="0">
                  <a:moveTo>
                    <a:pt x="1584" y="1"/>
                  </a:moveTo>
                  <a:cubicBezTo>
                    <a:pt x="1570" y="1"/>
                    <a:pt x="1556" y="3"/>
                    <a:pt x="1541" y="9"/>
                  </a:cubicBezTo>
                  <a:cubicBezTo>
                    <a:pt x="1069" y="236"/>
                    <a:pt x="526" y="355"/>
                    <a:pt x="48" y="654"/>
                  </a:cubicBezTo>
                  <a:cubicBezTo>
                    <a:pt x="24" y="684"/>
                    <a:pt x="1" y="731"/>
                    <a:pt x="24" y="779"/>
                  </a:cubicBezTo>
                  <a:cubicBezTo>
                    <a:pt x="227" y="1203"/>
                    <a:pt x="401" y="1651"/>
                    <a:pt x="675" y="2027"/>
                  </a:cubicBezTo>
                  <a:cubicBezTo>
                    <a:pt x="698" y="2065"/>
                    <a:pt x="732" y="2082"/>
                    <a:pt x="765" y="2082"/>
                  </a:cubicBezTo>
                  <a:cubicBezTo>
                    <a:pt x="833" y="2082"/>
                    <a:pt x="897" y="2010"/>
                    <a:pt x="848" y="1925"/>
                  </a:cubicBezTo>
                  <a:cubicBezTo>
                    <a:pt x="596" y="1580"/>
                    <a:pt x="429" y="1174"/>
                    <a:pt x="247" y="786"/>
                  </a:cubicBezTo>
                  <a:lnTo>
                    <a:pt x="247" y="786"/>
                  </a:lnTo>
                  <a:cubicBezTo>
                    <a:pt x="680" y="521"/>
                    <a:pt x="1197" y="397"/>
                    <a:pt x="1666" y="182"/>
                  </a:cubicBezTo>
                  <a:cubicBezTo>
                    <a:pt x="1756" y="140"/>
                    <a:pt x="1688" y="1"/>
                    <a:pt x="158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999725" y="1534450"/>
              <a:ext cx="70650" cy="103150"/>
            </a:xfrm>
            <a:custGeom>
              <a:avLst/>
              <a:gdLst/>
              <a:ahLst/>
              <a:cxnLst/>
              <a:rect l="l" t="t" r="r" b="b"/>
              <a:pathLst>
                <a:path w="2826" h="4126" extrusionOk="0">
                  <a:moveTo>
                    <a:pt x="2700" y="0"/>
                  </a:moveTo>
                  <a:cubicBezTo>
                    <a:pt x="2688" y="0"/>
                    <a:pt x="2676" y="3"/>
                    <a:pt x="2663" y="8"/>
                  </a:cubicBezTo>
                  <a:cubicBezTo>
                    <a:pt x="1792" y="330"/>
                    <a:pt x="968" y="778"/>
                    <a:pt x="73" y="1053"/>
                  </a:cubicBezTo>
                  <a:cubicBezTo>
                    <a:pt x="49" y="1053"/>
                    <a:pt x="1" y="1100"/>
                    <a:pt x="25" y="1130"/>
                  </a:cubicBezTo>
                  <a:cubicBezTo>
                    <a:pt x="126" y="2097"/>
                    <a:pt x="449" y="3041"/>
                    <a:pt x="472" y="4014"/>
                  </a:cubicBezTo>
                  <a:cubicBezTo>
                    <a:pt x="472" y="4088"/>
                    <a:pt x="522" y="4126"/>
                    <a:pt x="571" y="4126"/>
                  </a:cubicBezTo>
                  <a:cubicBezTo>
                    <a:pt x="620" y="4126"/>
                    <a:pt x="670" y="4088"/>
                    <a:pt x="670" y="4014"/>
                  </a:cubicBezTo>
                  <a:cubicBezTo>
                    <a:pt x="646" y="3220"/>
                    <a:pt x="425" y="2444"/>
                    <a:pt x="299" y="1650"/>
                  </a:cubicBezTo>
                  <a:cubicBezTo>
                    <a:pt x="246" y="1399"/>
                    <a:pt x="174" y="1226"/>
                    <a:pt x="472" y="1130"/>
                  </a:cubicBezTo>
                  <a:cubicBezTo>
                    <a:pt x="693" y="1053"/>
                    <a:pt x="920" y="951"/>
                    <a:pt x="1141" y="856"/>
                  </a:cubicBezTo>
                  <a:cubicBezTo>
                    <a:pt x="1666" y="629"/>
                    <a:pt x="2186" y="384"/>
                    <a:pt x="2735" y="181"/>
                  </a:cubicBezTo>
                  <a:cubicBezTo>
                    <a:pt x="2826" y="160"/>
                    <a:pt x="2793" y="0"/>
                    <a:pt x="270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3939450" y="1545425"/>
              <a:ext cx="18675" cy="90975"/>
            </a:xfrm>
            <a:custGeom>
              <a:avLst/>
              <a:gdLst/>
              <a:ahLst/>
              <a:cxnLst/>
              <a:rect l="l" t="t" r="r" b="b"/>
              <a:pathLst>
                <a:path w="747" h="3639" extrusionOk="0">
                  <a:moveTo>
                    <a:pt x="197" y="0"/>
                  </a:moveTo>
                  <a:cubicBezTo>
                    <a:pt x="146" y="0"/>
                    <a:pt x="96" y="31"/>
                    <a:pt x="96" y="94"/>
                  </a:cubicBezTo>
                  <a:cubicBezTo>
                    <a:pt x="0" y="1258"/>
                    <a:pt x="472" y="2381"/>
                    <a:pt x="543" y="3527"/>
                  </a:cubicBezTo>
                  <a:cubicBezTo>
                    <a:pt x="543" y="3601"/>
                    <a:pt x="594" y="3639"/>
                    <a:pt x="645" y="3639"/>
                  </a:cubicBezTo>
                  <a:cubicBezTo>
                    <a:pt x="696" y="3639"/>
                    <a:pt x="746" y="3601"/>
                    <a:pt x="746" y="3527"/>
                  </a:cubicBezTo>
                  <a:cubicBezTo>
                    <a:pt x="669" y="2381"/>
                    <a:pt x="197" y="1258"/>
                    <a:pt x="299" y="94"/>
                  </a:cubicBezTo>
                  <a:cubicBezTo>
                    <a:pt x="299" y="31"/>
                    <a:pt x="248" y="0"/>
                    <a:pt x="19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3940425" y="1497225"/>
              <a:ext cx="70000" cy="51000"/>
            </a:xfrm>
            <a:custGeom>
              <a:avLst/>
              <a:gdLst/>
              <a:ahLst/>
              <a:cxnLst/>
              <a:rect l="l" t="t" r="r" b="b"/>
              <a:pathLst>
                <a:path w="2800" h="2040" extrusionOk="0">
                  <a:moveTo>
                    <a:pt x="2679" y="0"/>
                  </a:moveTo>
                  <a:cubicBezTo>
                    <a:pt x="2660" y="0"/>
                    <a:pt x="2639" y="8"/>
                    <a:pt x="2618" y="28"/>
                  </a:cubicBezTo>
                  <a:cubicBezTo>
                    <a:pt x="1800" y="649"/>
                    <a:pt x="952" y="1246"/>
                    <a:pt x="80" y="1843"/>
                  </a:cubicBezTo>
                  <a:cubicBezTo>
                    <a:pt x="1" y="1908"/>
                    <a:pt x="54" y="2039"/>
                    <a:pt x="147" y="2039"/>
                  </a:cubicBezTo>
                  <a:cubicBezTo>
                    <a:pt x="165" y="2039"/>
                    <a:pt x="185" y="2034"/>
                    <a:pt x="206" y="2022"/>
                  </a:cubicBezTo>
                  <a:cubicBezTo>
                    <a:pt x="1054" y="1425"/>
                    <a:pt x="1901" y="798"/>
                    <a:pt x="2719" y="177"/>
                  </a:cubicBezTo>
                  <a:cubicBezTo>
                    <a:pt x="2800" y="121"/>
                    <a:pt x="2752" y="0"/>
                    <a:pt x="2679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4050525" y="1442250"/>
              <a:ext cx="156475" cy="84625"/>
            </a:xfrm>
            <a:custGeom>
              <a:avLst/>
              <a:gdLst/>
              <a:ahLst/>
              <a:cxnLst/>
              <a:rect l="l" t="t" r="r" b="b"/>
              <a:pathLst>
                <a:path w="6259" h="3385" extrusionOk="0">
                  <a:moveTo>
                    <a:pt x="6118" y="0"/>
                  </a:moveTo>
                  <a:cubicBezTo>
                    <a:pt x="6091" y="0"/>
                    <a:pt x="6066" y="12"/>
                    <a:pt x="6052" y="42"/>
                  </a:cubicBezTo>
                  <a:cubicBezTo>
                    <a:pt x="5557" y="985"/>
                    <a:pt x="4088" y="1182"/>
                    <a:pt x="3169" y="1409"/>
                  </a:cubicBezTo>
                  <a:cubicBezTo>
                    <a:pt x="1975" y="1732"/>
                    <a:pt x="828" y="2227"/>
                    <a:pt x="58" y="3224"/>
                  </a:cubicBezTo>
                  <a:cubicBezTo>
                    <a:pt x="1" y="3299"/>
                    <a:pt x="55" y="3385"/>
                    <a:pt x="118" y="3385"/>
                  </a:cubicBezTo>
                  <a:cubicBezTo>
                    <a:pt x="140" y="3385"/>
                    <a:pt x="164" y="3374"/>
                    <a:pt x="184" y="3350"/>
                  </a:cubicBezTo>
                  <a:cubicBezTo>
                    <a:pt x="1079" y="2251"/>
                    <a:pt x="2345" y="1833"/>
                    <a:pt x="3664" y="1481"/>
                  </a:cubicBezTo>
                  <a:cubicBezTo>
                    <a:pt x="4536" y="1260"/>
                    <a:pt x="5754" y="1009"/>
                    <a:pt x="6225" y="138"/>
                  </a:cubicBezTo>
                  <a:cubicBezTo>
                    <a:pt x="6259" y="70"/>
                    <a:pt x="6183" y="0"/>
                    <a:pt x="611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4136325" y="1421050"/>
              <a:ext cx="41375" cy="57100"/>
            </a:xfrm>
            <a:custGeom>
              <a:avLst/>
              <a:gdLst/>
              <a:ahLst/>
              <a:cxnLst/>
              <a:rect l="l" t="t" r="r" b="b"/>
              <a:pathLst>
                <a:path w="1655" h="2284" extrusionOk="0">
                  <a:moveTo>
                    <a:pt x="1508" y="0"/>
                  </a:moveTo>
                  <a:cubicBezTo>
                    <a:pt x="1477" y="0"/>
                    <a:pt x="1447" y="13"/>
                    <a:pt x="1426" y="42"/>
                  </a:cubicBezTo>
                  <a:cubicBezTo>
                    <a:pt x="931" y="741"/>
                    <a:pt x="358" y="1362"/>
                    <a:pt x="35" y="2156"/>
                  </a:cubicBezTo>
                  <a:cubicBezTo>
                    <a:pt x="1" y="2236"/>
                    <a:pt x="59" y="2284"/>
                    <a:pt x="119" y="2284"/>
                  </a:cubicBezTo>
                  <a:cubicBezTo>
                    <a:pt x="153" y="2284"/>
                    <a:pt x="189" y="2268"/>
                    <a:pt x="208" y="2233"/>
                  </a:cubicBezTo>
                  <a:cubicBezTo>
                    <a:pt x="531" y="1433"/>
                    <a:pt x="1104" y="813"/>
                    <a:pt x="1599" y="144"/>
                  </a:cubicBezTo>
                  <a:cubicBezTo>
                    <a:pt x="1654" y="72"/>
                    <a:pt x="1581" y="0"/>
                    <a:pt x="150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4120150" y="1480800"/>
              <a:ext cx="82525" cy="43425"/>
            </a:xfrm>
            <a:custGeom>
              <a:avLst/>
              <a:gdLst/>
              <a:ahLst/>
              <a:cxnLst/>
              <a:rect l="l" t="t" r="r" b="b"/>
              <a:pathLst>
                <a:path w="3301" h="1737" extrusionOk="0">
                  <a:moveTo>
                    <a:pt x="132" y="1"/>
                  </a:moveTo>
                  <a:cubicBezTo>
                    <a:pt x="71" y="1"/>
                    <a:pt x="1" y="61"/>
                    <a:pt x="31" y="142"/>
                  </a:cubicBezTo>
                  <a:cubicBezTo>
                    <a:pt x="306" y="1135"/>
                    <a:pt x="1598" y="1737"/>
                    <a:pt x="2664" y="1737"/>
                  </a:cubicBezTo>
                  <a:cubicBezTo>
                    <a:pt x="2848" y="1737"/>
                    <a:pt x="3025" y="1719"/>
                    <a:pt x="3190" y="1682"/>
                  </a:cubicBezTo>
                  <a:cubicBezTo>
                    <a:pt x="3300" y="1661"/>
                    <a:pt x="3257" y="1500"/>
                    <a:pt x="3159" y="1500"/>
                  </a:cubicBezTo>
                  <a:cubicBezTo>
                    <a:pt x="3146" y="1500"/>
                    <a:pt x="3132" y="1503"/>
                    <a:pt x="3118" y="1509"/>
                  </a:cubicBezTo>
                  <a:cubicBezTo>
                    <a:pt x="2979" y="1540"/>
                    <a:pt x="2829" y="1555"/>
                    <a:pt x="2672" y="1555"/>
                  </a:cubicBezTo>
                  <a:cubicBezTo>
                    <a:pt x="1703" y="1555"/>
                    <a:pt x="487" y="984"/>
                    <a:pt x="205" y="64"/>
                  </a:cubicBezTo>
                  <a:cubicBezTo>
                    <a:pt x="196" y="19"/>
                    <a:pt x="165" y="1"/>
                    <a:pt x="132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4161975" y="1411500"/>
              <a:ext cx="24350" cy="18675"/>
            </a:xfrm>
            <a:custGeom>
              <a:avLst/>
              <a:gdLst/>
              <a:ahLst/>
              <a:cxnLst/>
              <a:rect l="l" t="t" r="r" b="b"/>
              <a:pathLst>
                <a:path w="974" h="747" extrusionOk="0">
                  <a:moveTo>
                    <a:pt x="502" y="1"/>
                  </a:moveTo>
                  <a:cubicBezTo>
                    <a:pt x="0" y="1"/>
                    <a:pt x="0" y="747"/>
                    <a:pt x="502" y="747"/>
                  </a:cubicBezTo>
                  <a:cubicBezTo>
                    <a:pt x="973" y="747"/>
                    <a:pt x="973" y="1"/>
                    <a:pt x="502" y="1"/>
                  </a:cubicBezTo>
                  <a:close/>
                </a:path>
              </a:pathLst>
            </a:custGeom>
            <a:solidFill>
              <a:srgbClr val="FFA4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4193150" y="1432700"/>
              <a:ext cx="24200" cy="18675"/>
            </a:xfrm>
            <a:custGeom>
              <a:avLst/>
              <a:gdLst/>
              <a:ahLst/>
              <a:cxnLst/>
              <a:rect l="l" t="t" r="r" b="b"/>
              <a:pathLst>
                <a:path w="968" h="747" extrusionOk="0">
                  <a:moveTo>
                    <a:pt x="496" y="0"/>
                  </a:moveTo>
                  <a:cubicBezTo>
                    <a:pt x="1" y="0"/>
                    <a:pt x="1" y="747"/>
                    <a:pt x="496" y="747"/>
                  </a:cubicBezTo>
                  <a:cubicBezTo>
                    <a:pt x="968" y="747"/>
                    <a:pt x="968" y="0"/>
                    <a:pt x="496" y="0"/>
                  </a:cubicBezTo>
                  <a:close/>
                </a:path>
              </a:pathLst>
            </a:custGeom>
            <a:solidFill>
              <a:srgbClr val="FFA4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4188075" y="1509700"/>
              <a:ext cx="24350" cy="18700"/>
            </a:xfrm>
            <a:custGeom>
              <a:avLst/>
              <a:gdLst/>
              <a:ahLst/>
              <a:cxnLst/>
              <a:rect l="l" t="t" r="r" b="b"/>
              <a:pathLst>
                <a:path w="974" h="748" extrusionOk="0">
                  <a:moveTo>
                    <a:pt x="502" y="1"/>
                  </a:moveTo>
                  <a:cubicBezTo>
                    <a:pt x="1" y="1"/>
                    <a:pt x="1" y="747"/>
                    <a:pt x="502" y="747"/>
                  </a:cubicBezTo>
                  <a:cubicBezTo>
                    <a:pt x="974" y="747"/>
                    <a:pt x="974" y="1"/>
                    <a:pt x="502" y="1"/>
                  </a:cubicBezTo>
                  <a:close/>
                </a:path>
              </a:pathLst>
            </a:custGeom>
            <a:solidFill>
              <a:srgbClr val="FFA4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3936875" y="1146200"/>
              <a:ext cx="84100" cy="203925"/>
            </a:xfrm>
            <a:custGeom>
              <a:avLst/>
              <a:gdLst/>
              <a:ahLst/>
              <a:cxnLst/>
              <a:rect l="l" t="t" r="r" b="b"/>
              <a:pathLst>
                <a:path w="3364" h="8157" extrusionOk="0">
                  <a:moveTo>
                    <a:pt x="3217" y="0"/>
                  </a:moveTo>
                  <a:cubicBezTo>
                    <a:pt x="3187" y="0"/>
                    <a:pt x="3157" y="12"/>
                    <a:pt x="3136" y="40"/>
                  </a:cubicBezTo>
                  <a:cubicBezTo>
                    <a:pt x="1345" y="2380"/>
                    <a:pt x="1542" y="5538"/>
                    <a:pt x="49" y="8004"/>
                  </a:cubicBezTo>
                  <a:cubicBezTo>
                    <a:pt x="1" y="8084"/>
                    <a:pt x="64" y="8157"/>
                    <a:pt x="132" y="8157"/>
                  </a:cubicBezTo>
                  <a:cubicBezTo>
                    <a:pt x="165" y="8157"/>
                    <a:pt x="199" y="8140"/>
                    <a:pt x="222" y="8099"/>
                  </a:cubicBezTo>
                  <a:cubicBezTo>
                    <a:pt x="1691" y="5640"/>
                    <a:pt x="1518" y="2482"/>
                    <a:pt x="3309" y="141"/>
                  </a:cubicBezTo>
                  <a:cubicBezTo>
                    <a:pt x="3364" y="69"/>
                    <a:pt x="3290" y="0"/>
                    <a:pt x="321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4016150" y="1068050"/>
              <a:ext cx="75550" cy="81950"/>
            </a:xfrm>
            <a:custGeom>
              <a:avLst/>
              <a:gdLst/>
              <a:ahLst/>
              <a:cxnLst/>
              <a:rect l="l" t="t" r="r" b="b"/>
              <a:pathLst>
                <a:path w="3022" h="3278" extrusionOk="0">
                  <a:moveTo>
                    <a:pt x="1711" y="203"/>
                  </a:moveTo>
                  <a:cubicBezTo>
                    <a:pt x="2020" y="203"/>
                    <a:pt x="2526" y="377"/>
                    <a:pt x="2526" y="730"/>
                  </a:cubicBezTo>
                  <a:cubicBezTo>
                    <a:pt x="2550" y="1303"/>
                    <a:pt x="1708" y="1876"/>
                    <a:pt x="1332" y="2175"/>
                  </a:cubicBezTo>
                  <a:cubicBezTo>
                    <a:pt x="979" y="2438"/>
                    <a:pt x="551" y="2679"/>
                    <a:pt x="218" y="2990"/>
                  </a:cubicBezTo>
                  <a:lnTo>
                    <a:pt x="218" y="2990"/>
                  </a:lnTo>
                  <a:cubicBezTo>
                    <a:pt x="235" y="2273"/>
                    <a:pt x="363" y="1527"/>
                    <a:pt x="711" y="903"/>
                  </a:cubicBezTo>
                  <a:cubicBezTo>
                    <a:pt x="908" y="533"/>
                    <a:pt x="1230" y="235"/>
                    <a:pt x="1654" y="205"/>
                  </a:cubicBezTo>
                  <a:cubicBezTo>
                    <a:pt x="1672" y="203"/>
                    <a:pt x="1691" y="203"/>
                    <a:pt x="1711" y="203"/>
                  </a:cubicBezTo>
                  <a:close/>
                  <a:moveTo>
                    <a:pt x="1814" y="1"/>
                  </a:moveTo>
                  <a:cubicBezTo>
                    <a:pt x="1394" y="1"/>
                    <a:pt x="954" y="218"/>
                    <a:pt x="711" y="533"/>
                  </a:cubicBezTo>
                  <a:cubicBezTo>
                    <a:pt x="162" y="1226"/>
                    <a:pt x="13" y="2294"/>
                    <a:pt x="13" y="3166"/>
                  </a:cubicBezTo>
                  <a:cubicBezTo>
                    <a:pt x="1" y="3241"/>
                    <a:pt x="44" y="3278"/>
                    <a:pt x="94" y="3278"/>
                  </a:cubicBezTo>
                  <a:cubicBezTo>
                    <a:pt x="106" y="3278"/>
                    <a:pt x="119" y="3276"/>
                    <a:pt x="131" y="3271"/>
                  </a:cubicBezTo>
                  <a:lnTo>
                    <a:pt x="131" y="3271"/>
                  </a:lnTo>
                  <a:cubicBezTo>
                    <a:pt x="139" y="3273"/>
                    <a:pt x="147" y="3274"/>
                    <a:pt x="155" y="3274"/>
                  </a:cubicBezTo>
                  <a:cubicBezTo>
                    <a:pt x="176" y="3274"/>
                    <a:pt x="198" y="3265"/>
                    <a:pt x="215" y="3244"/>
                  </a:cubicBezTo>
                  <a:cubicBezTo>
                    <a:pt x="687" y="2742"/>
                    <a:pt x="1356" y="2396"/>
                    <a:pt x="1881" y="1948"/>
                  </a:cubicBezTo>
                  <a:cubicBezTo>
                    <a:pt x="2251" y="1626"/>
                    <a:pt x="3021" y="951"/>
                    <a:pt x="2627" y="408"/>
                  </a:cubicBezTo>
                  <a:cubicBezTo>
                    <a:pt x="2426" y="120"/>
                    <a:pt x="2126" y="1"/>
                    <a:pt x="181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3981675" y="1169525"/>
              <a:ext cx="106300" cy="53700"/>
            </a:xfrm>
            <a:custGeom>
              <a:avLst/>
              <a:gdLst/>
              <a:ahLst/>
              <a:cxnLst/>
              <a:rect l="l" t="t" r="r" b="b"/>
              <a:pathLst>
                <a:path w="4252" h="2148" extrusionOk="0">
                  <a:moveTo>
                    <a:pt x="3466" y="0"/>
                  </a:moveTo>
                  <a:cubicBezTo>
                    <a:pt x="3100" y="0"/>
                    <a:pt x="2678" y="113"/>
                    <a:pt x="2490" y="152"/>
                  </a:cubicBezTo>
                  <a:cubicBezTo>
                    <a:pt x="1493" y="426"/>
                    <a:pt x="771" y="922"/>
                    <a:pt x="126" y="1746"/>
                  </a:cubicBezTo>
                  <a:cubicBezTo>
                    <a:pt x="68" y="1821"/>
                    <a:pt x="122" y="1906"/>
                    <a:pt x="186" y="1906"/>
                  </a:cubicBezTo>
                  <a:cubicBezTo>
                    <a:pt x="208" y="1906"/>
                    <a:pt x="231" y="1896"/>
                    <a:pt x="251" y="1871"/>
                  </a:cubicBezTo>
                  <a:cubicBezTo>
                    <a:pt x="795" y="1196"/>
                    <a:pt x="1392" y="725"/>
                    <a:pt x="2215" y="450"/>
                  </a:cubicBezTo>
                  <a:cubicBezTo>
                    <a:pt x="2402" y="390"/>
                    <a:pt x="3009" y="192"/>
                    <a:pt x="3442" y="192"/>
                  </a:cubicBezTo>
                  <a:cubicBezTo>
                    <a:pt x="3700" y="192"/>
                    <a:pt x="3896" y="262"/>
                    <a:pt x="3905" y="474"/>
                  </a:cubicBezTo>
                  <a:cubicBezTo>
                    <a:pt x="3953" y="1274"/>
                    <a:pt x="2788" y="1471"/>
                    <a:pt x="2239" y="1620"/>
                  </a:cubicBezTo>
                  <a:cubicBezTo>
                    <a:pt x="1565" y="1769"/>
                    <a:pt x="848" y="1895"/>
                    <a:pt x="150" y="1943"/>
                  </a:cubicBezTo>
                  <a:cubicBezTo>
                    <a:pt x="9" y="1965"/>
                    <a:pt x="1" y="2148"/>
                    <a:pt x="126" y="2148"/>
                  </a:cubicBezTo>
                  <a:cubicBezTo>
                    <a:pt x="134" y="2148"/>
                    <a:pt x="141" y="2147"/>
                    <a:pt x="150" y="2146"/>
                  </a:cubicBezTo>
                  <a:cubicBezTo>
                    <a:pt x="1045" y="2068"/>
                    <a:pt x="1965" y="1919"/>
                    <a:pt x="2836" y="1668"/>
                  </a:cubicBezTo>
                  <a:cubicBezTo>
                    <a:pt x="3409" y="1495"/>
                    <a:pt x="4251" y="1125"/>
                    <a:pt x="4102" y="355"/>
                  </a:cubicBezTo>
                  <a:cubicBezTo>
                    <a:pt x="4047" y="81"/>
                    <a:pt x="3777" y="0"/>
                    <a:pt x="3466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3936900" y="1160150"/>
              <a:ext cx="48525" cy="99000"/>
            </a:xfrm>
            <a:custGeom>
              <a:avLst/>
              <a:gdLst/>
              <a:ahLst/>
              <a:cxnLst/>
              <a:rect l="l" t="t" r="r" b="b"/>
              <a:pathLst>
                <a:path w="1941" h="3960" extrusionOk="0">
                  <a:moveTo>
                    <a:pt x="1195" y="236"/>
                  </a:moveTo>
                  <a:cubicBezTo>
                    <a:pt x="1311" y="236"/>
                    <a:pt x="1418" y="293"/>
                    <a:pt x="1493" y="431"/>
                  </a:cubicBezTo>
                  <a:cubicBezTo>
                    <a:pt x="1744" y="927"/>
                    <a:pt x="1618" y="1673"/>
                    <a:pt x="1565" y="2168"/>
                  </a:cubicBezTo>
                  <a:cubicBezTo>
                    <a:pt x="1520" y="2684"/>
                    <a:pt x="1428" y="3153"/>
                    <a:pt x="1357" y="3643"/>
                  </a:cubicBezTo>
                  <a:lnTo>
                    <a:pt x="1357" y="3643"/>
                  </a:lnTo>
                  <a:cubicBezTo>
                    <a:pt x="803" y="3102"/>
                    <a:pt x="391" y="2337"/>
                    <a:pt x="299" y="1571"/>
                  </a:cubicBezTo>
                  <a:cubicBezTo>
                    <a:pt x="251" y="1100"/>
                    <a:pt x="424" y="652"/>
                    <a:pt x="848" y="377"/>
                  </a:cubicBezTo>
                  <a:cubicBezTo>
                    <a:pt x="958" y="291"/>
                    <a:pt x="1081" y="236"/>
                    <a:pt x="1195" y="236"/>
                  </a:cubicBezTo>
                  <a:close/>
                  <a:moveTo>
                    <a:pt x="1152" y="0"/>
                  </a:moveTo>
                  <a:cubicBezTo>
                    <a:pt x="610" y="0"/>
                    <a:pt x="165" y="816"/>
                    <a:pt x="102" y="1249"/>
                  </a:cubicBezTo>
                  <a:cubicBezTo>
                    <a:pt x="1" y="2222"/>
                    <a:pt x="699" y="3362"/>
                    <a:pt x="1415" y="3935"/>
                  </a:cubicBezTo>
                  <a:cubicBezTo>
                    <a:pt x="1438" y="3953"/>
                    <a:pt x="1462" y="3960"/>
                    <a:pt x="1484" y="3960"/>
                  </a:cubicBezTo>
                  <a:cubicBezTo>
                    <a:pt x="1561" y="3960"/>
                    <a:pt x="1620" y="3871"/>
                    <a:pt x="1541" y="3810"/>
                  </a:cubicBezTo>
                  <a:cubicBezTo>
                    <a:pt x="1534" y="3804"/>
                    <a:pt x="1527" y="3798"/>
                    <a:pt x="1520" y="3792"/>
                  </a:cubicBezTo>
                  <a:lnTo>
                    <a:pt x="1520" y="3792"/>
                  </a:lnTo>
                  <a:cubicBezTo>
                    <a:pt x="1644" y="3106"/>
                    <a:pt x="1768" y="2413"/>
                    <a:pt x="1815" y="1721"/>
                  </a:cubicBezTo>
                  <a:cubicBezTo>
                    <a:pt x="1839" y="1273"/>
                    <a:pt x="1941" y="306"/>
                    <a:pt x="1392" y="55"/>
                  </a:cubicBezTo>
                  <a:cubicBezTo>
                    <a:pt x="1310" y="17"/>
                    <a:pt x="1230" y="0"/>
                    <a:pt x="1152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4019150" y="1091075"/>
              <a:ext cx="25200" cy="54225"/>
            </a:xfrm>
            <a:custGeom>
              <a:avLst/>
              <a:gdLst/>
              <a:ahLst/>
              <a:cxnLst/>
              <a:rect l="l" t="t" r="r" b="b"/>
              <a:pathLst>
                <a:path w="1008" h="2169" extrusionOk="0">
                  <a:moveTo>
                    <a:pt x="916" y="1"/>
                  </a:moveTo>
                  <a:cubicBezTo>
                    <a:pt x="898" y="1"/>
                    <a:pt x="879" y="9"/>
                    <a:pt x="866" y="30"/>
                  </a:cubicBezTo>
                  <a:cubicBezTo>
                    <a:pt x="567" y="705"/>
                    <a:pt x="442" y="1475"/>
                    <a:pt x="18" y="2072"/>
                  </a:cubicBezTo>
                  <a:cubicBezTo>
                    <a:pt x="1" y="2128"/>
                    <a:pt x="49" y="2168"/>
                    <a:pt x="95" y="2168"/>
                  </a:cubicBezTo>
                  <a:cubicBezTo>
                    <a:pt x="113" y="2168"/>
                    <a:pt x="130" y="2163"/>
                    <a:pt x="143" y="2149"/>
                  </a:cubicBezTo>
                  <a:cubicBezTo>
                    <a:pt x="567" y="1523"/>
                    <a:pt x="692" y="776"/>
                    <a:pt x="991" y="108"/>
                  </a:cubicBezTo>
                  <a:cubicBezTo>
                    <a:pt x="1008" y="53"/>
                    <a:pt x="962" y="1"/>
                    <a:pt x="91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021775" y="1094925"/>
              <a:ext cx="40350" cy="49100"/>
            </a:xfrm>
            <a:custGeom>
              <a:avLst/>
              <a:gdLst/>
              <a:ahLst/>
              <a:cxnLst/>
              <a:rect l="l" t="t" r="r" b="b"/>
              <a:pathLst>
                <a:path w="1614" h="1964" extrusionOk="0">
                  <a:moveTo>
                    <a:pt x="1525" y="0"/>
                  </a:moveTo>
                  <a:cubicBezTo>
                    <a:pt x="1510" y="0"/>
                    <a:pt x="1495" y="8"/>
                    <a:pt x="1483" y="25"/>
                  </a:cubicBezTo>
                  <a:cubicBezTo>
                    <a:pt x="910" y="575"/>
                    <a:pt x="289" y="1124"/>
                    <a:pt x="14" y="1894"/>
                  </a:cubicBezTo>
                  <a:cubicBezTo>
                    <a:pt x="0" y="1936"/>
                    <a:pt x="36" y="1964"/>
                    <a:pt x="73" y="1964"/>
                  </a:cubicBezTo>
                  <a:cubicBezTo>
                    <a:pt x="100" y="1964"/>
                    <a:pt x="127" y="1950"/>
                    <a:pt x="140" y="1918"/>
                  </a:cubicBezTo>
                  <a:cubicBezTo>
                    <a:pt x="408" y="1172"/>
                    <a:pt x="1005" y="652"/>
                    <a:pt x="1555" y="103"/>
                  </a:cubicBezTo>
                  <a:cubicBezTo>
                    <a:pt x="1613" y="67"/>
                    <a:pt x="1570" y="0"/>
                    <a:pt x="1525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3981825" y="1184400"/>
              <a:ext cx="64325" cy="38175"/>
            </a:xfrm>
            <a:custGeom>
              <a:avLst/>
              <a:gdLst/>
              <a:ahLst/>
              <a:cxnLst/>
              <a:rect l="l" t="t" r="r" b="b"/>
              <a:pathLst>
                <a:path w="2573" h="1527" extrusionOk="0">
                  <a:moveTo>
                    <a:pt x="2454" y="1"/>
                  </a:moveTo>
                  <a:cubicBezTo>
                    <a:pt x="2446" y="1"/>
                    <a:pt x="2438" y="2"/>
                    <a:pt x="2430" y="4"/>
                  </a:cubicBezTo>
                  <a:cubicBezTo>
                    <a:pt x="1636" y="452"/>
                    <a:pt x="812" y="900"/>
                    <a:pt x="42" y="1401"/>
                  </a:cubicBezTo>
                  <a:cubicBezTo>
                    <a:pt x="0" y="1443"/>
                    <a:pt x="32" y="1526"/>
                    <a:pt x="92" y="1526"/>
                  </a:cubicBezTo>
                  <a:cubicBezTo>
                    <a:pt x="101" y="1526"/>
                    <a:pt x="110" y="1524"/>
                    <a:pt x="120" y="1521"/>
                  </a:cubicBezTo>
                  <a:cubicBezTo>
                    <a:pt x="890" y="1001"/>
                    <a:pt x="1684" y="577"/>
                    <a:pt x="2508" y="130"/>
                  </a:cubicBezTo>
                  <a:cubicBezTo>
                    <a:pt x="2572" y="87"/>
                    <a:pt x="2521" y="1"/>
                    <a:pt x="245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3986775" y="1196900"/>
              <a:ext cx="66800" cy="24400"/>
            </a:xfrm>
            <a:custGeom>
              <a:avLst/>
              <a:gdLst/>
              <a:ahLst/>
              <a:cxnLst/>
              <a:rect l="l" t="t" r="r" b="b"/>
              <a:pathLst>
                <a:path w="2672" h="976" extrusionOk="0">
                  <a:moveTo>
                    <a:pt x="2559" y="0"/>
                  </a:moveTo>
                  <a:cubicBezTo>
                    <a:pt x="2550" y="0"/>
                    <a:pt x="2540" y="2"/>
                    <a:pt x="2531" y="6"/>
                  </a:cubicBezTo>
                  <a:cubicBezTo>
                    <a:pt x="1737" y="352"/>
                    <a:pt x="889" y="573"/>
                    <a:pt x="71" y="848"/>
                  </a:cubicBezTo>
                  <a:cubicBezTo>
                    <a:pt x="0" y="869"/>
                    <a:pt x="14" y="976"/>
                    <a:pt x="76" y="976"/>
                  </a:cubicBezTo>
                  <a:cubicBezTo>
                    <a:pt x="82" y="976"/>
                    <a:pt x="88" y="975"/>
                    <a:pt x="95" y="973"/>
                  </a:cubicBezTo>
                  <a:cubicBezTo>
                    <a:pt x="943" y="674"/>
                    <a:pt x="1784" y="454"/>
                    <a:pt x="2608" y="125"/>
                  </a:cubicBezTo>
                  <a:cubicBezTo>
                    <a:pt x="2671" y="83"/>
                    <a:pt x="2624" y="0"/>
                    <a:pt x="2559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3953025" y="1206775"/>
              <a:ext cx="21625" cy="48175"/>
            </a:xfrm>
            <a:custGeom>
              <a:avLst/>
              <a:gdLst/>
              <a:ahLst/>
              <a:cxnLst/>
              <a:rect l="l" t="t" r="r" b="b"/>
              <a:pathLst>
                <a:path w="865" h="1927" extrusionOk="0">
                  <a:moveTo>
                    <a:pt x="87" y="0"/>
                  </a:moveTo>
                  <a:cubicBezTo>
                    <a:pt x="56" y="0"/>
                    <a:pt x="24" y="20"/>
                    <a:pt x="24" y="59"/>
                  </a:cubicBezTo>
                  <a:cubicBezTo>
                    <a:pt x="0" y="775"/>
                    <a:pt x="448" y="1300"/>
                    <a:pt x="723" y="1897"/>
                  </a:cubicBezTo>
                  <a:cubicBezTo>
                    <a:pt x="737" y="1918"/>
                    <a:pt x="755" y="1927"/>
                    <a:pt x="773" y="1927"/>
                  </a:cubicBezTo>
                  <a:cubicBezTo>
                    <a:pt x="819" y="1927"/>
                    <a:pt x="865" y="1875"/>
                    <a:pt x="848" y="1820"/>
                  </a:cubicBezTo>
                  <a:cubicBezTo>
                    <a:pt x="573" y="1253"/>
                    <a:pt x="126" y="751"/>
                    <a:pt x="150" y="59"/>
                  </a:cubicBezTo>
                  <a:cubicBezTo>
                    <a:pt x="150" y="20"/>
                    <a:pt x="118" y="0"/>
                    <a:pt x="8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3964225" y="1193050"/>
              <a:ext cx="9425" cy="58025"/>
            </a:xfrm>
            <a:custGeom>
              <a:avLst/>
              <a:gdLst/>
              <a:ahLst/>
              <a:cxnLst/>
              <a:rect l="l" t="t" r="r" b="b"/>
              <a:pathLst>
                <a:path w="377" h="2321" extrusionOk="0">
                  <a:moveTo>
                    <a:pt x="87" y="0"/>
                  </a:moveTo>
                  <a:cubicBezTo>
                    <a:pt x="55" y="0"/>
                    <a:pt x="24" y="20"/>
                    <a:pt x="24" y="58"/>
                  </a:cubicBezTo>
                  <a:cubicBezTo>
                    <a:pt x="0" y="805"/>
                    <a:pt x="251" y="1527"/>
                    <a:pt x="227" y="2249"/>
                  </a:cubicBezTo>
                  <a:cubicBezTo>
                    <a:pt x="227" y="2297"/>
                    <a:pt x="258" y="2321"/>
                    <a:pt x="290" y="2321"/>
                  </a:cubicBezTo>
                  <a:cubicBezTo>
                    <a:pt x="321" y="2321"/>
                    <a:pt x="352" y="2297"/>
                    <a:pt x="352" y="2249"/>
                  </a:cubicBezTo>
                  <a:cubicBezTo>
                    <a:pt x="376" y="1527"/>
                    <a:pt x="125" y="805"/>
                    <a:pt x="149" y="58"/>
                  </a:cubicBezTo>
                  <a:cubicBezTo>
                    <a:pt x="149" y="20"/>
                    <a:pt x="118" y="0"/>
                    <a:pt x="8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3854825" y="1565250"/>
              <a:ext cx="31100" cy="40900"/>
            </a:xfrm>
            <a:custGeom>
              <a:avLst/>
              <a:gdLst/>
              <a:ahLst/>
              <a:cxnLst/>
              <a:rect l="l" t="t" r="r" b="b"/>
              <a:pathLst>
                <a:path w="1244" h="1636" extrusionOk="0">
                  <a:moveTo>
                    <a:pt x="658" y="1"/>
                  </a:moveTo>
                  <a:cubicBezTo>
                    <a:pt x="599" y="1"/>
                    <a:pt x="530" y="15"/>
                    <a:pt x="448" y="47"/>
                  </a:cubicBezTo>
                  <a:cubicBezTo>
                    <a:pt x="0" y="197"/>
                    <a:pt x="149" y="1188"/>
                    <a:pt x="149" y="1540"/>
                  </a:cubicBezTo>
                  <a:lnTo>
                    <a:pt x="251" y="1635"/>
                  </a:lnTo>
                  <a:cubicBezTo>
                    <a:pt x="744" y="1456"/>
                    <a:pt x="1243" y="1"/>
                    <a:pt x="658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3832375" y="1575500"/>
              <a:ext cx="37400" cy="75825"/>
            </a:xfrm>
            <a:custGeom>
              <a:avLst/>
              <a:gdLst/>
              <a:ahLst/>
              <a:cxnLst/>
              <a:rect l="l" t="t" r="r" b="b"/>
              <a:pathLst>
                <a:path w="1496" h="3033" extrusionOk="0">
                  <a:moveTo>
                    <a:pt x="142" y="0"/>
                  </a:moveTo>
                  <a:cubicBezTo>
                    <a:pt x="72" y="0"/>
                    <a:pt x="1" y="102"/>
                    <a:pt x="74" y="157"/>
                  </a:cubicBezTo>
                  <a:cubicBezTo>
                    <a:pt x="922" y="927"/>
                    <a:pt x="1268" y="1798"/>
                    <a:pt x="1298" y="2921"/>
                  </a:cubicBezTo>
                  <a:cubicBezTo>
                    <a:pt x="1298" y="2995"/>
                    <a:pt x="1347" y="3033"/>
                    <a:pt x="1397" y="3033"/>
                  </a:cubicBezTo>
                  <a:cubicBezTo>
                    <a:pt x="1446" y="3033"/>
                    <a:pt x="1495" y="2995"/>
                    <a:pt x="1495" y="2921"/>
                  </a:cubicBezTo>
                  <a:cubicBezTo>
                    <a:pt x="1471" y="1751"/>
                    <a:pt x="1095" y="831"/>
                    <a:pt x="200" y="31"/>
                  </a:cubicBezTo>
                  <a:cubicBezTo>
                    <a:pt x="183" y="9"/>
                    <a:pt x="163" y="0"/>
                    <a:pt x="142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3801750" y="1619175"/>
              <a:ext cx="136375" cy="105675"/>
            </a:xfrm>
            <a:custGeom>
              <a:avLst/>
              <a:gdLst/>
              <a:ahLst/>
              <a:cxnLst/>
              <a:rect l="l" t="t" r="r" b="b"/>
              <a:pathLst>
                <a:path w="5455" h="4227" extrusionOk="0">
                  <a:moveTo>
                    <a:pt x="3897" y="0"/>
                  </a:moveTo>
                  <a:cubicBezTo>
                    <a:pt x="3657" y="0"/>
                    <a:pt x="3408" y="69"/>
                    <a:pt x="3168" y="225"/>
                  </a:cubicBezTo>
                  <a:cubicBezTo>
                    <a:pt x="2971" y="374"/>
                    <a:pt x="2822" y="577"/>
                    <a:pt x="2720" y="774"/>
                  </a:cubicBezTo>
                  <a:cubicBezTo>
                    <a:pt x="2316" y="448"/>
                    <a:pt x="1898" y="306"/>
                    <a:pt x="1515" y="306"/>
                  </a:cubicBezTo>
                  <a:cubicBezTo>
                    <a:pt x="672" y="306"/>
                    <a:pt x="1" y="996"/>
                    <a:pt x="34" y="1920"/>
                  </a:cubicBezTo>
                  <a:cubicBezTo>
                    <a:pt x="75" y="3278"/>
                    <a:pt x="1318" y="4226"/>
                    <a:pt x="2590" y="4226"/>
                  </a:cubicBezTo>
                  <a:cubicBezTo>
                    <a:pt x="2783" y="4226"/>
                    <a:pt x="2977" y="4204"/>
                    <a:pt x="3168" y="4159"/>
                  </a:cubicBezTo>
                  <a:cubicBezTo>
                    <a:pt x="4314" y="3860"/>
                    <a:pt x="5454" y="2714"/>
                    <a:pt x="5359" y="1472"/>
                  </a:cubicBezTo>
                  <a:cubicBezTo>
                    <a:pt x="5318" y="680"/>
                    <a:pt x="4652" y="0"/>
                    <a:pt x="3897" y="0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3862275" y="1585075"/>
              <a:ext cx="6900" cy="4950"/>
            </a:xfrm>
            <a:custGeom>
              <a:avLst/>
              <a:gdLst/>
              <a:ahLst/>
              <a:cxnLst/>
              <a:rect l="l" t="t" r="r" b="b"/>
              <a:pathLst>
                <a:path w="276" h="198" extrusionOk="0">
                  <a:moveTo>
                    <a:pt x="150" y="1"/>
                  </a:moveTo>
                  <a:cubicBezTo>
                    <a:pt x="1" y="1"/>
                    <a:pt x="1" y="198"/>
                    <a:pt x="150" y="198"/>
                  </a:cubicBezTo>
                  <a:cubicBezTo>
                    <a:pt x="275" y="198"/>
                    <a:pt x="275" y="1"/>
                    <a:pt x="15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3864825" y="1576275"/>
              <a:ext cx="6725" cy="5100"/>
            </a:xfrm>
            <a:custGeom>
              <a:avLst/>
              <a:gdLst/>
              <a:ahLst/>
              <a:cxnLst/>
              <a:rect l="l" t="t" r="r" b="b"/>
              <a:pathLst>
                <a:path w="269" h="204" extrusionOk="0">
                  <a:moveTo>
                    <a:pt x="149" y="0"/>
                  </a:moveTo>
                  <a:cubicBezTo>
                    <a:pt x="0" y="0"/>
                    <a:pt x="0" y="203"/>
                    <a:pt x="149" y="203"/>
                  </a:cubicBezTo>
                  <a:cubicBezTo>
                    <a:pt x="269" y="203"/>
                    <a:pt x="269" y="0"/>
                    <a:pt x="149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3814375" y="1638925"/>
              <a:ext cx="23750" cy="49550"/>
            </a:xfrm>
            <a:custGeom>
              <a:avLst/>
              <a:gdLst/>
              <a:ahLst/>
              <a:cxnLst/>
              <a:rect l="l" t="t" r="r" b="b"/>
              <a:pathLst>
                <a:path w="950" h="1982" extrusionOk="0">
                  <a:moveTo>
                    <a:pt x="817" y="1"/>
                  </a:moveTo>
                  <a:cubicBezTo>
                    <a:pt x="794" y="1"/>
                    <a:pt x="770" y="10"/>
                    <a:pt x="746" y="32"/>
                  </a:cubicBezTo>
                  <a:cubicBezTo>
                    <a:pt x="102" y="533"/>
                    <a:pt x="0" y="1226"/>
                    <a:pt x="376" y="1924"/>
                  </a:cubicBezTo>
                  <a:cubicBezTo>
                    <a:pt x="392" y="1965"/>
                    <a:pt x="420" y="1981"/>
                    <a:pt x="450" y="1981"/>
                  </a:cubicBezTo>
                  <a:cubicBezTo>
                    <a:pt x="513" y="1981"/>
                    <a:pt x="582" y="1907"/>
                    <a:pt x="549" y="1823"/>
                  </a:cubicBezTo>
                  <a:cubicBezTo>
                    <a:pt x="197" y="1202"/>
                    <a:pt x="323" y="605"/>
                    <a:pt x="872" y="157"/>
                  </a:cubicBezTo>
                  <a:cubicBezTo>
                    <a:pt x="950" y="102"/>
                    <a:pt x="894" y="1"/>
                    <a:pt x="817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3760350" y="1138725"/>
              <a:ext cx="150450" cy="86175"/>
            </a:xfrm>
            <a:custGeom>
              <a:avLst/>
              <a:gdLst/>
              <a:ahLst/>
              <a:cxnLst/>
              <a:rect l="l" t="t" r="r" b="b"/>
              <a:pathLst>
                <a:path w="6018" h="3447" extrusionOk="0">
                  <a:moveTo>
                    <a:pt x="3128" y="1"/>
                  </a:moveTo>
                  <a:cubicBezTo>
                    <a:pt x="3058" y="1"/>
                    <a:pt x="2985" y="6"/>
                    <a:pt x="2907" y="17"/>
                  </a:cubicBezTo>
                  <a:cubicBezTo>
                    <a:pt x="2134" y="158"/>
                    <a:pt x="1846" y="945"/>
                    <a:pt x="1878" y="1621"/>
                  </a:cubicBezTo>
                  <a:lnTo>
                    <a:pt x="1878" y="1621"/>
                  </a:lnTo>
                  <a:cubicBezTo>
                    <a:pt x="1624" y="1553"/>
                    <a:pt x="1351" y="1491"/>
                    <a:pt x="1094" y="1491"/>
                  </a:cubicBezTo>
                  <a:cubicBezTo>
                    <a:pt x="750" y="1491"/>
                    <a:pt x="433" y="1602"/>
                    <a:pt x="221" y="1957"/>
                  </a:cubicBezTo>
                  <a:cubicBezTo>
                    <a:pt x="0" y="2357"/>
                    <a:pt x="197" y="3001"/>
                    <a:pt x="597" y="3228"/>
                  </a:cubicBezTo>
                  <a:cubicBezTo>
                    <a:pt x="875" y="3394"/>
                    <a:pt x="1183" y="3446"/>
                    <a:pt x="1501" y="3446"/>
                  </a:cubicBezTo>
                  <a:cubicBezTo>
                    <a:pt x="1893" y="3446"/>
                    <a:pt x="2301" y="3367"/>
                    <a:pt x="2687" y="3324"/>
                  </a:cubicBezTo>
                  <a:cubicBezTo>
                    <a:pt x="3731" y="3198"/>
                    <a:pt x="4776" y="3127"/>
                    <a:pt x="5821" y="3025"/>
                  </a:cubicBezTo>
                  <a:cubicBezTo>
                    <a:pt x="5940" y="3025"/>
                    <a:pt x="5940" y="2828"/>
                    <a:pt x="5821" y="2828"/>
                  </a:cubicBezTo>
                  <a:cubicBezTo>
                    <a:pt x="4597" y="2954"/>
                    <a:pt x="3379" y="3001"/>
                    <a:pt x="2161" y="3175"/>
                  </a:cubicBezTo>
                  <a:cubicBezTo>
                    <a:pt x="1935" y="3215"/>
                    <a:pt x="1682" y="3255"/>
                    <a:pt x="1435" y="3255"/>
                  </a:cubicBezTo>
                  <a:cubicBezTo>
                    <a:pt x="1057" y="3255"/>
                    <a:pt x="696" y="3161"/>
                    <a:pt x="472" y="2828"/>
                  </a:cubicBezTo>
                  <a:cubicBezTo>
                    <a:pt x="299" y="2554"/>
                    <a:pt x="299" y="2154"/>
                    <a:pt x="496" y="1909"/>
                  </a:cubicBezTo>
                  <a:cubicBezTo>
                    <a:pt x="643" y="1729"/>
                    <a:pt x="850" y="1670"/>
                    <a:pt x="1073" y="1670"/>
                  </a:cubicBezTo>
                  <a:cubicBezTo>
                    <a:pt x="1375" y="1670"/>
                    <a:pt x="1707" y="1777"/>
                    <a:pt x="1964" y="1831"/>
                  </a:cubicBezTo>
                  <a:cubicBezTo>
                    <a:pt x="1973" y="1836"/>
                    <a:pt x="1982" y="1838"/>
                    <a:pt x="1992" y="1838"/>
                  </a:cubicBezTo>
                  <a:cubicBezTo>
                    <a:pt x="2037" y="1838"/>
                    <a:pt x="2090" y="1795"/>
                    <a:pt x="2090" y="1736"/>
                  </a:cubicBezTo>
                  <a:cubicBezTo>
                    <a:pt x="2036" y="1061"/>
                    <a:pt x="2209" y="417"/>
                    <a:pt x="2955" y="214"/>
                  </a:cubicBezTo>
                  <a:cubicBezTo>
                    <a:pt x="3040" y="192"/>
                    <a:pt x="3120" y="182"/>
                    <a:pt x="3196" y="182"/>
                  </a:cubicBezTo>
                  <a:cubicBezTo>
                    <a:pt x="3812" y="182"/>
                    <a:pt x="4139" y="844"/>
                    <a:pt x="4448" y="1312"/>
                  </a:cubicBezTo>
                  <a:cubicBezTo>
                    <a:pt x="4475" y="1348"/>
                    <a:pt x="4512" y="1366"/>
                    <a:pt x="4546" y="1366"/>
                  </a:cubicBezTo>
                  <a:cubicBezTo>
                    <a:pt x="4581" y="1366"/>
                    <a:pt x="4612" y="1348"/>
                    <a:pt x="4627" y="1312"/>
                  </a:cubicBezTo>
                  <a:cubicBezTo>
                    <a:pt x="4777" y="1043"/>
                    <a:pt x="5147" y="663"/>
                    <a:pt x="5502" y="663"/>
                  </a:cubicBezTo>
                  <a:cubicBezTo>
                    <a:pt x="5612" y="663"/>
                    <a:pt x="5721" y="699"/>
                    <a:pt x="5821" y="787"/>
                  </a:cubicBezTo>
                  <a:cubicBezTo>
                    <a:pt x="5844" y="811"/>
                    <a:pt x="5868" y="821"/>
                    <a:pt x="5891" y="821"/>
                  </a:cubicBezTo>
                  <a:cubicBezTo>
                    <a:pt x="5963" y="821"/>
                    <a:pt x="6017" y="720"/>
                    <a:pt x="5940" y="661"/>
                  </a:cubicBezTo>
                  <a:cubicBezTo>
                    <a:pt x="5805" y="526"/>
                    <a:pt x="5653" y="471"/>
                    <a:pt x="5498" y="471"/>
                  </a:cubicBezTo>
                  <a:cubicBezTo>
                    <a:pt x="5138" y="471"/>
                    <a:pt x="4761" y="771"/>
                    <a:pt x="4537" y="1075"/>
                  </a:cubicBezTo>
                  <a:lnTo>
                    <a:pt x="4537" y="1075"/>
                  </a:lnTo>
                  <a:cubicBezTo>
                    <a:pt x="4166" y="513"/>
                    <a:pt x="3831" y="1"/>
                    <a:pt x="312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3562250" y="1119625"/>
              <a:ext cx="97975" cy="60175"/>
            </a:xfrm>
            <a:custGeom>
              <a:avLst/>
              <a:gdLst/>
              <a:ahLst/>
              <a:cxnLst/>
              <a:rect l="l" t="t" r="r" b="b"/>
              <a:pathLst>
                <a:path w="3919" h="2407" extrusionOk="0">
                  <a:moveTo>
                    <a:pt x="3034" y="0"/>
                  </a:moveTo>
                  <a:cubicBezTo>
                    <a:pt x="2965" y="0"/>
                    <a:pt x="2896" y="101"/>
                    <a:pt x="2969" y="160"/>
                  </a:cubicBezTo>
                  <a:cubicBezTo>
                    <a:pt x="3297" y="482"/>
                    <a:pt x="3220" y="978"/>
                    <a:pt x="3118" y="1378"/>
                  </a:cubicBezTo>
                  <a:cubicBezTo>
                    <a:pt x="2969" y="1873"/>
                    <a:pt x="2599" y="2172"/>
                    <a:pt x="2074" y="2201"/>
                  </a:cubicBezTo>
                  <a:cubicBezTo>
                    <a:pt x="2035" y="2204"/>
                    <a:pt x="1996" y="2206"/>
                    <a:pt x="1957" y="2206"/>
                  </a:cubicBezTo>
                  <a:cubicBezTo>
                    <a:pt x="1097" y="2206"/>
                    <a:pt x="223" y="1463"/>
                    <a:pt x="486" y="584"/>
                  </a:cubicBezTo>
                  <a:cubicBezTo>
                    <a:pt x="501" y="503"/>
                    <a:pt x="425" y="442"/>
                    <a:pt x="361" y="442"/>
                  </a:cubicBezTo>
                  <a:cubicBezTo>
                    <a:pt x="325" y="442"/>
                    <a:pt x="293" y="461"/>
                    <a:pt x="283" y="506"/>
                  </a:cubicBezTo>
                  <a:cubicBezTo>
                    <a:pt x="0" y="1590"/>
                    <a:pt x="1010" y="2407"/>
                    <a:pt x="2004" y="2407"/>
                  </a:cubicBezTo>
                  <a:cubicBezTo>
                    <a:pt x="2061" y="2407"/>
                    <a:pt x="2118" y="2404"/>
                    <a:pt x="2175" y="2398"/>
                  </a:cubicBezTo>
                  <a:cubicBezTo>
                    <a:pt x="3172" y="2321"/>
                    <a:pt x="3918" y="757"/>
                    <a:pt x="3094" y="34"/>
                  </a:cubicBezTo>
                  <a:cubicBezTo>
                    <a:pt x="3077" y="10"/>
                    <a:pt x="3056" y="0"/>
                    <a:pt x="303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3544450" y="1156350"/>
              <a:ext cx="19000" cy="10600"/>
            </a:xfrm>
            <a:custGeom>
              <a:avLst/>
              <a:gdLst/>
              <a:ahLst/>
              <a:cxnLst/>
              <a:rect l="l" t="t" r="r" b="b"/>
              <a:pathLst>
                <a:path w="760" h="424" extrusionOk="0">
                  <a:moveTo>
                    <a:pt x="641" y="1"/>
                  </a:moveTo>
                  <a:cubicBezTo>
                    <a:pt x="629" y="1"/>
                    <a:pt x="615" y="4"/>
                    <a:pt x="601" y="10"/>
                  </a:cubicBezTo>
                  <a:cubicBezTo>
                    <a:pt x="398" y="58"/>
                    <a:pt x="248" y="135"/>
                    <a:pt x="99" y="231"/>
                  </a:cubicBezTo>
                  <a:cubicBezTo>
                    <a:pt x="1" y="295"/>
                    <a:pt x="48" y="424"/>
                    <a:pt x="138" y="424"/>
                  </a:cubicBezTo>
                  <a:cubicBezTo>
                    <a:pt x="157" y="424"/>
                    <a:pt x="179" y="418"/>
                    <a:pt x="201" y="404"/>
                  </a:cubicBezTo>
                  <a:cubicBezTo>
                    <a:pt x="326" y="308"/>
                    <a:pt x="475" y="231"/>
                    <a:pt x="648" y="183"/>
                  </a:cubicBezTo>
                  <a:cubicBezTo>
                    <a:pt x="759" y="162"/>
                    <a:pt x="735" y="1"/>
                    <a:pt x="641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3559250" y="1177925"/>
              <a:ext cx="18900" cy="23600"/>
            </a:xfrm>
            <a:custGeom>
              <a:avLst/>
              <a:gdLst/>
              <a:ahLst/>
              <a:cxnLst/>
              <a:rect l="l" t="t" r="r" b="b"/>
              <a:pathLst>
                <a:path w="756" h="944" extrusionOk="0">
                  <a:moveTo>
                    <a:pt x="613" y="0"/>
                  </a:moveTo>
                  <a:cubicBezTo>
                    <a:pt x="582" y="0"/>
                    <a:pt x="551" y="13"/>
                    <a:pt x="528" y="42"/>
                  </a:cubicBezTo>
                  <a:cubicBezTo>
                    <a:pt x="355" y="287"/>
                    <a:pt x="182" y="538"/>
                    <a:pt x="33" y="789"/>
                  </a:cubicBezTo>
                  <a:cubicBezTo>
                    <a:pt x="1" y="873"/>
                    <a:pt x="57" y="943"/>
                    <a:pt x="119" y="943"/>
                  </a:cubicBezTo>
                  <a:cubicBezTo>
                    <a:pt x="150" y="943"/>
                    <a:pt x="182" y="926"/>
                    <a:pt x="206" y="884"/>
                  </a:cubicBezTo>
                  <a:cubicBezTo>
                    <a:pt x="355" y="639"/>
                    <a:pt x="528" y="389"/>
                    <a:pt x="701" y="138"/>
                  </a:cubicBezTo>
                  <a:cubicBezTo>
                    <a:pt x="756" y="71"/>
                    <a:pt x="686" y="0"/>
                    <a:pt x="61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3602500" y="1193350"/>
              <a:ext cx="6075" cy="12050"/>
            </a:xfrm>
            <a:custGeom>
              <a:avLst/>
              <a:gdLst/>
              <a:ahLst/>
              <a:cxnLst/>
              <a:rect l="l" t="t" r="r" b="b"/>
              <a:pathLst>
                <a:path w="243" h="482" extrusionOk="0">
                  <a:moveTo>
                    <a:pt x="144" y="0"/>
                  </a:moveTo>
                  <a:cubicBezTo>
                    <a:pt x="95" y="0"/>
                    <a:pt x="46" y="31"/>
                    <a:pt x="46" y="94"/>
                  </a:cubicBezTo>
                  <a:cubicBezTo>
                    <a:pt x="46" y="196"/>
                    <a:pt x="46" y="267"/>
                    <a:pt x="16" y="345"/>
                  </a:cubicBezTo>
                  <a:cubicBezTo>
                    <a:pt x="1" y="424"/>
                    <a:pt x="65" y="482"/>
                    <a:pt x="127" y="482"/>
                  </a:cubicBezTo>
                  <a:cubicBezTo>
                    <a:pt x="163" y="482"/>
                    <a:pt x="199" y="463"/>
                    <a:pt x="219" y="416"/>
                  </a:cubicBezTo>
                  <a:cubicBezTo>
                    <a:pt x="219" y="321"/>
                    <a:pt x="243" y="219"/>
                    <a:pt x="243" y="94"/>
                  </a:cubicBezTo>
                  <a:cubicBezTo>
                    <a:pt x="243" y="31"/>
                    <a:pt x="193" y="0"/>
                    <a:pt x="14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3630775" y="1186300"/>
              <a:ext cx="18175" cy="22150"/>
            </a:xfrm>
            <a:custGeom>
              <a:avLst/>
              <a:gdLst/>
              <a:ahLst/>
              <a:cxnLst/>
              <a:rect l="l" t="t" r="r" b="b"/>
              <a:pathLst>
                <a:path w="727" h="886" extrusionOk="0">
                  <a:moveTo>
                    <a:pt x="136" y="1"/>
                  </a:moveTo>
                  <a:cubicBezTo>
                    <a:pt x="70" y="1"/>
                    <a:pt x="1" y="51"/>
                    <a:pt x="31" y="131"/>
                  </a:cubicBezTo>
                  <a:cubicBezTo>
                    <a:pt x="133" y="400"/>
                    <a:pt x="330" y="627"/>
                    <a:pt x="527" y="848"/>
                  </a:cubicBezTo>
                  <a:cubicBezTo>
                    <a:pt x="547" y="874"/>
                    <a:pt x="572" y="885"/>
                    <a:pt x="597" y="885"/>
                  </a:cubicBezTo>
                  <a:cubicBezTo>
                    <a:pt x="665" y="885"/>
                    <a:pt x="727" y="799"/>
                    <a:pt x="652" y="728"/>
                  </a:cubicBezTo>
                  <a:cubicBezTo>
                    <a:pt x="503" y="501"/>
                    <a:pt x="306" y="304"/>
                    <a:pt x="228" y="54"/>
                  </a:cubicBezTo>
                  <a:cubicBezTo>
                    <a:pt x="211" y="17"/>
                    <a:pt x="174" y="1"/>
                    <a:pt x="13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3648975" y="1164400"/>
              <a:ext cx="13075" cy="11050"/>
            </a:xfrm>
            <a:custGeom>
              <a:avLst/>
              <a:gdLst/>
              <a:ahLst/>
              <a:cxnLst/>
              <a:rect l="l" t="t" r="r" b="b"/>
              <a:pathLst>
                <a:path w="523" h="442" extrusionOk="0">
                  <a:moveTo>
                    <a:pt x="138" y="0"/>
                  </a:moveTo>
                  <a:cubicBezTo>
                    <a:pt x="70" y="0"/>
                    <a:pt x="1" y="101"/>
                    <a:pt x="73" y="160"/>
                  </a:cubicBezTo>
                  <a:cubicBezTo>
                    <a:pt x="151" y="261"/>
                    <a:pt x="222" y="333"/>
                    <a:pt x="324" y="410"/>
                  </a:cubicBezTo>
                  <a:cubicBezTo>
                    <a:pt x="340" y="432"/>
                    <a:pt x="361" y="441"/>
                    <a:pt x="382" y="441"/>
                  </a:cubicBezTo>
                  <a:cubicBezTo>
                    <a:pt x="451" y="441"/>
                    <a:pt x="523" y="340"/>
                    <a:pt x="449" y="285"/>
                  </a:cubicBezTo>
                  <a:cubicBezTo>
                    <a:pt x="372" y="184"/>
                    <a:pt x="300" y="112"/>
                    <a:pt x="199" y="34"/>
                  </a:cubicBezTo>
                  <a:cubicBezTo>
                    <a:pt x="181" y="10"/>
                    <a:pt x="160" y="0"/>
                    <a:pt x="13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3657050" y="1139725"/>
              <a:ext cx="23625" cy="5700"/>
            </a:xfrm>
            <a:custGeom>
              <a:avLst/>
              <a:gdLst/>
              <a:ahLst/>
              <a:cxnLst/>
              <a:rect l="l" t="t" r="r" b="b"/>
              <a:pathLst>
                <a:path w="945" h="228" extrusionOk="0">
                  <a:moveTo>
                    <a:pt x="126" y="0"/>
                  </a:moveTo>
                  <a:cubicBezTo>
                    <a:pt x="1" y="0"/>
                    <a:pt x="1" y="203"/>
                    <a:pt x="126" y="203"/>
                  </a:cubicBezTo>
                  <a:cubicBezTo>
                    <a:pt x="347" y="227"/>
                    <a:pt x="574" y="227"/>
                    <a:pt x="819" y="227"/>
                  </a:cubicBezTo>
                  <a:cubicBezTo>
                    <a:pt x="944" y="227"/>
                    <a:pt x="944" y="24"/>
                    <a:pt x="819" y="24"/>
                  </a:cubicBezTo>
                  <a:cubicBezTo>
                    <a:pt x="574" y="24"/>
                    <a:pt x="347" y="24"/>
                    <a:pt x="126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3674525" y="1209425"/>
              <a:ext cx="47175" cy="45500"/>
            </a:xfrm>
            <a:custGeom>
              <a:avLst/>
              <a:gdLst/>
              <a:ahLst/>
              <a:cxnLst/>
              <a:rect l="l" t="t" r="r" b="b"/>
              <a:pathLst>
                <a:path w="1887" h="1820" extrusionOk="0">
                  <a:moveTo>
                    <a:pt x="947" y="197"/>
                  </a:moveTo>
                  <a:cubicBezTo>
                    <a:pt x="1887" y="197"/>
                    <a:pt x="1879" y="1417"/>
                    <a:pt x="1015" y="1618"/>
                  </a:cubicBezTo>
                  <a:cubicBezTo>
                    <a:pt x="963" y="1627"/>
                    <a:pt x="912" y="1632"/>
                    <a:pt x="864" y="1632"/>
                  </a:cubicBezTo>
                  <a:cubicBezTo>
                    <a:pt x="526" y="1632"/>
                    <a:pt x="289" y="1419"/>
                    <a:pt x="221" y="1069"/>
                  </a:cubicBezTo>
                  <a:cubicBezTo>
                    <a:pt x="121" y="601"/>
                    <a:pt x="466" y="257"/>
                    <a:pt x="908" y="199"/>
                  </a:cubicBezTo>
                  <a:lnTo>
                    <a:pt x="908" y="199"/>
                  </a:lnTo>
                  <a:cubicBezTo>
                    <a:pt x="912" y="198"/>
                    <a:pt x="916" y="198"/>
                    <a:pt x="920" y="197"/>
                  </a:cubicBezTo>
                  <a:lnTo>
                    <a:pt x="920" y="197"/>
                  </a:lnTo>
                  <a:cubicBezTo>
                    <a:pt x="920" y="197"/>
                    <a:pt x="920" y="197"/>
                    <a:pt x="920" y="197"/>
                  </a:cubicBezTo>
                  <a:cubicBezTo>
                    <a:pt x="922" y="197"/>
                    <a:pt x="923" y="197"/>
                    <a:pt x="925" y="197"/>
                  </a:cubicBezTo>
                  <a:lnTo>
                    <a:pt x="925" y="197"/>
                  </a:lnTo>
                  <a:cubicBezTo>
                    <a:pt x="932" y="197"/>
                    <a:pt x="940" y="197"/>
                    <a:pt x="947" y="197"/>
                  </a:cubicBezTo>
                  <a:close/>
                  <a:moveTo>
                    <a:pt x="920" y="0"/>
                  </a:moveTo>
                  <a:cubicBezTo>
                    <a:pt x="371" y="72"/>
                    <a:pt x="0" y="424"/>
                    <a:pt x="0" y="967"/>
                  </a:cubicBezTo>
                  <a:cubicBezTo>
                    <a:pt x="23" y="1483"/>
                    <a:pt x="398" y="1820"/>
                    <a:pt x="873" y="1820"/>
                  </a:cubicBezTo>
                  <a:cubicBezTo>
                    <a:pt x="904" y="1820"/>
                    <a:pt x="936" y="1818"/>
                    <a:pt x="968" y="1815"/>
                  </a:cubicBezTo>
                  <a:cubicBezTo>
                    <a:pt x="1463" y="1767"/>
                    <a:pt x="1863" y="1367"/>
                    <a:pt x="1887" y="848"/>
                  </a:cubicBezTo>
                  <a:cubicBezTo>
                    <a:pt x="1887" y="323"/>
                    <a:pt x="1415" y="0"/>
                    <a:pt x="92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3660200" y="1219350"/>
              <a:ext cx="74225" cy="27450"/>
            </a:xfrm>
            <a:custGeom>
              <a:avLst/>
              <a:gdLst/>
              <a:ahLst/>
              <a:cxnLst/>
              <a:rect l="l" t="t" r="r" b="b"/>
              <a:pathLst>
                <a:path w="2969" h="1098" extrusionOk="0">
                  <a:moveTo>
                    <a:pt x="2451" y="0"/>
                  </a:moveTo>
                  <a:cubicBezTo>
                    <a:pt x="2430" y="0"/>
                    <a:pt x="2409" y="1"/>
                    <a:pt x="2388" y="3"/>
                  </a:cubicBezTo>
                  <a:cubicBezTo>
                    <a:pt x="2270" y="26"/>
                    <a:pt x="2242" y="202"/>
                    <a:pt x="2364" y="202"/>
                  </a:cubicBezTo>
                  <a:cubicBezTo>
                    <a:pt x="2372" y="202"/>
                    <a:pt x="2380" y="202"/>
                    <a:pt x="2388" y="200"/>
                  </a:cubicBezTo>
                  <a:cubicBezTo>
                    <a:pt x="2609" y="200"/>
                    <a:pt x="2663" y="326"/>
                    <a:pt x="2436" y="475"/>
                  </a:cubicBezTo>
                  <a:cubicBezTo>
                    <a:pt x="2311" y="570"/>
                    <a:pt x="2138" y="600"/>
                    <a:pt x="1988" y="648"/>
                  </a:cubicBezTo>
                  <a:cubicBezTo>
                    <a:pt x="1738" y="720"/>
                    <a:pt x="1469" y="773"/>
                    <a:pt x="1218" y="821"/>
                  </a:cubicBezTo>
                  <a:cubicBezTo>
                    <a:pt x="1069" y="845"/>
                    <a:pt x="920" y="869"/>
                    <a:pt x="770" y="869"/>
                  </a:cubicBezTo>
                  <a:lnTo>
                    <a:pt x="496" y="869"/>
                  </a:lnTo>
                  <a:cubicBezTo>
                    <a:pt x="245" y="845"/>
                    <a:pt x="520" y="624"/>
                    <a:pt x="669" y="600"/>
                  </a:cubicBezTo>
                  <a:cubicBezTo>
                    <a:pt x="794" y="600"/>
                    <a:pt x="794" y="397"/>
                    <a:pt x="669" y="397"/>
                  </a:cubicBezTo>
                  <a:cubicBezTo>
                    <a:pt x="394" y="421"/>
                    <a:pt x="0" y="624"/>
                    <a:pt x="221" y="947"/>
                  </a:cubicBezTo>
                  <a:cubicBezTo>
                    <a:pt x="301" y="1062"/>
                    <a:pt x="454" y="1097"/>
                    <a:pt x="621" y="1097"/>
                  </a:cubicBezTo>
                  <a:cubicBezTo>
                    <a:pt x="818" y="1097"/>
                    <a:pt x="1035" y="1047"/>
                    <a:pt x="1170" y="1018"/>
                  </a:cubicBezTo>
                  <a:cubicBezTo>
                    <a:pt x="1618" y="947"/>
                    <a:pt x="2412" y="899"/>
                    <a:pt x="2735" y="499"/>
                  </a:cubicBezTo>
                  <a:cubicBezTo>
                    <a:pt x="2969" y="197"/>
                    <a:pt x="2744" y="0"/>
                    <a:pt x="2451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3474300" y="1167125"/>
              <a:ext cx="36075" cy="34900"/>
            </a:xfrm>
            <a:custGeom>
              <a:avLst/>
              <a:gdLst/>
              <a:ahLst/>
              <a:cxnLst/>
              <a:rect l="l" t="t" r="r" b="b"/>
              <a:pathLst>
                <a:path w="1443" h="1396" extrusionOk="0">
                  <a:moveTo>
                    <a:pt x="692" y="196"/>
                  </a:moveTo>
                  <a:cubicBezTo>
                    <a:pt x="912" y="196"/>
                    <a:pt x="1100" y="296"/>
                    <a:pt x="1192" y="522"/>
                  </a:cubicBezTo>
                  <a:cubicBezTo>
                    <a:pt x="1240" y="749"/>
                    <a:pt x="1168" y="1018"/>
                    <a:pt x="995" y="1143"/>
                  </a:cubicBezTo>
                  <a:cubicBezTo>
                    <a:pt x="903" y="1202"/>
                    <a:pt x="814" y="1227"/>
                    <a:pt x="732" y="1227"/>
                  </a:cubicBezTo>
                  <a:cubicBezTo>
                    <a:pt x="256" y="1227"/>
                    <a:pt x="6" y="368"/>
                    <a:pt x="643" y="200"/>
                  </a:cubicBezTo>
                  <a:cubicBezTo>
                    <a:pt x="646" y="199"/>
                    <a:pt x="650" y="198"/>
                    <a:pt x="653" y="197"/>
                  </a:cubicBezTo>
                  <a:lnTo>
                    <a:pt x="653" y="197"/>
                  </a:lnTo>
                  <a:cubicBezTo>
                    <a:pt x="666" y="197"/>
                    <a:pt x="679" y="196"/>
                    <a:pt x="692" y="196"/>
                  </a:cubicBezTo>
                  <a:close/>
                  <a:moveTo>
                    <a:pt x="685" y="0"/>
                  </a:moveTo>
                  <a:cubicBezTo>
                    <a:pt x="663" y="0"/>
                    <a:pt x="641" y="1"/>
                    <a:pt x="619" y="3"/>
                  </a:cubicBezTo>
                  <a:cubicBezTo>
                    <a:pt x="592" y="8"/>
                    <a:pt x="572" y="20"/>
                    <a:pt x="557" y="37"/>
                  </a:cubicBezTo>
                  <a:lnTo>
                    <a:pt x="557" y="37"/>
                  </a:lnTo>
                  <a:cubicBezTo>
                    <a:pt x="182" y="147"/>
                    <a:pt x="0" y="511"/>
                    <a:pt x="69" y="898"/>
                  </a:cubicBezTo>
                  <a:cubicBezTo>
                    <a:pt x="133" y="1221"/>
                    <a:pt x="429" y="1396"/>
                    <a:pt x="738" y="1396"/>
                  </a:cubicBezTo>
                  <a:cubicBezTo>
                    <a:pt x="806" y="1396"/>
                    <a:pt x="874" y="1387"/>
                    <a:pt x="941" y="1370"/>
                  </a:cubicBezTo>
                  <a:cubicBezTo>
                    <a:pt x="1293" y="1268"/>
                    <a:pt x="1443" y="898"/>
                    <a:pt x="1389" y="600"/>
                  </a:cubicBezTo>
                  <a:cubicBezTo>
                    <a:pt x="1344" y="223"/>
                    <a:pt x="1034" y="0"/>
                    <a:pt x="685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476775" y="1171750"/>
              <a:ext cx="29875" cy="27800"/>
            </a:xfrm>
            <a:custGeom>
              <a:avLst/>
              <a:gdLst/>
              <a:ahLst/>
              <a:cxnLst/>
              <a:rect l="l" t="t" r="r" b="b"/>
              <a:pathLst>
                <a:path w="1195" h="1112" extrusionOk="0">
                  <a:moveTo>
                    <a:pt x="529" y="1"/>
                  </a:moveTo>
                  <a:cubicBezTo>
                    <a:pt x="473" y="1"/>
                    <a:pt x="411" y="17"/>
                    <a:pt x="347" y="63"/>
                  </a:cubicBezTo>
                  <a:lnTo>
                    <a:pt x="347" y="87"/>
                  </a:lnTo>
                  <a:lnTo>
                    <a:pt x="323" y="87"/>
                  </a:lnTo>
                  <a:cubicBezTo>
                    <a:pt x="72" y="236"/>
                    <a:pt x="0" y="564"/>
                    <a:pt x="197" y="785"/>
                  </a:cubicBezTo>
                  <a:cubicBezTo>
                    <a:pt x="173" y="934"/>
                    <a:pt x="245" y="1060"/>
                    <a:pt x="472" y="1083"/>
                  </a:cubicBezTo>
                  <a:lnTo>
                    <a:pt x="520" y="1083"/>
                  </a:lnTo>
                  <a:cubicBezTo>
                    <a:pt x="557" y="1103"/>
                    <a:pt x="597" y="1111"/>
                    <a:pt x="636" y="1111"/>
                  </a:cubicBezTo>
                  <a:cubicBezTo>
                    <a:pt x="753" y="1111"/>
                    <a:pt x="874" y="1040"/>
                    <a:pt x="967" y="982"/>
                  </a:cubicBezTo>
                  <a:cubicBezTo>
                    <a:pt x="991" y="958"/>
                    <a:pt x="1015" y="934"/>
                    <a:pt x="1045" y="910"/>
                  </a:cubicBezTo>
                  <a:cubicBezTo>
                    <a:pt x="1069" y="886"/>
                    <a:pt x="1093" y="863"/>
                    <a:pt x="1117" y="833"/>
                  </a:cubicBezTo>
                  <a:cubicBezTo>
                    <a:pt x="1194" y="684"/>
                    <a:pt x="1194" y="534"/>
                    <a:pt x="1093" y="385"/>
                  </a:cubicBezTo>
                  <a:cubicBezTo>
                    <a:pt x="1093" y="266"/>
                    <a:pt x="1045" y="140"/>
                    <a:pt x="944" y="87"/>
                  </a:cubicBezTo>
                  <a:cubicBezTo>
                    <a:pt x="896" y="39"/>
                    <a:pt x="818" y="39"/>
                    <a:pt x="770" y="39"/>
                  </a:cubicBezTo>
                  <a:cubicBezTo>
                    <a:pt x="717" y="15"/>
                    <a:pt x="669" y="15"/>
                    <a:pt x="621" y="15"/>
                  </a:cubicBezTo>
                  <a:cubicBezTo>
                    <a:pt x="593" y="6"/>
                    <a:pt x="562" y="1"/>
                    <a:pt x="529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3481700" y="1183650"/>
              <a:ext cx="6300" cy="6650"/>
            </a:xfrm>
            <a:custGeom>
              <a:avLst/>
              <a:gdLst/>
              <a:ahLst/>
              <a:cxnLst/>
              <a:rect l="l" t="t" r="r" b="b"/>
              <a:pathLst>
                <a:path w="252" h="266" extrusionOk="0">
                  <a:moveTo>
                    <a:pt x="126" y="0"/>
                  </a:moveTo>
                  <a:cubicBezTo>
                    <a:pt x="63" y="0"/>
                    <a:pt x="0" y="37"/>
                    <a:pt x="0" y="112"/>
                  </a:cubicBezTo>
                  <a:lnTo>
                    <a:pt x="0" y="136"/>
                  </a:lnTo>
                  <a:cubicBezTo>
                    <a:pt x="0" y="222"/>
                    <a:pt x="63" y="266"/>
                    <a:pt x="126" y="266"/>
                  </a:cubicBezTo>
                  <a:cubicBezTo>
                    <a:pt x="188" y="266"/>
                    <a:pt x="251" y="222"/>
                    <a:pt x="251" y="136"/>
                  </a:cubicBezTo>
                  <a:lnTo>
                    <a:pt x="251" y="112"/>
                  </a:lnTo>
                  <a:cubicBezTo>
                    <a:pt x="251" y="37"/>
                    <a:pt x="188" y="0"/>
                    <a:pt x="126" y="0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3486625" y="1172700"/>
              <a:ext cx="8075" cy="6300"/>
            </a:xfrm>
            <a:custGeom>
              <a:avLst/>
              <a:gdLst/>
              <a:ahLst/>
              <a:cxnLst/>
              <a:rect l="l" t="t" r="r" b="b"/>
              <a:pathLst>
                <a:path w="323" h="252" extrusionOk="0">
                  <a:moveTo>
                    <a:pt x="173" y="1"/>
                  </a:moveTo>
                  <a:cubicBezTo>
                    <a:pt x="0" y="1"/>
                    <a:pt x="0" y="251"/>
                    <a:pt x="173" y="251"/>
                  </a:cubicBezTo>
                  <a:cubicBezTo>
                    <a:pt x="323" y="251"/>
                    <a:pt x="323" y="1"/>
                    <a:pt x="173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3491700" y="1185850"/>
              <a:ext cx="8075" cy="6125"/>
            </a:xfrm>
            <a:custGeom>
              <a:avLst/>
              <a:gdLst/>
              <a:ahLst/>
              <a:cxnLst/>
              <a:rect l="l" t="t" r="r" b="b"/>
              <a:pathLst>
                <a:path w="323" h="245" extrusionOk="0">
                  <a:moveTo>
                    <a:pt x="173" y="0"/>
                  </a:moveTo>
                  <a:cubicBezTo>
                    <a:pt x="0" y="0"/>
                    <a:pt x="0" y="245"/>
                    <a:pt x="173" y="245"/>
                  </a:cubicBezTo>
                  <a:cubicBezTo>
                    <a:pt x="323" y="245"/>
                    <a:pt x="323" y="0"/>
                    <a:pt x="173" y="0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3497825" y="1175850"/>
              <a:ext cx="8075" cy="6275"/>
            </a:xfrm>
            <a:custGeom>
              <a:avLst/>
              <a:gdLst/>
              <a:ahLst/>
              <a:cxnLst/>
              <a:rect l="l" t="t" r="r" b="b"/>
              <a:pathLst>
                <a:path w="323" h="251" extrusionOk="0">
                  <a:moveTo>
                    <a:pt x="173" y="0"/>
                  </a:moveTo>
                  <a:cubicBezTo>
                    <a:pt x="0" y="0"/>
                    <a:pt x="0" y="251"/>
                    <a:pt x="173" y="251"/>
                  </a:cubicBezTo>
                  <a:cubicBezTo>
                    <a:pt x="322" y="251"/>
                    <a:pt x="322" y="0"/>
                    <a:pt x="173" y="0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3468550" y="1305600"/>
              <a:ext cx="38475" cy="36925"/>
            </a:xfrm>
            <a:custGeom>
              <a:avLst/>
              <a:gdLst/>
              <a:ahLst/>
              <a:cxnLst/>
              <a:rect l="l" t="t" r="r" b="b"/>
              <a:pathLst>
                <a:path w="1539" h="1477" extrusionOk="0">
                  <a:moveTo>
                    <a:pt x="654" y="1"/>
                  </a:moveTo>
                  <a:cubicBezTo>
                    <a:pt x="612" y="1"/>
                    <a:pt x="574" y="18"/>
                    <a:pt x="574" y="58"/>
                  </a:cubicBezTo>
                  <a:cubicBezTo>
                    <a:pt x="526" y="255"/>
                    <a:pt x="526" y="458"/>
                    <a:pt x="526" y="655"/>
                  </a:cubicBezTo>
                  <a:cubicBezTo>
                    <a:pt x="377" y="702"/>
                    <a:pt x="228" y="780"/>
                    <a:pt x="102" y="828"/>
                  </a:cubicBezTo>
                  <a:cubicBezTo>
                    <a:pt x="1" y="852"/>
                    <a:pt x="31" y="1001"/>
                    <a:pt x="126" y="1001"/>
                  </a:cubicBezTo>
                  <a:cubicBezTo>
                    <a:pt x="252" y="1031"/>
                    <a:pt x="401" y="1055"/>
                    <a:pt x="526" y="1079"/>
                  </a:cubicBezTo>
                  <a:cubicBezTo>
                    <a:pt x="526" y="1180"/>
                    <a:pt x="526" y="1276"/>
                    <a:pt x="550" y="1377"/>
                  </a:cubicBezTo>
                  <a:cubicBezTo>
                    <a:pt x="550" y="1443"/>
                    <a:pt x="604" y="1477"/>
                    <a:pt x="654" y="1477"/>
                  </a:cubicBezTo>
                  <a:cubicBezTo>
                    <a:pt x="681" y="1477"/>
                    <a:pt x="707" y="1467"/>
                    <a:pt x="723" y="1449"/>
                  </a:cubicBezTo>
                  <a:cubicBezTo>
                    <a:pt x="825" y="1425"/>
                    <a:pt x="926" y="1276"/>
                    <a:pt x="974" y="1180"/>
                  </a:cubicBezTo>
                  <a:cubicBezTo>
                    <a:pt x="1099" y="1228"/>
                    <a:pt x="1195" y="1252"/>
                    <a:pt x="1320" y="1299"/>
                  </a:cubicBezTo>
                  <a:cubicBezTo>
                    <a:pt x="1332" y="1304"/>
                    <a:pt x="1344" y="1306"/>
                    <a:pt x="1357" y="1306"/>
                  </a:cubicBezTo>
                  <a:cubicBezTo>
                    <a:pt x="1430" y="1306"/>
                    <a:pt x="1512" y="1237"/>
                    <a:pt x="1446" y="1150"/>
                  </a:cubicBezTo>
                  <a:cubicBezTo>
                    <a:pt x="1374" y="1055"/>
                    <a:pt x="1320" y="953"/>
                    <a:pt x="1249" y="828"/>
                  </a:cubicBezTo>
                  <a:cubicBezTo>
                    <a:pt x="1320" y="732"/>
                    <a:pt x="1422" y="607"/>
                    <a:pt x="1493" y="482"/>
                  </a:cubicBezTo>
                  <a:cubicBezTo>
                    <a:pt x="1539" y="441"/>
                    <a:pt x="1491" y="346"/>
                    <a:pt x="1431" y="346"/>
                  </a:cubicBezTo>
                  <a:cubicBezTo>
                    <a:pt x="1420" y="346"/>
                    <a:pt x="1409" y="349"/>
                    <a:pt x="1398" y="356"/>
                  </a:cubicBezTo>
                  <a:cubicBezTo>
                    <a:pt x="1273" y="404"/>
                    <a:pt x="1147" y="434"/>
                    <a:pt x="1022" y="482"/>
                  </a:cubicBezTo>
                  <a:cubicBezTo>
                    <a:pt x="950" y="332"/>
                    <a:pt x="849" y="183"/>
                    <a:pt x="747" y="34"/>
                  </a:cubicBezTo>
                  <a:cubicBezTo>
                    <a:pt x="726" y="12"/>
                    <a:pt x="689" y="1"/>
                    <a:pt x="654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3717350" y="1142350"/>
              <a:ext cx="28100" cy="25475"/>
            </a:xfrm>
            <a:custGeom>
              <a:avLst/>
              <a:gdLst/>
              <a:ahLst/>
              <a:cxnLst/>
              <a:rect l="l" t="t" r="r" b="b"/>
              <a:pathLst>
                <a:path w="1124" h="1019" extrusionOk="0">
                  <a:moveTo>
                    <a:pt x="629" y="1"/>
                  </a:moveTo>
                  <a:cubicBezTo>
                    <a:pt x="616" y="1"/>
                    <a:pt x="605" y="7"/>
                    <a:pt x="598" y="21"/>
                  </a:cubicBezTo>
                  <a:cubicBezTo>
                    <a:pt x="526" y="146"/>
                    <a:pt x="449" y="272"/>
                    <a:pt x="401" y="397"/>
                  </a:cubicBezTo>
                  <a:lnTo>
                    <a:pt x="102" y="397"/>
                  </a:lnTo>
                  <a:cubicBezTo>
                    <a:pt x="25" y="397"/>
                    <a:pt x="1" y="492"/>
                    <a:pt x="49" y="516"/>
                  </a:cubicBezTo>
                  <a:cubicBezTo>
                    <a:pt x="150" y="570"/>
                    <a:pt x="228" y="618"/>
                    <a:pt x="299" y="666"/>
                  </a:cubicBezTo>
                  <a:cubicBezTo>
                    <a:pt x="275" y="719"/>
                    <a:pt x="252" y="791"/>
                    <a:pt x="228" y="868"/>
                  </a:cubicBezTo>
                  <a:cubicBezTo>
                    <a:pt x="203" y="907"/>
                    <a:pt x="251" y="946"/>
                    <a:pt x="295" y="946"/>
                  </a:cubicBezTo>
                  <a:cubicBezTo>
                    <a:pt x="305" y="946"/>
                    <a:pt x="314" y="945"/>
                    <a:pt x="323" y="940"/>
                  </a:cubicBezTo>
                  <a:cubicBezTo>
                    <a:pt x="334" y="943"/>
                    <a:pt x="345" y="945"/>
                    <a:pt x="356" y="945"/>
                  </a:cubicBezTo>
                  <a:cubicBezTo>
                    <a:pt x="427" y="945"/>
                    <a:pt x="507" y="886"/>
                    <a:pt x="574" y="845"/>
                  </a:cubicBezTo>
                  <a:cubicBezTo>
                    <a:pt x="622" y="892"/>
                    <a:pt x="675" y="940"/>
                    <a:pt x="747" y="994"/>
                  </a:cubicBezTo>
                  <a:cubicBezTo>
                    <a:pt x="755" y="1011"/>
                    <a:pt x="773" y="1018"/>
                    <a:pt x="793" y="1018"/>
                  </a:cubicBezTo>
                  <a:cubicBezTo>
                    <a:pt x="829" y="1018"/>
                    <a:pt x="872" y="991"/>
                    <a:pt x="872" y="940"/>
                  </a:cubicBezTo>
                  <a:cubicBezTo>
                    <a:pt x="849" y="868"/>
                    <a:pt x="825" y="767"/>
                    <a:pt x="825" y="695"/>
                  </a:cubicBezTo>
                  <a:cubicBezTo>
                    <a:pt x="896" y="642"/>
                    <a:pt x="974" y="594"/>
                    <a:pt x="1069" y="546"/>
                  </a:cubicBezTo>
                  <a:cubicBezTo>
                    <a:pt x="1123" y="516"/>
                    <a:pt x="1093" y="421"/>
                    <a:pt x="1022" y="421"/>
                  </a:cubicBezTo>
                  <a:lnTo>
                    <a:pt x="771" y="421"/>
                  </a:lnTo>
                  <a:cubicBezTo>
                    <a:pt x="747" y="295"/>
                    <a:pt x="723" y="170"/>
                    <a:pt x="699" y="69"/>
                  </a:cubicBezTo>
                  <a:cubicBezTo>
                    <a:pt x="699" y="35"/>
                    <a:pt x="660" y="1"/>
                    <a:pt x="629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3870325" y="1102175"/>
              <a:ext cx="18575" cy="18125"/>
            </a:xfrm>
            <a:custGeom>
              <a:avLst/>
              <a:gdLst/>
              <a:ahLst/>
              <a:cxnLst/>
              <a:rect l="l" t="t" r="r" b="b"/>
              <a:pathLst>
                <a:path w="743" h="725" extrusionOk="0">
                  <a:moveTo>
                    <a:pt x="252" y="1"/>
                  </a:moveTo>
                  <a:cubicBezTo>
                    <a:pt x="227" y="1"/>
                    <a:pt x="198" y="24"/>
                    <a:pt x="198" y="64"/>
                  </a:cubicBezTo>
                  <a:cubicBezTo>
                    <a:pt x="198" y="135"/>
                    <a:pt x="198" y="237"/>
                    <a:pt x="228" y="332"/>
                  </a:cubicBezTo>
                  <a:cubicBezTo>
                    <a:pt x="174" y="386"/>
                    <a:pt x="102" y="410"/>
                    <a:pt x="49" y="458"/>
                  </a:cubicBezTo>
                  <a:cubicBezTo>
                    <a:pt x="1" y="482"/>
                    <a:pt x="25" y="535"/>
                    <a:pt x="79" y="535"/>
                  </a:cubicBezTo>
                  <a:lnTo>
                    <a:pt x="276" y="535"/>
                  </a:lnTo>
                  <a:cubicBezTo>
                    <a:pt x="276" y="583"/>
                    <a:pt x="299" y="631"/>
                    <a:pt x="299" y="685"/>
                  </a:cubicBezTo>
                  <a:cubicBezTo>
                    <a:pt x="313" y="712"/>
                    <a:pt x="338" y="724"/>
                    <a:pt x="360" y="724"/>
                  </a:cubicBezTo>
                  <a:cubicBezTo>
                    <a:pt x="376" y="724"/>
                    <a:pt x="391" y="718"/>
                    <a:pt x="401" y="708"/>
                  </a:cubicBezTo>
                  <a:cubicBezTo>
                    <a:pt x="449" y="685"/>
                    <a:pt x="473" y="607"/>
                    <a:pt x="496" y="535"/>
                  </a:cubicBezTo>
                  <a:cubicBezTo>
                    <a:pt x="550" y="559"/>
                    <a:pt x="598" y="559"/>
                    <a:pt x="676" y="559"/>
                  </a:cubicBezTo>
                  <a:cubicBezTo>
                    <a:pt x="680" y="563"/>
                    <a:pt x="685" y="565"/>
                    <a:pt x="690" y="565"/>
                  </a:cubicBezTo>
                  <a:cubicBezTo>
                    <a:pt x="714" y="565"/>
                    <a:pt x="743" y="526"/>
                    <a:pt x="723" y="482"/>
                  </a:cubicBezTo>
                  <a:cubicBezTo>
                    <a:pt x="676" y="434"/>
                    <a:pt x="622" y="410"/>
                    <a:pt x="598" y="362"/>
                  </a:cubicBezTo>
                  <a:cubicBezTo>
                    <a:pt x="622" y="285"/>
                    <a:pt x="646" y="237"/>
                    <a:pt x="676" y="159"/>
                  </a:cubicBezTo>
                  <a:cubicBezTo>
                    <a:pt x="695" y="140"/>
                    <a:pt x="663" y="105"/>
                    <a:pt x="625" y="105"/>
                  </a:cubicBezTo>
                  <a:cubicBezTo>
                    <a:pt x="616" y="105"/>
                    <a:pt x="607" y="107"/>
                    <a:pt x="598" y="111"/>
                  </a:cubicBezTo>
                  <a:cubicBezTo>
                    <a:pt x="550" y="135"/>
                    <a:pt x="496" y="183"/>
                    <a:pt x="449" y="213"/>
                  </a:cubicBezTo>
                  <a:cubicBezTo>
                    <a:pt x="401" y="135"/>
                    <a:pt x="347" y="88"/>
                    <a:pt x="276" y="10"/>
                  </a:cubicBezTo>
                  <a:cubicBezTo>
                    <a:pt x="269" y="4"/>
                    <a:pt x="261" y="1"/>
                    <a:pt x="252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3593625" y="1240475"/>
              <a:ext cx="6900" cy="5100"/>
            </a:xfrm>
            <a:custGeom>
              <a:avLst/>
              <a:gdLst/>
              <a:ahLst/>
              <a:cxnLst/>
              <a:rect l="l" t="t" r="r" b="b"/>
              <a:pathLst>
                <a:path w="276" h="204" extrusionOk="0">
                  <a:moveTo>
                    <a:pt x="150" y="0"/>
                  </a:moveTo>
                  <a:cubicBezTo>
                    <a:pt x="1" y="0"/>
                    <a:pt x="1" y="203"/>
                    <a:pt x="150" y="203"/>
                  </a:cubicBezTo>
                  <a:cubicBezTo>
                    <a:pt x="275" y="203"/>
                    <a:pt x="275" y="0"/>
                    <a:pt x="150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3769000" y="1127325"/>
              <a:ext cx="6875" cy="4950"/>
            </a:xfrm>
            <a:custGeom>
              <a:avLst/>
              <a:gdLst/>
              <a:ahLst/>
              <a:cxnLst/>
              <a:rect l="l" t="t" r="r" b="b"/>
              <a:pathLst>
                <a:path w="275" h="198" extrusionOk="0">
                  <a:moveTo>
                    <a:pt x="150" y="1"/>
                  </a:moveTo>
                  <a:cubicBezTo>
                    <a:pt x="0" y="1"/>
                    <a:pt x="0" y="198"/>
                    <a:pt x="150" y="198"/>
                  </a:cubicBezTo>
                  <a:cubicBezTo>
                    <a:pt x="275" y="198"/>
                    <a:pt x="275" y="1"/>
                    <a:pt x="15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3865400" y="1249875"/>
              <a:ext cx="6900" cy="4950"/>
            </a:xfrm>
            <a:custGeom>
              <a:avLst/>
              <a:gdLst/>
              <a:ahLst/>
              <a:cxnLst/>
              <a:rect l="l" t="t" r="r" b="b"/>
              <a:pathLst>
                <a:path w="276" h="198" extrusionOk="0">
                  <a:moveTo>
                    <a:pt x="150" y="0"/>
                  </a:moveTo>
                  <a:cubicBezTo>
                    <a:pt x="1" y="0"/>
                    <a:pt x="1" y="197"/>
                    <a:pt x="150" y="197"/>
                  </a:cubicBezTo>
                  <a:cubicBezTo>
                    <a:pt x="276" y="197"/>
                    <a:pt x="276" y="0"/>
                    <a:pt x="150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3555125" y="1652600"/>
              <a:ext cx="76450" cy="72575"/>
            </a:xfrm>
            <a:custGeom>
              <a:avLst/>
              <a:gdLst/>
              <a:ahLst/>
              <a:cxnLst/>
              <a:rect l="l" t="t" r="r" b="b"/>
              <a:pathLst>
                <a:path w="3058" h="2903" extrusionOk="0">
                  <a:moveTo>
                    <a:pt x="1359" y="0"/>
                  </a:moveTo>
                  <a:cubicBezTo>
                    <a:pt x="1345" y="0"/>
                    <a:pt x="1330" y="3"/>
                    <a:pt x="1314" y="10"/>
                  </a:cubicBezTo>
                  <a:cubicBezTo>
                    <a:pt x="920" y="255"/>
                    <a:pt x="472" y="458"/>
                    <a:pt x="72" y="702"/>
                  </a:cubicBezTo>
                  <a:cubicBezTo>
                    <a:pt x="24" y="732"/>
                    <a:pt x="1" y="804"/>
                    <a:pt x="24" y="828"/>
                  </a:cubicBezTo>
                  <a:cubicBezTo>
                    <a:pt x="395" y="1550"/>
                    <a:pt x="896" y="2147"/>
                    <a:pt x="1266" y="2846"/>
                  </a:cubicBezTo>
                  <a:cubicBezTo>
                    <a:pt x="1291" y="2886"/>
                    <a:pt x="1324" y="2903"/>
                    <a:pt x="1354" y="2903"/>
                  </a:cubicBezTo>
                  <a:cubicBezTo>
                    <a:pt x="1419" y="2903"/>
                    <a:pt x="1476" y="2829"/>
                    <a:pt x="1439" y="2744"/>
                  </a:cubicBezTo>
                  <a:cubicBezTo>
                    <a:pt x="1087" y="2079"/>
                    <a:pt x="615" y="1506"/>
                    <a:pt x="251" y="833"/>
                  </a:cubicBezTo>
                  <a:lnTo>
                    <a:pt x="251" y="833"/>
                  </a:lnTo>
                  <a:cubicBezTo>
                    <a:pt x="597" y="622"/>
                    <a:pt x="979" y="446"/>
                    <a:pt x="1331" y="235"/>
                  </a:cubicBezTo>
                  <a:lnTo>
                    <a:pt x="1331" y="235"/>
                  </a:lnTo>
                  <a:cubicBezTo>
                    <a:pt x="1849" y="1047"/>
                    <a:pt x="2263" y="1903"/>
                    <a:pt x="2836" y="2643"/>
                  </a:cubicBezTo>
                  <a:cubicBezTo>
                    <a:pt x="2860" y="2684"/>
                    <a:pt x="2895" y="2702"/>
                    <a:pt x="2928" y="2702"/>
                  </a:cubicBezTo>
                  <a:cubicBezTo>
                    <a:pt x="2996" y="2702"/>
                    <a:pt x="3057" y="2631"/>
                    <a:pt x="3009" y="2547"/>
                  </a:cubicBezTo>
                  <a:cubicBezTo>
                    <a:pt x="2412" y="1777"/>
                    <a:pt x="1988" y="882"/>
                    <a:pt x="1439" y="34"/>
                  </a:cubicBezTo>
                  <a:cubicBezTo>
                    <a:pt x="1422" y="17"/>
                    <a:pt x="1394" y="0"/>
                    <a:pt x="1359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3585500" y="1668525"/>
              <a:ext cx="17025" cy="11600"/>
            </a:xfrm>
            <a:custGeom>
              <a:avLst/>
              <a:gdLst/>
              <a:ahLst/>
              <a:cxnLst/>
              <a:rect l="l" t="t" r="r" b="b"/>
              <a:pathLst>
                <a:path w="681" h="464" extrusionOk="0">
                  <a:moveTo>
                    <a:pt x="548" y="1"/>
                  </a:moveTo>
                  <a:cubicBezTo>
                    <a:pt x="532" y="1"/>
                    <a:pt x="516" y="6"/>
                    <a:pt x="499" y="18"/>
                  </a:cubicBezTo>
                  <a:cubicBezTo>
                    <a:pt x="350" y="119"/>
                    <a:pt x="200" y="191"/>
                    <a:pt x="75" y="316"/>
                  </a:cubicBezTo>
                  <a:cubicBezTo>
                    <a:pt x="0" y="377"/>
                    <a:pt x="57" y="464"/>
                    <a:pt x="134" y="464"/>
                  </a:cubicBezTo>
                  <a:cubicBezTo>
                    <a:pt x="156" y="464"/>
                    <a:pt x="178" y="457"/>
                    <a:pt x="200" y="442"/>
                  </a:cubicBezTo>
                  <a:cubicBezTo>
                    <a:pt x="326" y="340"/>
                    <a:pt x="451" y="268"/>
                    <a:pt x="600" y="191"/>
                  </a:cubicBezTo>
                  <a:cubicBezTo>
                    <a:pt x="680" y="131"/>
                    <a:pt x="627" y="1"/>
                    <a:pt x="54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3597350" y="1683675"/>
              <a:ext cx="13475" cy="9175"/>
            </a:xfrm>
            <a:custGeom>
              <a:avLst/>
              <a:gdLst/>
              <a:ahLst/>
              <a:cxnLst/>
              <a:rect l="l" t="t" r="r" b="b"/>
              <a:pathLst>
                <a:path w="539" h="367" extrusionOk="0">
                  <a:moveTo>
                    <a:pt x="383" y="0"/>
                  </a:moveTo>
                  <a:cubicBezTo>
                    <a:pt x="371" y="0"/>
                    <a:pt x="359" y="3"/>
                    <a:pt x="347" y="9"/>
                  </a:cubicBezTo>
                  <a:cubicBezTo>
                    <a:pt x="252" y="56"/>
                    <a:pt x="150" y="110"/>
                    <a:pt x="73" y="182"/>
                  </a:cubicBezTo>
                  <a:cubicBezTo>
                    <a:pt x="25" y="206"/>
                    <a:pt x="1" y="259"/>
                    <a:pt x="25" y="307"/>
                  </a:cubicBezTo>
                  <a:cubicBezTo>
                    <a:pt x="42" y="342"/>
                    <a:pt x="88" y="367"/>
                    <a:pt x="129" y="367"/>
                  </a:cubicBezTo>
                  <a:cubicBezTo>
                    <a:pt x="145" y="367"/>
                    <a:pt x="161" y="363"/>
                    <a:pt x="174" y="355"/>
                  </a:cubicBezTo>
                  <a:cubicBezTo>
                    <a:pt x="252" y="283"/>
                    <a:pt x="347" y="236"/>
                    <a:pt x="449" y="182"/>
                  </a:cubicBezTo>
                  <a:cubicBezTo>
                    <a:pt x="538" y="140"/>
                    <a:pt x="470" y="0"/>
                    <a:pt x="38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609700" y="1703550"/>
              <a:ext cx="12875" cy="7550"/>
            </a:xfrm>
            <a:custGeom>
              <a:avLst/>
              <a:gdLst/>
              <a:ahLst/>
              <a:cxnLst/>
              <a:rect l="l" t="t" r="r" b="b"/>
              <a:pathLst>
                <a:path w="515" h="302" extrusionOk="0">
                  <a:moveTo>
                    <a:pt x="385" y="0"/>
                  </a:moveTo>
                  <a:cubicBezTo>
                    <a:pt x="375" y="0"/>
                    <a:pt x="365" y="3"/>
                    <a:pt x="355" y="8"/>
                  </a:cubicBezTo>
                  <a:cubicBezTo>
                    <a:pt x="253" y="38"/>
                    <a:pt x="176" y="61"/>
                    <a:pt x="104" y="109"/>
                  </a:cubicBezTo>
                  <a:cubicBezTo>
                    <a:pt x="1" y="173"/>
                    <a:pt x="51" y="302"/>
                    <a:pt x="143" y="302"/>
                  </a:cubicBezTo>
                  <a:cubicBezTo>
                    <a:pt x="162" y="302"/>
                    <a:pt x="183" y="296"/>
                    <a:pt x="205" y="282"/>
                  </a:cubicBezTo>
                  <a:cubicBezTo>
                    <a:pt x="253" y="235"/>
                    <a:pt x="325" y="211"/>
                    <a:pt x="402" y="187"/>
                  </a:cubicBezTo>
                  <a:cubicBezTo>
                    <a:pt x="514" y="160"/>
                    <a:pt x="465" y="0"/>
                    <a:pt x="385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891075" y="981375"/>
              <a:ext cx="91300" cy="148025"/>
            </a:xfrm>
            <a:custGeom>
              <a:avLst/>
              <a:gdLst/>
              <a:ahLst/>
              <a:cxnLst/>
              <a:rect l="l" t="t" r="r" b="b"/>
              <a:pathLst>
                <a:path w="3652" h="5921" extrusionOk="0">
                  <a:moveTo>
                    <a:pt x="849" y="1235"/>
                  </a:moveTo>
                  <a:cubicBezTo>
                    <a:pt x="1094" y="1235"/>
                    <a:pt x="1358" y="1303"/>
                    <a:pt x="1583" y="1361"/>
                  </a:cubicBezTo>
                  <a:cubicBezTo>
                    <a:pt x="1757" y="1414"/>
                    <a:pt x="1909" y="1500"/>
                    <a:pt x="2042" y="1610"/>
                  </a:cubicBezTo>
                  <a:lnTo>
                    <a:pt x="2042" y="1610"/>
                  </a:lnTo>
                  <a:cubicBezTo>
                    <a:pt x="1814" y="1832"/>
                    <a:pt x="1563" y="2032"/>
                    <a:pt x="1260" y="2155"/>
                  </a:cubicBezTo>
                  <a:cubicBezTo>
                    <a:pt x="1215" y="2171"/>
                    <a:pt x="1167" y="2178"/>
                    <a:pt x="1119" y="2178"/>
                  </a:cubicBezTo>
                  <a:cubicBezTo>
                    <a:pt x="612" y="2178"/>
                    <a:pt x="0" y="1418"/>
                    <a:pt x="616" y="1260"/>
                  </a:cubicBezTo>
                  <a:cubicBezTo>
                    <a:pt x="690" y="1242"/>
                    <a:pt x="768" y="1235"/>
                    <a:pt x="849" y="1235"/>
                  </a:cubicBezTo>
                  <a:close/>
                  <a:moveTo>
                    <a:pt x="3508" y="0"/>
                  </a:moveTo>
                  <a:cubicBezTo>
                    <a:pt x="3478" y="0"/>
                    <a:pt x="3448" y="12"/>
                    <a:pt x="3428" y="42"/>
                  </a:cubicBezTo>
                  <a:cubicBezTo>
                    <a:pt x="3099" y="514"/>
                    <a:pt x="2705" y="914"/>
                    <a:pt x="2305" y="1338"/>
                  </a:cubicBezTo>
                  <a:cubicBezTo>
                    <a:pt x="2253" y="1394"/>
                    <a:pt x="2199" y="1451"/>
                    <a:pt x="2145" y="1507"/>
                  </a:cubicBezTo>
                  <a:lnTo>
                    <a:pt x="2145" y="1507"/>
                  </a:lnTo>
                  <a:cubicBezTo>
                    <a:pt x="1849" y="1263"/>
                    <a:pt x="1472" y="1102"/>
                    <a:pt x="1010" y="1063"/>
                  </a:cubicBezTo>
                  <a:cubicBezTo>
                    <a:pt x="956" y="1058"/>
                    <a:pt x="891" y="1054"/>
                    <a:pt x="821" y="1054"/>
                  </a:cubicBezTo>
                  <a:cubicBezTo>
                    <a:pt x="574" y="1054"/>
                    <a:pt x="266" y="1105"/>
                    <a:pt x="168" y="1338"/>
                  </a:cubicBezTo>
                  <a:cubicBezTo>
                    <a:pt x="43" y="1708"/>
                    <a:pt x="413" y="2209"/>
                    <a:pt x="765" y="2329"/>
                  </a:cubicBezTo>
                  <a:cubicBezTo>
                    <a:pt x="858" y="2364"/>
                    <a:pt x="950" y="2379"/>
                    <a:pt x="1040" y="2379"/>
                  </a:cubicBezTo>
                  <a:cubicBezTo>
                    <a:pt x="1409" y="2379"/>
                    <a:pt x="1753" y="2121"/>
                    <a:pt x="2031" y="1881"/>
                  </a:cubicBezTo>
                  <a:cubicBezTo>
                    <a:pt x="2082" y="1836"/>
                    <a:pt x="2133" y="1791"/>
                    <a:pt x="2184" y="1744"/>
                  </a:cubicBezTo>
                  <a:lnTo>
                    <a:pt x="2184" y="1744"/>
                  </a:lnTo>
                  <a:cubicBezTo>
                    <a:pt x="2581" y="2170"/>
                    <a:pt x="2760" y="2827"/>
                    <a:pt x="2777" y="3373"/>
                  </a:cubicBezTo>
                  <a:cubicBezTo>
                    <a:pt x="2831" y="4221"/>
                    <a:pt x="2556" y="5164"/>
                    <a:pt x="1959" y="5761"/>
                  </a:cubicBezTo>
                  <a:cubicBezTo>
                    <a:pt x="1882" y="5820"/>
                    <a:pt x="1950" y="5921"/>
                    <a:pt x="2021" y="5921"/>
                  </a:cubicBezTo>
                  <a:cubicBezTo>
                    <a:pt x="2043" y="5921"/>
                    <a:pt x="2066" y="5911"/>
                    <a:pt x="2084" y="5887"/>
                  </a:cubicBezTo>
                  <a:cubicBezTo>
                    <a:pt x="3167" y="4840"/>
                    <a:pt x="3320" y="2685"/>
                    <a:pt x="2293" y="1643"/>
                  </a:cubicBezTo>
                  <a:lnTo>
                    <a:pt x="2293" y="1643"/>
                  </a:lnTo>
                  <a:cubicBezTo>
                    <a:pt x="2770" y="1194"/>
                    <a:pt x="3222" y="669"/>
                    <a:pt x="3601" y="144"/>
                  </a:cubicBezTo>
                  <a:cubicBezTo>
                    <a:pt x="3651" y="72"/>
                    <a:pt x="3580" y="0"/>
                    <a:pt x="350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955550" y="907550"/>
              <a:ext cx="97225" cy="39900"/>
            </a:xfrm>
            <a:custGeom>
              <a:avLst/>
              <a:gdLst/>
              <a:ahLst/>
              <a:cxnLst/>
              <a:rect l="l" t="t" r="r" b="b"/>
              <a:pathLst>
                <a:path w="3889" h="1596" extrusionOk="0">
                  <a:moveTo>
                    <a:pt x="3262" y="273"/>
                  </a:moveTo>
                  <a:cubicBezTo>
                    <a:pt x="2763" y="542"/>
                    <a:pt x="2252" y="786"/>
                    <a:pt x="1744" y="1031"/>
                  </a:cubicBezTo>
                  <a:cubicBezTo>
                    <a:pt x="1517" y="1156"/>
                    <a:pt x="1266" y="1252"/>
                    <a:pt x="1022" y="1353"/>
                  </a:cubicBezTo>
                  <a:cubicBezTo>
                    <a:pt x="1016" y="1357"/>
                    <a:pt x="1010" y="1359"/>
                    <a:pt x="1002" y="1359"/>
                  </a:cubicBezTo>
                  <a:cubicBezTo>
                    <a:pt x="888" y="1359"/>
                    <a:pt x="515" y="969"/>
                    <a:pt x="303" y="755"/>
                  </a:cubicBezTo>
                  <a:lnTo>
                    <a:pt x="303" y="755"/>
                  </a:lnTo>
                  <a:cubicBezTo>
                    <a:pt x="1289" y="596"/>
                    <a:pt x="2275" y="436"/>
                    <a:pt x="3262" y="273"/>
                  </a:cubicBezTo>
                  <a:close/>
                  <a:moveTo>
                    <a:pt x="3772" y="1"/>
                  </a:moveTo>
                  <a:cubicBezTo>
                    <a:pt x="3759" y="1"/>
                    <a:pt x="3746" y="4"/>
                    <a:pt x="3732" y="10"/>
                  </a:cubicBezTo>
                  <a:cubicBezTo>
                    <a:pt x="3729" y="12"/>
                    <a:pt x="3726" y="14"/>
                    <a:pt x="3723" y="15"/>
                  </a:cubicBezTo>
                  <a:lnTo>
                    <a:pt x="3723" y="15"/>
                  </a:lnTo>
                  <a:cubicBezTo>
                    <a:pt x="2516" y="210"/>
                    <a:pt x="1285" y="388"/>
                    <a:pt x="102" y="607"/>
                  </a:cubicBezTo>
                  <a:cubicBezTo>
                    <a:pt x="25" y="607"/>
                    <a:pt x="1" y="709"/>
                    <a:pt x="49" y="756"/>
                  </a:cubicBezTo>
                  <a:cubicBezTo>
                    <a:pt x="347" y="1007"/>
                    <a:pt x="622" y="1306"/>
                    <a:pt x="920" y="1550"/>
                  </a:cubicBezTo>
                  <a:cubicBezTo>
                    <a:pt x="934" y="1583"/>
                    <a:pt x="960" y="1596"/>
                    <a:pt x="988" y="1596"/>
                  </a:cubicBezTo>
                  <a:cubicBezTo>
                    <a:pt x="1006" y="1596"/>
                    <a:pt x="1026" y="1590"/>
                    <a:pt x="1046" y="1580"/>
                  </a:cubicBezTo>
                  <a:cubicBezTo>
                    <a:pt x="1989" y="1132"/>
                    <a:pt x="2908" y="685"/>
                    <a:pt x="3833" y="183"/>
                  </a:cubicBezTo>
                  <a:cubicBezTo>
                    <a:pt x="3837" y="180"/>
                    <a:pt x="3841" y="177"/>
                    <a:pt x="3844" y="174"/>
                  </a:cubicBezTo>
                  <a:lnTo>
                    <a:pt x="3844" y="174"/>
                  </a:lnTo>
                  <a:cubicBezTo>
                    <a:pt x="3889" y="150"/>
                    <a:pt x="3885" y="83"/>
                    <a:pt x="3850" y="42"/>
                  </a:cubicBezTo>
                  <a:lnTo>
                    <a:pt x="3850" y="42"/>
                  </a:lnTo>
                  <a:cubicBezTo>
                    <a:pt x="3831" y="18"/>
                    <a:pt x="3803" y="1"/>
                    <a:pt x="3772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978550" y="908200"/>
              <a:ext cx="74050" cy="68325"/>
            </a:xfrm>
            <a:custGeom>
              <a:avLst/>
              <a:gdLst/>
              <a:ahLst/>
              <a:cxnLst/>
              <a:rect l="l" t="t" r="r" b="b"/>
              <a:pathLst>
                <a:path w="2962" h="2733" extrusionOk="0">
                  <a:moveTo>
                    <a:pt x="2822" y="1"/>
                  </a:moveTo>
                  <a:cubicBezTo>
                    <a:pt x="2801" y="1"/>
                    <a:pt x="2781" y="10"/>
                    <a:pt x="2764" y="32"/>
                  </a:cubicBezTo>
                  <a:cubicBezTo>
                    <a:pt x="2263" y="533"/>
                    <a:pt x="1743" y="981"/>
                    <a:pt x="1170" y="1405"/>
                  </a:cubicBezTo>
                  <a:cubicBezTo>
                    <a:pt x="781" y="1685"/>
                    <a:pt x="540" y="2061"/>
                    <a:pt x="241" y="2413"/>
                  </a:cubicBezTo>
                  <a:lnTo>
                    <a:pt x="241" y="2413"/>
                  </a:lnTo>
                  <a:cubicBezTo>
                    <a:pt x="197" y="2117"/>
                    <a:pt x="197" y="1811"/>
                    <a:pt x="197" y="1501"/>
                  </a:cubicBezTo>
                  <a:cubicBezTo>
                    <a:pt x="197" y="1438"/>
                    <a:pt x="148" y="1406"/>
                    <a:pt x="99" y="1406"/>
                  </a:cubicBezTo>
                  <a:cubicBezTo>
                    <a:pt x="49" y="1406"/>
                    <a:pt x="0" y="1438"/>
                    <a:pt x="0" y="1501"/>
                  </a:cubicBezTo>
                  <a:cubicBezTo>
                    <a:pt x="0" y="1900"/>
                    <a:pt x="0" y="2271"/>
                    <a:pt x="78" y="2671"/>
                  </a:cubicBezTo>
                  <a:cubicBezTo>
                    <a:pt x="78" y="2713"/>
                    <a:pt x="113" y="2732"/>
                    <a:pt x="150" y="2732"/>
                  </a:cubicBezTo>
                  <a:cubicBezTo>
                    <a:pt x="181" y="2732"/>
                    <a:pt x="213" y="2719"/>
                    <a:pt x="227" y="2694"/>
                  </a:cubicBezTo>
                  <a:cubicBezTo>
                    <a:pt x="400" y="2545"/>
                    <a:pt x="496" y="2372"/>
                    <a:pt x="621" y="2199"/>
                  </a:cubicBezTo>
                  <a:cubicBezTo>
                    <a:pt x="872" y="1877"/>
                    <a:pt x="1194" y="1626"/>
                    <a:pt x="1517" y="1375"/>
                  </a:cubicBezTo>
                  <a:cubicBezTo>
                    <a:pt x="2018" y="1029"/>
                    <a:pt x="2466" y="605"/>
                    <a:pt x="2884" y="157"/>
                  </a:cubicBezTo>
                  <a:cubicBezTo>
                    <a:pt x="2962" y="102"/>
                    <a:pt x="2891" y="1"/>
                    <a:pt x="2822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995275" y="907725"/>
              <a:ext cx="57700" cy="75550"/>
            </a:xfrm>
            <a:custGeom>
              <a:avLst/>
              <a:gdLst/>
              <a:ahLst/>
              <a:cxnLst/>
              <a:rect l="l" t="t" r="r" b="b"/>
              <a:pathLst>
                <a:path w="2308" h="3022" extrusionOk="0">
                  <a:moveTo>
                    <a:pt x="2171" y="0"/>
                  </a:moveTo>
                  <a:cubicBezTo>
                    <a:pt x="2135" y="0"/>
                    <a:pt x="2104" y="16"/>
                    <a:pt x="2095" y="51"/>
                  </a:cubicBezTo>
                  <a:cubicBezTo>
                    <a:pt x="1807" y="968"/>
                    <a:pt x="1518" y="1903"/>
                    <a:pt x="1138" y="2773"/>
                  </a:cubicBezTo>
                  <a:lnTo>
                    <a:pt x="1138" y="2773"/>
                  </a:lnTo>
                  <a:cubicBezTo>
                    <a:pt x="808" y="2492"/>
                    <a:pt x="515" y="2162"/>
                    <a:pt x="203" y="1872"/>
                  </a:cubicBezTo>
                  <a:cubicBezTo>
                    <a:pt x="184" y="1847"/>
                    <a:pt x="161" y="1837"/>
                    <a:pt x="139" y="1837"/>
                  </a:cubicBezTo>
                  <a:cubicBezTo>
                    <a:pt x="68" y="1837"/>
                    <a:pt x="0" y="1937"/>
                    <a:pt x="77" y="1991"/>
                  </a:cubicBezTo>
                  <a:cubicBezTo>
                    <a:pt x="424" y="2343"/>
                    <a:pt x="752" y="2690"/>
                    <a:pt x="1122" y="2988"/>
                  </a:cubicBezTo>
                  <a:cubicBezTo>
                    <a:pt x="1144" y="3010"/>
                    <a:pt x="1171" y="3021"/>
                    <a:pt x="1197" y="3021"/>
                  </a:cubicBezTo>
                  <a:cubicBezTo>
                    <a:pt x="1229" y="3021"/>
                    <a:pt x="1258" y="3004"/>
                    <a:pt x="1271" y="2964"/>
                  </a:cubicBezTo>
                  <a:cubicBezTo>
                    <a:pt x="1695" y="2045"/>
                    <a:pt x="1970" y="1072"/>
                    <a:pt x="2292" y="129"/>
                  </a:cubicBezTo>
                  <a:cubicBezTo>
                    <a:pt x="2307" y="49"/>
                    <a:pt x="2233" y="0"/>
                    <a:pt x="2171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3936300" y="961975"/>
              <a:ext cx="33000" cy="5625"/>
            </a:xfrm>
            <a:custGeom>
              <a:avLst/>
              <a:gdLst/>
              <a:ahLst/>
              <a:cxnLst/>
              <a:rect l="l" t="t" r="r" b="b"/>
              <a:pathLst>
                <a:path w="1320" h="225" extrusionOk="0">
                  <a:moveTo>
                    <a:pt x="150" y="0"/>
                  </a:moveTo>
                  <a:cubicBezTo>
                    <a:pt x="1" y="0"/>
                    <a:pt x="1" y="197"/>
                    <a:pt x="150" y="197"/>
                  </a:cubicBezTo>
                  <a:cubicBezTo>
                    <a:pt x="350" y="211"/>
                    <a:pt x="550" y="225"/>
                    <a:pt x="751" y="225"/>
                  </a:cubicBezTo>
                  <a:cubicBezTo>
                    <a:pt x="898" y="225"/>
                    <a:pt x="1046" y="217"/>
                    <a:pt x="1195" y="197"/>
                  </a:cubicBezTo>
                  <a:cubicBezTo>
                    <a:pt x="1320" y="197"/>
                    <a:pt x="1320" y="0"/>
                    <a:pt x="1195" y="0"/>
                  </a:cubicBezTo>
                  <a:cubicBezTo>
                    <a:pt x="1046" y="20"/>
                    <a:pt x="898" y="28"/>
                    <a:pt x="751" y="28"/>
                  </a:cubicBezTo>
                  <a:cubicBezTo>
                    <a:pt x="550" y="28"/>
                    <a:pt x="350" y="14"/>
                    <a:pt x="15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3952225" y="972000"/>
              <a:ext cx="18450" cy="11275"/>
            </a:xfrm>
            <a:custGeom>
              <a:avLst/>
              <a:gdLst/>
              <a:ahLst/>
              <a:cxnLst/>
              <a:rect l="l" t="t" r="r" b="b"/>
              <a:pathLst>
                <a:path w="738" h="451" extrusionOk="0">
                  <a:moveTo>
                    <a:pt x="605" y="0"/>
                  </a:moveTo>
                  <a:cubicBezTo>
                    <a:pt x="589" y="0"/>
                    <a:pt x="573" y="5"/>
                    <a:pt x="558" y="17"/>
                  </a:cubicBezTo>
                  <a:cubicBezTo>
                    <a:pt x="408" y="119"/>
                    <a:pt x="259" y="196"/>
                    <a:pt x="110" y="268"/>
                  </a:cubicBezTo>
                  <a:cubicBezTo>
                    <a:pt x="1" y="309"/>
                    <a:pt x="64" y="451"/>
                    <a:pt x="161" y="451"/>
                  </a:cubicBezTo>
                  <a:cubicBezTo>
                    <a:pt x="175" y="451"/>
                    <a:pt x="190" y="448"/>
                    <a:pt x="205" y="441"/>
                  </a:cubicBezTo>
                  <a:cubicBezTo>
                    <a:pt x="355" y="369"/>
                    <a:pt x="504" y="292"/>
                    <a:pt x="653" y="196"/>
                  </a:cubicBezTo>
                  <a:cubicBezTo>
                    <a:pt x="738" y="131"/>
                    <a:pt x="681" y="0"/>
                    <a:pt x="605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3989350" y="982725"/>
              <a:ext cx="7275" cy="29225"/>
            </a:xfrm>
            <a:custGeom>
              <a:avLst/>
              <a:gdLst/>
              <a:ahLst/>
              <a:cxnLst/>
              <a:rect l="l" t="t" r="r" b="b"/>
              <a:pathLst>
                <a:path w="291" h="1169" extrusionOk="0">
                  <a:moveTo>
                    <a:pt x="126" y="0"/>
                  </a:moveTo>
                  <a:cubicBezTo>
                    <a:pt x="65" y="0"/>
                    <a:pt x="1" y="58"/>
                    <a:pt x="16" y="137"/>
                  </a:cubicBezTo>
                  <a:cubicBezTo>
                    <a:pt x="64" y="436"/>
                    <a:pt x="94" y="758"/>
                    <a:pt x="94" y="1057"/>
                  </a:cubicBezTo>
                  <a:cubicBezTo>
                    <a:pt x="94" y="1131"/>
                    <a:pt x="143" y="1169"/>
                    <a:pt x="192" y="1169"/>
                  </a:cubicBezTo>
                  <a:cubicBezTo>
                    <a:pt x="241" y="1169"/>
                    <a:pt x="291" y="1131"/>
                    <a:pt x="291" y="1057"/>
                  </a:cubicBezTo>
                  <a:cubicBezTo>
                    <a:pt x="291" y="734"/>
                    <a:pt x="267" y="412"/>
                    <a:pt x="213" y="66"/>
                  </a:cubicBezTo>
                  <a:cubicBezTo>
                    <a:pt x="195" y="20"/>
                    <a:pt x="161" y="0"/>
                    <a:pt x="126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3995925" y="977600"/>
              <a:ext cx="18150" cy="14350"/>
            </a:xfrm>
            <a:custGeom>
              <a:avLst/>
              <a:gdLst/>
              <a:ahLst/>
              <a:cxnLst/>
              <a:rect l="l" t="t" r="r" b="b"/>
              <a:pathLst>
                <a:path w="726" h="574" extrusionOk="0">
                  <a:moveTo>
                    <a:pt x="139" y="1"/>
                  </a:moveTo>
                  <a:cubicBezTo>
                    <a:pt x="49" y="1"/>
                    <a:pt x="0" y="134"/>
                    <a:pt x="99" y="193"/>
                  </a:cubicBezTo>
                  <a:cubicBezTo>
                    <a:pt x="248" y="295"/>
                    <a:pt x="374" y="420"/>
                    <a:pt x="523" y="539"/>
                  </a:cubicBezTo>
                  <a:cubicBezTo>
                    <a:pt x="547" y="564"/>
                    <a:pt x="573" y="574"/>
                    <a:pt x="597" y="574"/>
                  </a:cubicBezTo>
                  <a:cubicBezTo>
                    <a:pt x="672" y="574"/>
                    <a:pt x="725" y="474"/>
                    <a:pt x="648" y="420"/>
                  </a:cubicBezTo>
                  <a:cubicBezTo>
                    <a:pt x="499" y="271"/>
                    <a:pt x="350" y="145"/>
                    <a:pt x="201" y="20"/>
                  </a:cubicBezTo>
                  <a:cubicBezTo>
                    <a:pt x="179" y="7"/>
                    <a:pt x="158" y="1"/>
                    <a:pt x="139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3886450" y="964975"/>
              <a:ext cx="25800" cy="25075"/>
            </a:xfrm>
            <a:custGeom>
              <a:avLst/>
              <a:gdLst/>
              <a:ahLst/>
              <a:cxnLst/>
              <a:rect l="l" t="t" r="r" b="b"/>
              <a:pathLst>
                <a:path w="1032" h="1003" extrusionOk="0">
                  <a:moveTo>
                    <a:pt x="402" y="1"/>
                  </a:moveTo>
                  <a:cubicBezTo>
                    <a:pt x="367" y="1"/>
                    <a:pt x="329" y="28"/>
                    <a:pt x="329" y="77"/>
                  </a:cubicBezTo>
                  <a:lnTo>
                    <a:pt x="329" y="376"/>
                  </a:lnTo>
                  <a:cubicBezTo>
                    <a:pt x="251" y="423"/>
                    <a:pt x="180" y="477"/>
                    <a:pt x="102" y="501"/>
                  </a:cubicBezTo>
                  <a:cubicBezTo>
                    <a:pt x="1" y="525"/>
                    <a:pt x="31" y="626"/>
                    <a:pt x="126" y="626"/>
                  </a:cubicBezTo>
                  <a:cubicBezTo>
                    <a:pt x="204" y="650"/>
                    <a:pt x="275" y="650"/>
                    <a:pt x="353" y="650"/>
                  </a:cubicBezTo>
                  <a:cubicBezTo>
                    <a:pt x="377" y="722"/>
                    <a:pt x="377" y="823"/>
                    <a:pt x="377" y="895"/>
                  </a:cubicBezTo>
                  <a:lnTo>
                    <a:pt x="377" y="925"/>
                  </a:lnTo>
                  <a:cubicBezTo>
                    <a:pt x="362" y="968"/>
                    <a:pt x="402" y="1002"/>
                    <a:pt x="446" y="1002"/>
                  </a:cubicBezTo>
                  <a:cubicBezTo>
                    <a:pt x="475" y="1002"/>
                    <a:pt x="507" y="987"/>
                    <a:pt x="526" y="949"/>
                  </a:cubicBezTo>
                  <a:cubicBezTo>
                    <a:pt x="550" y="847"/>
                    <a:pt x="598" y="776"/>
                    <a:pt x="651" y="674"/>
                  </a:cubicBezTo>
                  <a:cubicBezTo>
                    <a:pt x="723" y="674"/>
                    <a:pt x="825" y="698"/>
                    <a:pt x="896" y="746"/>
                  </a:cubicBezTo>
                  <a:cubicBezTo>
                    <a:pt x="907" y="757"/>
                    <a:pt x="919" y="761"/>
                    <a:pt x="932" y="761"/>
                  </a:cubicBezTo>
                  <a:cubicBezTo>
                    <a:pt x="981" y="761"/>
                    <a:pt x="1031" y="689"/>
                    <a:pt x="974" y="650"/>
                  </a:cubicBezTo>
                  <a:cubicBezTo>
                    <a:pt x="896" y="573"/>
                    <a:pt x="825" y="501"/>
                    <a:pt x="777" y="447"/>
                  </a:cubicBezTo>
                  <a:cubicBezTo>
                    <a:pt x="825" y="352"/>
                    <a:pt x="872" y="274"/>
                    <a:pt x="926" y="203"/>
                  </a:cubicBezTo>
                  <a:cubicBezTo>
                    <a:pt x="946" y="139"/>
                    <a:pt x="896" y="95"/>
                    <a:pt x="852" y="95"/>
                  </a:cubicBezTo>
                  <a:cubicBezTo>
                    <a:pt x="842" y="95"/>
                    <a:pt x="833" y="97"/>
                    <a:pt x="825" y="101"/>
                  </a:cubicBezTo>
                  <a:cubicBezTo>
                    <a:pt x="723" y="125"/>
                    <a:pt x="651" y="179"/>
                    <a:pt x="574" y="226"/>
                  </a:cubicBezTo>
                  <a:cubicBezTo>
                    <a:pt x="526" y="179"/>
                    <a:pt x="502" y="101"/>
                    <a:pt x="448" y="29"/>
                  </a:cubicBezTo>
                  <a:cubicBezTo>
                    <a:pt x="440" y="10"/>
                    <a:pt x="421" y="1"/>
                    <a:pt x="402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3979150" y="1041375"/>
              <a:ext cx="26725" cy="23450"/>
            </a:xfrm>
            <a:custGeom>
              <a:avLst/>
              <a:gdLst/>
              <a:ahLst/>
              <a:cxnLst/>
              <a:rect l="l" t="t" r="r" b="b"/>
              <a:pathLst>
                <a:path w="1069" h="938" extrusionOk="0">
                  <a:moveTo>
                    <a:pt x="323" y="1"/>
                  </a:moveTo>
                  <a:cubicBezTo>
                    <a:pt x="277" y="1"/>
                    <a:pt x="234" y="53"/>
                    <a:pt x="251" y="108"/>
                  </a:cubicBezTo>
                  <a:cubicBezTo>
                    <a:pt x="275" y="179"/>
                    <a:pt x="299" y="257"/>
                    <a:pt x="352" y="329"/>
                  </a:cubicBezTo>
                  <a:cubicBezTo>
                    <a:pt x="275" y="376"/>
                    <a:pt x="203" y="406"/>
                    <a:pt x="125" y="454"/>
                  </a:cubicBezTo>
                  <a:lnTo>
                    <a:pt x="102" y="454"/>
                  </a:lnTo>
                  <a:cubicBezTo>
                    <a:pt x="0" y="478"/>
                    <a:pt x="24" y="603"/>
                    <a:pt x="125" y="603"/>
                  </a:cubicBezTo>
                  <a:lnTo>
                    <a:pt x="424" y="603"/>
                  </a:lnTo>
                  <a:cubicBezTo>
                    <a:pt x="448" y="675"/>
                    <a:pt x="472" y="776"/>
                    <a:pt x="448" y="854"/>
                  </a:cubicBezTo>
                  <a:cubicBezTo>
                    <a:pt x="448" y="901"/>
                    <a:pt x="501" y="937"/>
                    <a:pt x="545" y="937"/>
                  </a:cubicBezTo>
                  <a:cubicBezTo>
                    <a:pt x="568" y="937"/>
                    <a:pt x="589" y="927"/>
                    <a:pt x="597" y="902"/>
                  </a:cubicBezTo>
                  <a:cubicBezTo>
                    <a:pt x="621" y="800"/>
                    <a:pt x="675" y="705"/>
                    <a:pt x="699" y="603"/>
                  </a:cubicBezTo>
                  <a:cubicBezTo>
                    <a:pt x="800" y="627"/>
                    <a:pt x="896" y="627"/>
                    <a:pt x="973" y="651"/>
                  </a:cubicBezTo>
                  <a:cubicBezTo>
                    <a:pt x="1045" y="651"/>
                    <a:pt x="1069" y="555"/>
                    <a:pt x="1021" y="526"/>
                  </a:cubicBezTo>
                  <a:cubicBezTo>
                    <a:pt x="973" y="454"/>
                    <a:pt x="896" y="406"/>
                    <a:pt x="824" y="352"/>
                  </a:cubicBezTo>
                  <a:cubicBezTo>
                    <a:pt x="848" y="305"/>
                    <a:pt x="896" y="227"/>
                    <a:pt x="949" y="155"/>
                  </a:cubicBezTo>
                  <a:cubicBezTo>
                    <a:pt x="991" y="114"/>
                    <a:pt x="937" y="49"/>
                    <a:pt x="875" y="49"/>
                  </a:cubicBezTo>
                  <a:cubicBezTo>
                    <a:pt x="866" y="49"/>
                    <a:pt x="857" y="51"/>
                    <a:pt x="848" y="54"/>
                  </a:cubicBezTo>
                  <a:cubicBezTo>
                    <a:pt x="746" y="108"/>
                    <a:pt x="675" y="155"/>
                    <a:pt x="573" y="203"/>
                  </a:cubicBezTo>
                  <a:cubicBezTo>
                    <a:pt x="502" y="155"/>
                    <a:pt x="424" y="108"/>
                    <a:pt x="376" y="30"/>
                  </a:cubicBezTo>
                  <a:cubicBezTo>
                    <a:pt x="361" y="9"/>
                    <a:pt x="341" y="1"/>
                    <a:pt x="323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3398425" y="921475"/>
              <a:ext cx="117000" cy="154475"/>
            </a:xfrm>
            <a:custGeom>
              <a:avLst/>
              <a:gdLst/>
              <a:ahLst/>
              <a:cxnLst/>
              <a:rect l="l" t="t" r="r" b="b"/>
              <a:pathLst>
                <a:path w="4680" h="6179" extrusionOk="0">
                  <a:moveTo>
                    <a:pt x="2267" y="0"/>
                  </a:moveTo>
                  <a:cubicBezTo>
                    <a:pt x="2249" y="0"/>
                    <a:pt x="2229" y="8"/>
                    <a:pt x="2209" y="26"/>
                  </a:cubicBezTo>
                  <a:cubicBezTo>
                    <a:pt x="1540" y="450"/>
                    <a:pt x="746" y="623"/>
                    <a:pt x="48" y="1023"/>
                  </a:cubicBezTo>
                  <a:cubicBezTo>
                    <a:pt x="24" y="1023"/>
                    <a:pt x="0" y="1095"/>
                    <a:pt x="0" y="1119"/>
                  </a:cubicBezTo>
                  <a:cubicBezTo>
                    <a:pt x="645" y="2838"/>
                    <a:pt x="1463" y="4456"/>
                    <a:pt x="2185" y="6122"/>
                  </a:cubicBezTo>
                  <a:cubicBezTo>
                    <a:pt x="2202" y="6162"/>
                    <a:pt x="2230" y="6179"/>
                    <a:pt x="2257" y="6179"/>
                  </a:cubicBezTo>
                  <a:cubicBezTo>
                    <a:pt x="2314" y="6179"/>
                    <a:pt x="2371" y="6105"/>
                    <a:pt x="2334" y="6020"/>
                  </a:cubicBezTo>
                  <a:cubicBezTo>
                    <a:pt x="1940" y="5053"/>
                    <a:pt x="1493" y="4104"/>
                    <a:pt x="1069" y="3137"/>
                  </a:cubicBezTo>
                  <a:cubicBezTo>
                    <a:pt x="794" y="2540"/>
                    <a:pt x="543" y="1943"/>
                    <a:pt x="299" y="1322"/>
                  </a:cubicBezTo>
                  <a:cubicBezTo>
                    <a:pt x="221" y="1119"/>
                    <a:pt x="245" y="1119"/>
                    <a:pt x="472" y="1023"/>
                  </a:cubicBezTo>
                  <a:cubicBezTo>
                    <a:pt x="693" y="922"/>
                    <a:pt x="967" y="820"/>
                    <a:pt x="1218" y="725"/>
                  </a:cubicBezTo>
                  <a:cubicBezTo>
                    <a:pt x="1585" y="586"/>
                    <a:pt x="1917" y="446"/>
                    <a:pt x="2240" y="244"/>
                  </a:cubicBezTo>
                  <a:lnTo>
                    <a:pt x="2240" y="244"/>
                  </a:lnTo>
                  <a:cubicBezTo>
                    <a:pt x="2681" y="996"/>
                    <a:pt x="2969" y="1898"/>
                    <a:pt x="3307" y="2689"/>
                  </a:cubicBezTo>
                  <a:cubicBezTo>
                    <a:pt x="3701" y="3632"/>
                    <a:pt x="4078" y="4551"/>
                    <a:pt x="4448" y="5501"/>
                  </a:cubicBezTo>
                  <a:cubicBezTo>
                    <a:pt x="4469" y="5548"/>
                    <a:pt x="4514" y="5569"/>
                    <a:pt x="4556" y="5569"/>
                  </a:cubicBezTo>
                  <a:cubicBezTo>
                    <a:pt x="4620" y="5569"/>
                    <a:pt x="4679" y="5522"/>
                    <a:pt x="4651" y="5447"/>
                  </a:cubicBezTo>
                  <a:cubicBezTo>
                    <a:pt x="4251" y="4480"/>
                    <a:pt x="3851" y="3507"/>
                    <a:pt x="3457" y="2540"/>
                  </a:cubicBezTo>
                  <a:cubicBezTo>
                    <a:pt x="3104" y="1716"/>
                    <a:pt x="2806" y="820"/>
                    <a:pt x="2334" y="50"/>
                  </a:cubicBezTo>
                  <a:cubicBezTo>
                    <a:pt x="2320" y="21"/>
                    <a:pt x="2296" y="0"/>
                    <a:pt x="226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3445400" y="943100"/>
              <a:ext cx="21025" cy="10950"/>
            </a:xfrm>
            <a:custGeom>
              <a:avLst/>
              <a:gdLst/>
              <a:ahLst/>
              <a:cxnLst/>
              <a:rect l="l" t="t" r="r" b="b"/>
              <a:pathLst>
                <a:path w="841" h="438" extrusionOk="0">
                  <a:moveTo>
                    <a:pt x="722" y="0"/>
                  </a:moveTo>
                  <a:cubicBezTo>
                    <a:pt x="710" y="0"/>
                    <a:pt x="697" y="3"/>
                    <a:pt x="682" y="9"/>
                  </a:cubicBezTo>
                  <a:cubicBezTo>
                    <a:pt x="479" y="81"/>
                    <a:pt x="282" y="128"/>
                    <a:pt x="109" y="254"/>
                  </a:cubicBezTo>
                  <a:cubicBezTo>
                    <a:pt x="0" y="300"/>
                    <a:pt x="62" y="437"/>
                    <a:pt x="163" y="437"/>
                  </a:cubicBezTo>
                  <a:cubicBezTo>
                    <a:pt x="178" y="437"/>
                    <a:pt x="194" y="434"/>
                    <a:pt x="211" y="427"/>
                  </a:cubicBezTo>
                  <a:cubicBezTo>
                    <a:pt x="360" y="331"/>
                    <a:pt x="557" y="254"/>
                    <a:pt x="730" y="206"/>
                  </a:cubicBezTo>
                  <a:cubicBezTo>
                    <a:pt x="841" y="164"/>
                    <a:pt x="816" y="0"/>
                    <a:pt x="722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446500" y="966050"/>
              <a:ext cx="30300" cy="17850"/>
            </a:xfrm>
            <a:custGeom>
              <a:avLst/>
              <a:gdLst/>
              <a:ahLst/>
              <a:cxnLst/>
              <a:rect l="l" t="t" r="r" b="b"/>
              <a:pathLst>
                <a:path w="1212" h="714" extrusionOk="0">
                  <a:moveTo>
                    <a:pt x="1060" y="0"/>
                  </a:moveTo>
                  <a:cubicBezTo>
                    <a:pt x="1035" y="0"/>
                    <a:pt x="1008" y="10"/>
                    <a:pt x="984" y="34"/>
                  </a:cubicBezTo>
                  <a:cubicBezTo>
                    <a:pt x="883" y="160"/>
                    <a:pt x="710" y="231"/>
                    <a:pt x="584" y="285"/>
                  </a:cubicBezTo>
                  <a:cubicBezTo>
                    <a:pt x="411" y="357"/>
                    <a:pt x="238" y="434"/>
                    <a:pt x="89" y="530"/>
                  </a:cubicBezTo>
                  <a:cubicBezTo>
                    <a:pt x="1" y="576"/>
                    <a:pt x="66" y="713"/>
                    <a:pt x="151" y="713"/>
                  </a:cubicBezTo>
                  <a:cubicBezTo>
                    <a:pt x="164" y="713"/>
                    <a:pt x="177" y="710"/>
                    <a:pt x="190" y="703"/>
                  </a:cubicBezTo>
                  <a:cubicBezTo>
                    <a:pt x="489" y="506"/>
                    <a:pt x="913" y="434"/>
                    <a:pt x="1134" y="183"/>
                  </a:cubicBezTo>
                  <a:cubicBezTo>
                    <a:pt x="1211" y="106"/>
                    <a:pt x="1142" y="0"/>
                    <a:pt x="106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468925" y="988625"/>
              <a:ext cx="18875" cy="9550"/>
            </a:xfrm>
            <a:custGeom>
              <a:avLst/>
              <a:gdLst/>
              <a:ahLst/>
              <a:cxnLst/>
              <a:rect l="l" t="t" r="r" b="b"/>
              <a:pathLst>
                <a:path w="755" h="382" extrusionOk="0">
                  <a:moveTo>
                    <a:pt x="604" y="1"/>
                  </a:moveTo>
                  <a:cubicBezTo>
                    <a:pt x="597" y="1"/>
                    <a:pt x="590" y="1"/>
                    <a:pt x="583" y="3"/>
                  </a:cubicBezTo>
                  <a:cubicBezTo>
                    <a:pt x="410" y="51"/>
                    <a:pt x="261" y="98"/>
                    <a:pt x="111" y="176"/>
                  </a:cubicBezTo>
                  <a:cubicBezTo>
                    <a:pt x="0" y="218"/>
                    <a:pt x="30" y="382"/>
                    <a:pt x="125" y="382"/>
                  </a:cubicBezTo>
                  <a:cubicBezTo>
                    <a:pt x="137" y="382"/>
                    <a:pt x="151" y="379"/>
                    <a:pt x="165" y="373"/>
                  </a:cubicBezTo>
                  <a:cubicBezTo>
                    <a:pt x="314" y="301"/>
                    <a:pt x="464" y="224"/>
                    <a:pt x="637" y="200"/>
                  </a:cubicBezTo>
                  <a:cubicBezTo>
                    <a:pt x="755" y="177"/>
                    <a:pt x="714" y="1"/>
                    <a:pt x="60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3468925" y="1013725"/>
              <a:ext cx="27175" cy="14300"/>
            </a:xfrm>
            <a:custGeom>
              <a:avLst/>
              <a:gdLst/>
              <a:ahLst/>
              <a:cxnLst/>
              <a:rect l="l" t="t" r="r" b="b"/>
              <a:pathLst>
                <a:path w="1087" h="572" extrusionOk="0">
                  <a:moveTo>
                    <a:pt x="944" y="0"/>
                  </a:moveTo>
                  <a:cubicBezTo>
                    <a:pt x="925" y="0"/>
                    <a:pt x="904" y="6"/>
                    <a:pt x="881" y="20"/>
                  </a:cubicBezTo>
                  <a:cubicBezTo>
                    <a:pt x="637" y="139"/>
                    <a:pt x="386" y="264"/>
                    <a:pt x="111" y="366"/>
                  </a:cubicBezTo>
                  <a:cubicBezTo>
                    <a:pt x="0" y="408"/>
                    <a:pt x="30" y="572"/>
                    <a:pt x="125" y="572"/>
                  </a:cubicBezTo>
                  <a:cubicBezTo>
                    <a:pt x="137" y="572"/>
                    <a:pt x="151" y="569"/>
                    <a:pt x="165" y="563"/>
                  </a:cubicBezTo>
                  <a:cubicBezTo>
                    <a:pt x="434" y="438"/>
                    <a:pt x="708" y="318"/>
                    <a:pt x="983" y="193"/>
                  </a:cubicBezTo>
                  <a:cubicBezTo>
                    <a:pt x="1086" y="129"/>
                    <a:pt x="1036" y="0"/>
                    <a:pt x="94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3484525" y="1039375"/>
              <a:ext cx="23000" cy="12375"/>
            </a:xfrm>
            <a:custGeom>
              <a:avLst/>
              <a:gdLst/>
              <a:ahLst/>
              <a:cxnLst/>
              <a:rect l="l" t="t" r="r" b="b"/>
              <a:pathLst>
                <a:path w="920" h="495" extrusionOk="0">
                  <a:moveTo>
                    <a:pt x="769" y="0"/>
                  </a:moveTo>
                  <a:cubicBezTo>
                    <a:pt x="758" y="0"/>
                    <a:pt x="746" y="3"/>
                    <a:pt x="735" y="9"/>
                  </a:cubicBezTo>
                  <a:cubicBezTo>
                    <a:pt x="508" y="110"/>
                    <a:pt x="311" y="212"/>
                    <a:pt x="84" y="307"/>
                  </a:cubicBezTo>
                  <a:cubicBezTo>
                    <a:pt x="0" y="354"/>
                    <a:pt x="64" y="494"/>
                    <a:pt x="150" y="494"/>
                  </a:cubicBezTo>
                  <a:cubicBezTo>
                    <a:pt x="162" y="494"/>
                    <a:pt x="174" y="492"/>
                    <a:pt x="186" y="486"/>
                  </a:cubicBezTo>
                  <a:cubicBezTo>
                    <a:pt x="407" y="385"/>
                    <a:pt x="610" y="283"/>
                    <a:pt x="831" y="188"/>
                  </a:cubicBezTo>
                  <a:cubicBezTo>
                    <a:pt x="920" y="140"/>
                    <a:pt x="852" y="0"/>
                    <a:pt x="769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3657050" y="938775"/>
              <a:ext cx="173650" cy="96500"/>
            </a:xfrm>
            <a:custGeom>
              <a:avLst/>
              <a:gdLst/>
              <a:ahLst/>
              <a:cxnLst/>
              <a:rect l="l" t="t" r="r" b="b"/>
              <a:pathLst>
                <a:path w="6946" h="3860" extrusionOk="0">
                  <a:moveTo>
                    <a:pt x="3662" y="0"/>
                  </a:moveTo>
                  <a:cubicBezTo>
                    <a:pt x="3610" y="0"/>
                    <a:pt x="3557" y="1"/>
                    <a:pt x="3505" y="3"/>
                  </a:cubicBezTo>
                  <a:cubicBezTo>
                    <a:pt x="2735" y="33"/>
                    <a:pt x="1864" y="278"/>
                    <a:pt x="1243" y="779"/>
                  </a:cubicBezTo>
                  <a:cubicBezTo>
                    <a:pt x="873" y="1101"/>
                    <a:pt x="598" y="1471"/>
                    <a:pt x="347" y="1919"/>
                  </a:cubicBezTo>
                  <a:cubicBezTo>
                    <a:pt x="49" y="2492"/>
                    <a:pt x="126" y="3089"/>
                    <a:pt x="1" y="3734"/>
                  </a:cubicBezTo>
                  <a:cubicBezTo>
                    <a:pt x="1" y="3810"/>
                    <a:pt x="64" y="3859"/>
                    <a:pt x="119" y="3859"/>
                  </a:cubicBezTo>
                  <a:cubicBezTo>
                    <a:pt x="155" y="3859"/>
                    <a:pt x="188" y="3838"/>
                    <a:pt x="198" y="3788"/>
                  </a:cubicBezTo>
                  <a:cubicBezTo>
                    <a:pt x="276" y="3316"/>
                    <a:pt x="222" y="2839"/>
                    <a:pt x="371" y="2391"/>
                  </a:cubicBezTo>
                  <a:cubicBezTo>
                    <a:pt x="496" y="1943"/>
                    <a:pt x="771" y="1549"/>
                    <a:pt x="1070" y="1197"/>
                  </a:cubicBezTo>
                  <a:cubicBezTo>
                    <a:pt x="1643" y="576"/>
                    <a:pt x="2461" y="301"/>
                    <a:pt x="3261" y="230"/>
                  </a:cubicBezTo>
                  <a:cubicBezTo>
                    <a:pt x="3399" y="215"/>
                    <a:pt x="3538" y="207"/>
                    <a:pt x="3678" y="207"/>
                  </a:cubicBezTo>
                  <a:cubicBezTo>
                    <a:pt x="4265" y="207"/>
                    <a:pt x="4853" y="339"/>
                    <a:pt x="5374" y="600"/>
                  </a:cubicBezTo>
                  <a:cubicBezTo>
                    <a:pt x="6019" y="928"/>
                    <a:pt x="6765" y="1770"/>
                    <a:pt x="6693" y="2540"/>
                  </a:cubicBezTo>
                  <a:cubicBezTo>
                    <a:pt x="6693" y="2594"/>
                    <a:pt x="6741" y="2618"/>
                    <a:pt x="6765" y="2642"/>
                  </a:cubicBezTo>
                  <a:lnTo>
                    <a:pt x="6789" y="2642"/>
                  </a:lnTo>
                  <a:cubicBezTo>
                    <a:pt x="6804" y="2649"/>
                    <a:pt x="6820" y="2651"/>
                    <a:pt x="6834" y="2651"/>
                  </a:cubicBezTo>
                  <a:cubicBezTo>
                    <a:pt x="6868" y="2651"/>
                    <a:pt x="6897" y="2635"/>
                    <a:pt x="6914" y="2618"/>
                  </a:cubicBezTo>
                  <a:lnTo>
                    <a:pt x="6914" y="2570"/>
                  </a:lnTo>
                  <a:cubicBezTo>
                    <a:pt x="6946" y="2529"/>
                    <a:pt x="6936" y="2487"/>
                    <a:pt x="6909" y="2460"/>
                  </a:cubicBezTo>
                  <a:lnTo>
                    <a:pt x="6909" y="2460"/>
                  </a:lnTo>
                  <a:cubicBezTo>
                    <a:pt x="6935" y="2430"/>
                    <a:pt x="6931" y="2373"/>
                    <a:pt x="6890" y="2295"/>
                  </a:cubicBezTo>
                  <a:cubicBezTo>
                    <a:pt x="6866" y="2170"/>
                    <a:pt x="6819" y="2045"/>
                    <a:pt x="6765" y="1943"/>
                  </a:cubicBezTo>
                  <a:cubicBezTo>
                    <a:pt x="6693" y="1746"/>
                    <a:pt x="6616" y="1549"/>
                    <a:pt x="6520" y="1376"/>
                  </a:cubicBezTo>
                  <a:cubicBezTo>
                    <a:pt x="6317" y="1048"/>
                    <a:pt x="6043" y="803"/>
                    <a:pt x="5774" y="600"/>
                  </a:cubicBezTo>
                  <a:cubicBezTo>
                    <a:pt x="5167" y="160"/>
                    <a:pt x="4393" y="0"/>
                    <a:pt x="3662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3683175" y="949975"/>
              <a:ext cx="40475" cy="79200"/>
            </a:xfrm>
            <a:custGeom>
              <a:avLst/>
              <a:gdLst/>
              <a:ahLst/>
              <a:cxnLst/>
              <a:rect l="l" t="t" r="r" b="b"/>
              <a:pathLst>
                <a:path w="1619" h="3168" extrusionOk="0">
                  <a:moveTo>
                    <a:pt x="748" y="0"/>
                  </a:moveTo>
                  <a:cubicBezTo>
                    <a:pt x="640" y="0"/>
                    <a:pt x="606" y="154"/>
                    <a:pt x="723" y="182"/>
                  </a:cubicBezTo>
                  <a:cubicBezTo>
                    <a:pt x="1242" y="277"/>
                    <a:pt x="1416" y="725"/>
                    <a:pt x="1171" y="1173"/>
                  </a:cubicBezTo>
                  <a:cubicBezTo>
                    <a:pt x="1022" y="1471"/>
                    <a:pt x="645" y="1644"/>
                    <a:pt x="425" y="1871"/>
                  </a:cubicBezTo>
                  <a:cubicBezTo>
                    <a:pt x="1" y="2319"/>
                    <a:pt x="496" y="2719"/>
                    <a:pt x="645" y="3113"/>
                  </a:cubicBezTo>
                  <a:cubicBezTo>
                    <a:pt x="666" y="3151"/>
                    <a:pt x="706" y="3168"/>
                    <a:pt x="745" y="3168"/>
                  </a:cubicBezTo>
                  <a:cubicBezTo>
                    <a:pt x="812" y="3168"/>
                    <a:pt x="878" y="3120"/>
                    <a:pt x="848" y="3041"/>
                  </a:cubicBezTo>
                  <a:cubicBezTo>
                    <a:pt x="699" y="2641"/>
                    <a:pt x="222" y="2295"/>
                    <a:pt x="723" y="1871"/>
                  </a:cubicBezTo>
                  <a:cubicBezTo>
                    <a:pt x="968" y="1644"/>
                    <a:pt x="1296" y="1495"/>
                    <a:pt x="1416" y="1149"/>
                  </a:cubicBezTo>
                  <a:cubicBezTo>
                    <a:pt x="1619" y="600"/>
                    <a:pt x="1368" y="104"/>
                    <a:pt x="771" y="3"/>
                  </a:cubicBezTo>
                  <a:cubicBezTo>
                    <a:pt x="763" y="1"/>
                    <a:pt x="755" y="0"/>
                    <a:pt x="74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3726750" y="942150"/>
              <a:ext cx="56600" cy="71325"/>
            </a:xfrm>
            <a:custGeom>
              <a:avLst/>
              <a:gdLst/>
              <a:ahLst/>
              <a:cxnLst/>
              <a:rect l="l" t="t" r="r" b="b"/>
              <a:pathLst>
                <a:path w="2264" h="2853" extrusionOk="0">
                  <a:moveTo>
                    <a:pt x="1797" y="0"/>
                  </a:moveTo>
                  <a:cubicBezTo>
                    <a:pt x="1779" y="0"/>
                    <a:pt x="1759" y="5"/>
                    <a:pt x="1738" y="17"/>
                  </a:cubicBezTo>
                  <a:cubicBezTo>
                    <a:pt x="1267" y="345"/>
                    <a:pt x="1" y="1414"/>
                    <a:pt x="520" y="2107"/>
                  </a:cubicBezTo>
                  <a:cubicBezTo>
                    <a:pt x="670" y="2310"/>
                    <a:pt x="944" y="2310"/>
                    <a:pt x="1141" y="2310"/>
                  </a:cubicBezTo>
                  <a:cubicBezTo>
                    <a:pt x="1182" y="2312"/>
                    <a:pt x="1226" y="2313"/>
                    <a:pt x="1271" y="2313"/>
                  </a:cubicBezTo>
                  <a:cubicBezTo>
                    <a:pt x="1326" y="2313"/>
                    <a:pt x="1383" y="2312"/>
                    <a:pt x="1439" y="2312"/>
                  </a:cubicBezTo>
                  <a:cubicBezTo>
                    <a:pt x="1734" y="2312"/>
                    <a:pt x="2010" y="2343"/>
                    <a:pt x="1864" y="2733"/>
                  </a:cubicBezTo>
                  <a:cubicBezTo>
                    <a:pt x="1835" y="2805"/>
                    <a:pt x="1894" y="2853"/>
                    <a:pt x="1957" y="2853"/>
                  </a:cubicBezTo>
                  <a:cubicBezTo>
                    <a:pt x="1998" y="2853"/>
                    <a:pt x="2041" y="2831"/>
                    <a:pt x="2061" y="2781"/>
                  </a:cubicBezTo>
                  <a:cubicBezTo>
                    <a:pt x="2264" y="2208"/>
                    <a:pt x="1840" y="2107"/>
                    <a:pt x="1368" y="2107"/>
                  </a:cubicBezTo>
                  <a:cubicBezTo>
                    <a:pt x="1326" y="2107"/>
                    <a:pt x="1284" y="2107"/>
                    <a:pt x="1241" y="2107"/>
                  </a:cubicBezTo>
                  <a:cubicBezTo>
                    <a:pt x="899" y="2107"/>
                    <a:pt x="555" y="2083"/>
                    <a:pt x="646" y="1659"/>
                  </a:cubicBezTo>
                  <a:cubicBezTo>
                    <a:pt x="747" y="1062"/>
                    <a:pt x="1368" y="519"/>
                    <a:pt x="1840" y="196"/>
                  </a:cubicBezTo>
                  <a:cubicBezTo>
                    <a:pt x="1944" y="131"/>
                    <a:pt x="1891" y="0"/>
                    <a:pt x="179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3760950" y="978675"/>
              <a:ext cx="6125" cy="4950"/>
            </a:xfrm>
            <a:custGeom>
              <a:avLst/>
              <a:gdLst/>
              <a:ahLst/>
              <a:cxnLst/>
              <a:rect l="l" t="t" r="r" b="b"/>
              <a:pathLst>
                <a:path w="245" h="198" extrusionOk="0">
                  <a:moveTo>
                    <a:pt x="125" y="1"/>
                  </a:moveTo>
                  <a:cubicBezTo>
                    <a:pt x="0" y="1"/>
                    <a:pt x="0" y="198"/>
                    <a:pt x="125" y="198"/>
                  </a:cubicBezTo>
                  <a:cubicBezTo>
                    <a:pt x="245" y="198"/>
                    <a:pt x="245" y="1"/>
                    <a:pt x="125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3771525" y="961225"/>
              <a:ext cx="6750" cy="5100"/>
            </a:xfrm>
            <a:custGeom>
              <a:avLst/>
              <a:gdLst/>
              <a:ahLst/>
              <a:cxnLst/>
              <a:rect l="l" t="t" r="r" b="b"/>
              <a:pathLst>
                <a:path w="270" h="204" extrusionOk="0">
                  <a:moveTo>
                    <a:pt x="150" y="0"/>
                  </a:moveTo>
                  <a:cubicBezTo>
                    <a:pt x="1" y="0"/>
                    <a:pt x="1" y="203"/>
                    <a:pt x="150" y="203"/>
                  </a:cubicBezTo>
                  <a:cubicBezTo>
                    <a:pt x="270" y="203"/>
                    <a:pt x="270" y="0"/>
                    <a:pt x="15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3786450" y="961225"/>
              <a:ext cx="6750" cy="5100"/>
            </a:xfrm>
            <a:custGeom>
              <a:avLst/>
              <a:gdLst/>
              <a:ahLst/>
              <a:cxnLst/>
              <a:rect l="l" t="t" r="r" b="b"/>
              <a:pathLst>
                <a:path w="270" h="204" extrusionOk="0">
                  <a:moveTo>
                    <a:pt x="150" y="0"/>
                  </a:moveTo>
                  <a:cubicBezTo>
                    <a:pt x="1" y="0"/>
                    <a:pt x="1" y="203"/>
                    <a:pt x="150" y="203"/>
                  </a:cubicBezTo>
                  <a:cubicBezTo>
                    <a:pt x="270" y="203"/>
                    <a:pt x="270" y="0"/>
                    <a:pt x="15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3776450" y="975550"/>
              <a:ext cx="6900" cy="5100"/>
            </a:xfrm>
            <a:custGeom>
              <a:avLst/>
              <a:gdLst/>
              <a:ahLst/>
              <a:cxnLst/>
              <a:rect l="l" t="t" r="r" b="b"/>
              <a:pathLst>
                <a:path w="276" h="204" extrusionOk="0">
                  <a:moveTo>
                    <a:pt x="150" y="0"/>
                  </a:moveTo>
                  <a:cubicBezTo>
                    <a:pt x="1" y="0"/>
                    <a:pt x="1" y="203"/>
                    <a:pt x="150" y="203"/>
                  </a:cubicBezTo>
                  <a:cubicBezTo>
                    <a:pt x="276" y="203"/>
                    <a:pt x="276" y="0"/>
                    <a:pt x="15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3780200" y="990475"/>
              <a:ext cx="6875" cy="5100"/>
            </a:xfrm>
            <a:custGeom>
              <a:avLst/>
              <a:gdLst/>
              <a:ahLst/>
              <a:cxnLst/>
              <a:rect l="l" t="t" r="r" b="b"/>
              <a:pathLst>
                <a:path w="275" h="204" extrusionOk="0">
                  <a:moveTo>
                    <a:pt x="126" y="0"/>
                  </a:moveTo>
                  <a:cubicBezTo>
                    <a:pt x="0" y="0"/>
                    <a:pt x="0" y="203"/>
                    <a:pt x="126" y="203"/>
                  </a:cubicBezTo>
                  <a:lnTo>
                    <a:pt x="149" y="203"/>
                  </a:lnTo>
                  <a:cubicBezTo>
                    <a:pt x="275" y="203"/>
                    <a:pt x="275" y="0"/>
                    <a:pt x="149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3798850" y="976900"/>
              <a:ext cx="6875" cy="4950"/>
            </a:xfrm>
            <a:custGeom>
              <a:avLst/>
              <a:gdLst/>
              <a:ahLst/>
              <a:cxnLst/>
              <a:rect l="l" t="t" r="r" b="b"/>
              <a:pathLst>
                <a:path w="275" h="198" extrusionOk="0">
                  <a:moveTo>
                    <a:pt x="150" y="0"/>
                  </a:moveTo>
                  <a:cubicBezTo>
                    <a:pt x="0" y="0"/>
                    <a:pt x="0" y="197"/>
                    <a:pt x="150" y="197"/>
                  </a:cubicBezTo>
                  <a:cubicBezTo>
                    <a:pt x="275" y="197"/>
                    <a:pt x="275" y="0"/>
                    <a:pt x="15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3797650" y="994200"/>
              <a:ext cx="6150" cy="5100"/>
            </a:xfrm>
            <a:custGeom>
              <a:avLst/>
              <a:gdLst/>
              <a:ahLst/>
              <a:cxnLst/>
              <a:rect l="l" t="t" r="r" b="b"/>
              <a:pathLst>
                <a:path w="246" h="204" extrusionOk="0">
                  <a:moveTo>
                    <a:pt x="120" y="1"/>
                  </a:moveTo>
                  <a:cubicBezTo>
                    <a:pt x="1" y="1"/>
                    <a:pt x="1" y="204"/>
                    <a:pt x="120" y="204"/>
                  </a:cubicBezTo>
                  <a:cubicBezTo>
                    <a:pt x="245" y="204"/>
                    <a:pt x="245" y="1"/>
                    <a:pt x="12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3676900" y="1019125"/>
              <a:ext cx="6900" cy="4950"/>
            </a:xfrm>
            <a:custGeom>
              <a:avLst/>
              <a:gdLst/>
              <a:ahLst/>
              <a:cxnLst/>
              <a:rect l="l" t="t" r="r" b="b"/>
              <a:pathLst>
                <a:path w="276" h="198" extrusionOk="0">
                  <a:moveTo>
                    <a:pt x="150" y="1"/>
                  </a:moveTo>
                  <a:cubicBezTo>
                    <a:pt x="1" y="1"/>
                    <a:pt x="1" y="198"/>
                    <a:pt x="150" y="198"/>
                  </a:cubicBezTo>
                  <a:cubicBezTo>
                    <a:pt x="276" y="198"/>
                    <a:pt x="276" y="1"/>
                    <a:pt x="15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3668250" y="1004200"/>
              <a:ext cx="6300" cy="4950"/>
            </a:xfrm>
            <a:custGeom>
              <a:avLst/>
              <a:gdLst/>
              <a:ahLst/>
              <a:cxnLst/>
              <a:rect l="l" t="t" r="r" b="b"/>
              <a:pathLst>
                <a:path w="252" h="198" extrusionOk="0">
                  <a:moveTo>
                    <a:pt x="126" y="1"/>
                  </a:moveTo>
                  <a:cubicBezTo>
                    <a:pt x="1" y="1"/>
                    <a:pt x="1" y="198"/>
                    <a:pt x="126" y="198"/>
                  </a:cubicBezTo>
                  <a:cubicBezTo>
                    <a:pt x="251" y="198"/>
                    <a:pt x="251" y="1"/>
                    <a:pt x="12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3686325" y="988675"/>
              <a:ext cx="6125" cy="4950"/>
            </a:xfrm>
            <a:custGeom>
              <a:avLst/>
              <a:gdLst/>
              <a:ahLst/>
              <a:cxnLst/>
              <a:rect l="l" t="t" r="r" b="b"/>
              <a:pathLst>
                <a:path w="245" h="198" extrusionOk="0">
                  <a:moveTo>
                    <a:pt x="125" y="1"/>
                  </a:moveTo>
                  <a:cubicBezTo>
                    <a:pt x="0" y="1"/>
                    <a:pt x="0" y="198"/>
                    <a:pt x="125" y="198"/>
                  </a:cubicBezTo>
                  <a:cubicBezTo>
                    <a:pt x="245" y="198"/>
                    <a:pt x="245" y="1"/>
                    <a:pt x="125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3683775" y="973750"/>
              <a:ext cx="6300" cy="4950"/>
            </a:xfrm>
            <a:custGeom>
              <a:avLst/>
              <a:gdLst/>
              <a:ahLst/>
              <a:cxnLst/>
              <a:rect l="l" t="t" r="r" b="b"/>
              <a:pathLst>
                <a:path w="252" h="198" extrusionOk="0">
                  <a:moveTo>
                    <a:pt x="126" y="1"/>
                  </a:moveTo>
                  <a:cubicBezTo>
                    <a:pt x="1" y="1"/>
                    <a:pt x="1" y="198"/>
                    <a:pt x="126" y="198"/>
                  </a:cubicBezTo>
                  <a:cubicBezTo>
                    <a:pt x="251" y="198"/>
                    <a:pt x="251" y="1"/>
                    <a:pt x="12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3701825" y="966900"/>
              <a:ext cx="6900" cy="4950"/>
            </a:xfrm>
            <a:custGeom>
              <a:avLst/>
              <a:gdLst/>
              <a:ahLst/>
              <a:cxnLst/>
              <a:rect l="l" t="t" r="r" b="b"/>
              <a:pathLst>
                <a:path w="276" h="198" extrusionOk="0">
                  <a:moveTo>
                    <a:pt x="150" y="0"/>
                  </a:moveTo>
                  <a:cubicBezTo>
                    <a:pt x="1" y="0"/>
                    <a:pt x="1" y="197"/>
                    <a:pt x="150" y="197"/>
                  </a:cubicBezTo>
                  <a:cubicBezTo>
                    <a:pt x="276" y="197"/>
                    <a:pt x="276" y="0"/>
                    <a:pt x="15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3966750" y="1598075"/>
              <a:ext cx="6900" cy="4950"/>
            </a:xfrm>
            <a:custGeom>
              <a:avLst/>
              <a:gdLst/>
              <a:ahLst/>
              <a:cxnLst/>
              <a:rect l="l" t="t" r="r" b="b"/>
              <a:pathLst>
                <a:path w="276" h="198" extrusionOk="0">
                  <a:moveTo>
                    <a:pt x="126" y="0"/>
                  </a:moveTo>
                  <a:cubicBezTo>
                    <a:pt x="1" y="0"/>
                    <a:pt x="1" y="197"/>
                    <a:pt x="126" y="197"/>
                  </a:cubicBezTo>
                  <a:cubicBezTo>
                    <a:pt x="275" y="197"/>
                    <a:pt x="275" y="0"/>
                    <a:pt x="126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3973025" y="1586275"/>
              <a:ext cx="6150" cy="4950"/>
            </a:xfrm>
            <a:custGeom>
              <a:avLst/>
              <a:gdLst/>
              <a:ahLst/>
              <a:cxnLst/>
              <a:rect l="l" t="t" r="r" b="b"/>
              <a:pathLst>
                <a:path w="246" h="198" extrusionOk="0">
                  <a:moveTo>
                    <a:pt x="120" y="0"/>
                  </a:moveTo>
                  <a:cubicBezTo>
                    <a:pt x="0" y="0"/>
                    <a:pt x="0" y="197"/>
                    <a:pt x="120" y="197"/>
                  </a:cubicBezTo>
                  <a:cubicBezTo>
                    <a:pt x="245" y="197"/>
                    <a:pt x="245" y="0"/>
                    <a:pt x="120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980475" y="1595525"/>
              <a:ext cx="6150" cy="5100"/>
            </a:xfrm>
            <a:custGeom>
              <a:avLst/>
              <a:gdLst/>
              <a:ahLst/>
              <a:cxnLst/>
              <a:rect l="l" t="t" r="r" b="b"/>
              <a:pathLst>
                <a:path w="246" h="204" extrusionOk="0">
                  <a:moveTo>
                    <a:pt x="120" y="1"/>
                  </a:moveTo>
                  <a:cubicBezTo>
                    <a:pt x="1" y="1"/>
                    <a:pt x="1" y="203"/>
                    <a:pt x="120" y="203"/>
                  </a:cubicBezTo>
                  <a:cubicBezTo>
                    <a:pt x="246" y="203"/>
                    <a:pt x="246" y="1"/>
                    <a:pt x="120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4052575" y="1562700"/>
              <a:ext cx="6275" cy="4950"/>
            </a:xfrm>
            <a:custGeom>
              <a:avLst/>
              <a:gdLst/>
              <a:ahLst/>
              <a:cxnLst/>
              <a:rect l="l" t="t" r="r" b="b"/>
              <a:pathLst>
                <a:path w="251" h="198" extrusionOk="0">
                  <a:moveTo>
                    <a:pt x="126" y="0"/>
                  </a:moveTo>
                  <a:cubicBezTo>
                    <a:pt x="0" y="0"/>
                    <a:pt x="0" y="197"/>
                    <a:pt x="126" y="197"/>
                  </a:cubicBezTo>
                  <a:cubicBezTo>
                    <a:pt x="251" y="197"/>
                    <a:pt x="251" y="0"/>
                    <a:pt x="126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4057500" y="1555225"/>
              <a:ext cx="6275" cy="4950"/>
            </a:xfrm>
            <a:custGeom>
              <a:avLst/>
              <a:gdLst/>
              <a:ahLst/>
              <a:cxnLst/>
              <a:rect l="l" t="t" r="r" b="b"/>
              <a:pathLst>
                <a:path w="251" h="198" extrusionOk="0">
                  <a:moveTo>
                    <a:pt x="126" y="1"/>
                  </a:moveTo>
                  <a:cubicBezTo>
                    <a:pt x="0" y="1"/>
                    <a:pt x="0" y="198"/>
                    <a:pt x="126" y="198"/>
                  </a:cubicBezTo>
                  <a:cubicBezTo>
                    <a:pt x="251" y="198"/>
                    <a:pt x="251" y="1"/>
                    <a:pt x="126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4061225" y="1563300"/>
              <a:ext cx="6900" cy="4950"/>
            </a:xfrm>
            <a:custGeom>
              <a:avLst/>
              <a:gdLst/>
              <a:ahLst/>
              <a:cxnLst/>
              <a:rect l="l" t="t" r="r" b="b"/>
              <a:pathLst>
                <a:path w="276" h="198" extrusionOk="0">
                  <a:moveTo>
                    <a:pt x="126" y="0"/>
                  </a:moveTo>
                  <a:cubicBezTo>
                    <a:pt x="0" y="0"/>
                    <a:pt x="0" y="197"/>
                    <a:pt x="126" y="197"/>
                  </a:cubicBezTo>
                  <a:cubicBezTo>
                    <a:pt x="275" y="197"/>
                    <a:pt x="275" y="0"/>
                    <a:pt x="126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3566925" y="941375"/>
              <a:ext cx="41650" cy="111175"/>
            </a:xfrm>
            <a:custGeom>
              <a:avLst/>
              <a:gdLst/>
              <a:ahLst/>
              <a:cxnLst/>
              <a:rect l="l" t="t" r="r" b="b"/>
              <a:pathLst>
                <a:path w="1666" h="4447" extrusionOk="0">
                  <a:moveTo>
                    <a:pt x="1564" y="0"/>
                  </a:moveTo>
                  <a:cubicBezTo>
                    <a:pt x="1140" y="48"/>
                    <a:pt x="693" y="48"/>
                    <a:pt x="275" y="102"/>
                  </a:cubicBezTo>
                  <a:cubicBezTo>
                    <a:pt x="221" y="102"/>
                    <a:pt x="173" y="150"/>
                    <a:pt x="173" y="197"/>
                  </a:cubicBezTo>
                  <a:cubicBezTo>
                    <a:pt x="72" y="1570"/>
                    <a:pt x="0" y="2961"/>
                    <a:pt x="48" y="4352"/>
                  </a:cubicBezTo>
                  <a:cubicBezTo>
                    <a:pt x="48" y="4415"/>
                    <a:pt x="97" y="4446"/>
                    <a:pt x="146" y="4446"/>
                  </a:cubicBezTo>
                  <a:cubicBezTo>
                    <a:pt x="196" y="4446"/>
                    <a:pt x="245" y="4415"/>
                    <a:pt x="245" y="4352"/>
                  </a:cubicBezTo>
                  <a:cubicBezTo>
                    <a:pt x="221" y="3684"/>
                    <a:pt x="245" y="3009"/>
                    <a:pt x="275" y="2341"/>
                  </a:cubicBezTo>
                  <a:cubicBezTo>
                    <a:pt x="275" y="1917"/>
                    <a:pt x="299" y="1493"/>
                    <a:pt x="323" y="1069"/>
                  </a:cubicBezTo>
                  <a:cubicBezTo>
                    <a:pt x="323" y="872"/>
                    <a:pt x="346" y="675"/>
                    <a:pt x="346" y="472"/>
                  </a:cubicBezTo>
                  <a:cubicBezTo>
                    <a:pt x="370" y="227"/>
                    <a:pt x="543" y="275"/>
                    <a:pt x="770" y="251"/>
                  </a:cubicBezTo>
                  <a:cubicBezTo>
                    <a:pt x="943" y="251"/>
                    <a:pt x="1093" y="227"/>
                    <a:pt x="1242" y="227"/>
                  </a:cubicBezTo>
                  <a:cubicBezTo>
                    <a:pt x="1310" y="220"/>
                    <a:pt x="1358" y="214"/>
                    <a:pt x="1392" y="214"/>
                  </a:cubicBezTo>
                  <a:cubicBezTo>
                    <a:pt x="1496" y="214"/>
                    <a:pt x="1469" y="265"/>
                    <a:pt x="1469" y="472"/>
                  </a:cubicBezTo>
                  <a:cubicBezTo>
                    <a:pt x="1439" y="920"/>
                    <a:pt x="1439" y="1367"/>
                    <a:pt x="1439" y="1815"/>
                  </a:cubicBezTo>
                  <a:cubicBezTo>
                    <a:pt x="1415" y="2585"/>
                    <a:pt x="1415" y="3361"/>
                    <a:pt x="1367" y="4108"/>
                  </a:cubicBezTo>
                  <a:cubicBezTo>
                    <a:pt x="1367" y="4167"/>
                    <a:pt x="1416" y="4197"/>
                    <a:pt x="1466" y="4197"/>
                  </a:cubicBezTo>
                  <a:cubicBezTo>
                    <a:pt x="1515" y="4197"/>
                    <a:pt x="1564" y="4167"/>
                    <a:pt x="1564" y="4108"/>
                  </a:cubicBezTo>
                  <a:cubicBezTo>
                    <a:pt x="1642" y="2788"/>
                    <a:pt x="1642" y="1445"/>
                    <a:pt x="1666" y="102"/>
                  </a:cubicBezTo>
                  <a:cubicBezTo>
                    <a:pt x="1666" y="48"/>
                    <a:pt x="1618" y="0"/>
                    <a:pt x="156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3571250" y="958775"/>
              <a:ext cx="37750" cy="7000"/>
            </a:xfrm>
            <a:custGeom>
              <a:avLst/>
              <a:gdLst/>
              <a:ahLst/>
              <a:cxnLst/>
              <a:rect l="l" t="t" r="r" b="b"/>
              <a:pathLst>
                <a:path w="1510" h="280" extrusionOk="0">
                  <a:moveTo>
                    <a:pt x="1364" y="1"/>
                  </a:moveTo>
                  <a:cubicBezTo>
                    <a:pt x="1358" y="1"/>
                    <a:pt x="1351" y="2"/>
                    <a:pt x="1343" y="3"/>
                  </a:cubicBezTo>
                  <a:cubicBezTo>
                    <a:pt x="1077" y="67"/>
                    <a:pt x="813" y="77"/>
                    <a:pt x="541" y="77"/>
                  </a:cubicBezTo>
                  <a:cubicBezTo>
                    <a:pt x="405" y="77"/>
                    <a:pt x="267" y="75"/>
                    <a:pt x="126" y="75"/>
                  </a:cubicBezTo>
                  <a:cubicBezTo>
                    <a:pt x="0" y="75"/>
                    <a:pt x="0" y="277"/>
                    <a:pt x="126" y="277"/>
                  </a:cubicBezTo>
                  <a:cubicBezTo>
                    <a:pt x="261" y="277"/>
                    <a:pt x="396" y="280"/>
                    <a:pt x="531" y="280"/>
                  </a:cubicBezTo>
                  <a:cubicBezTo>
                    <a:pt x="818" y="280"/>
                    <a:pt x="1103" y="269"/>
                    <a:pt x="1391" y="200"/>
                  </a:cubicBezTo>
                  <a:cubicBezTo>
                    <a:pt x="1509" y="177"/>
                    <a:pt x="1474" y="1"/>
                    <a:pt x="136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3580500" y="978075"/>
              <a:ext cx="13750" cy="70925"/>
            </a:xfrm>
            <a:custGeom>
              <a:avLst/>
              <a:gdLst/>
              <a:ahLst/>
              <a:cxnLst/>
              <a:rect l="l" t="t" r="r" b="b"/>
              <a:pathLst>
                <a:path w="550" h="2837" extrusionOk="0">
                  <a:moveTo>
                    <a:pt x="323" y="0"/>
                  </a:moveTo>
                  <a:cubicBezTo>
                    <a:pt x="124" y="0"/>
                    <a:pt x="30" y="2346"/>
                    <a:pt x="0" y="2837"/>
                  </a:cubicBezTo>
                  <a:lnTo>
                    <a:pt x="502" y="2735"/>
                  </a:lnTo>
                  <a:cubicBezTo>
                    <a:pt x="502" y="2192"/>
                    <a:pt x="550" y="1"/>
                    <a:pt x="329" y="1"/>
                  </a:cubicBezTo>
                  <a:cubicBezTo>
                    <a:pt x="327" y="1"/>
                    <a:pt x="325" y="0"/>
                    <a:pt x="323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4192725" y="1185050"/>
              <a:ext cx="35225" cy="34450"/>
            </a:xfrm>
            <a:custGeom>
              <a:avLst/>
              <a:gdLst/>
              <a:ahLst/>
              <a:cxnLst/>
              <a:rect l="l" t="t" r="r" b="b"/>
              <a:pathLst>
                <a:path w="1409" h="1378" extrusionOk="0">
                  <a:moveTo>
                    <a:pt x="846" y="1"/>
                  </a:moveTo>
                  <a:cubicBezTo>
                    <a:pt x="814" y="1"/>
                    <a:pt x="782" y="18"/>
                    <a:pt x="764" y="56"/>
                  </a:cubicBezTo>
                  <a:cubicBezTo>
                    <a:pt x="687" y="152"/>
                    <a:pt x="639" y="253"/>
                    <a:pt x="561" y="354"/>
                  </a:cubicBezTo>
                  <a:cubicBezTo>
                    <a:pt x="466" y="301"/>
                    <a:pt x="364" y="253"/>
                    <a:pt x="263" y="205"/>
                  </a:cubicBezTo>
                  <a:lnTo>
                    <a:pt x="239" y="205"/>
                  </a:lnTo>
                  <a:lnTo>
                    <a:pt x="239" y="181"/>
                  </a:lnTo>
                  <a:cubicBezTo>
                    <a:pt x="217" y="164"/>
                    <a:pt x="194" y="157"/>
                    <a:pt x="172" y="157"/>
                  </a:cubicBezTo>
                  <a:cubicBezTo>
                    <a:pt x="94" y="157"/>
                    <a:pt x="33" y="251"/>
                    <a:pt x="90" y="331"/>
                  </a:cubicBezTo>
                  <a:cubicBezTo>
                    <a:pt x="191" y="450"/>
                    <a:pt x="263" y="551"/>
                    <a:pt x="364" y="677"/>
                  </a:cubicBezTo>
                  <a:cubicBezTo>
                    <a:pt x="287" y="778"/>
                    <a:pt x="191" y="850"/>
                    <a:pt x="90" y="928"/>
                  </a:cubicBezTo>
                  <a:cubicBezTo>
                    <a:pt x="0" y="970"/>
                    <a:pt x="50" y="1109"/>
                    <a:pt x="132" y="1109"/>
                  </a:cubicBezTo>
                  <a:cubicBezTo>
                    <a:pt x="143" y="1109"/>
                    <a:pt x="155" y="1106"/>
                    <a:pt x="167" y="1101"/>
                  </a:cubicBezTo>
                  <a:cubicBezTo>
                    <a:pt x="316" y="1077"/>
                    <a:pt x="436" y="1023"/>
                    <a:pt x="561" y="975"/>
                  </a:cubicBezTo>
                  <a:cubicBezTo>
                    <a:pt x="639" y="1101"/>
                    <a:pt x="710" y="1196"/>
                    <a:pt x="764" y="1322"/>
                  </a:cubicBezTo>
                  <a:cubicBezTo>
                    <a:pt x="783" y="1361"/>
                    <a:pt x="817" y="1378"/>
                    <a:pt x="851" y="1378"/>
                  </a:cubicBezTo>
                  <a:cubicBezTo>
                    <a:pt x="905" y="1378"/>
                    <a:pt x="961" y="1336"/>
                    <a:pt x="961" y="1274"/>
                  </a:cubicBezTo>
                  <a:cubicBezTo>
                    <a:pt x="961" y="1148"/>
                    <a:pt x="961" y="1023"/>
                    <a:pt x="937" y="898"/>
                  </a:cubicBezTo>
                  <a:cubicBezTo>
                    <a:pt x="1063" y="874"/>
                    <a:pt x="1158" y="874"/>
                    <a:pt x="1284" y="874"/>
                  </a:cubicBezTo>
                  <a:cubicBezTo>
                    <a:pt x="1385" y="874"/>
                    <a:pt x="1409" y="725"/>
                    <a:pt x="1307" y="677"/>
                  </a:cubicBezTo>
                  <a:cubicBezTo>
                    <a:pt x="1182" y="599"/>
                    <a:pt x="1063" y="551"/>
                    <a:pt x="913" y="504"/>
                  </a:cubicBezTo>
                  <a:cubicBezTo>
                    <a:pt x="913" y="378"/>
                    <a:pt x="913" y="253"/>
                    <a:pt x="937" y="128"/>
                  </a:cubicBezTo>
                  <a:cubicBezTo>
                    <a:pt x="952" y="49"/>
                    <a:pt x="899" y="1"/>
                    <a:pt x="846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3158275" y="1071750"/>
              <a:ext cx="66925" cy="61225"/>
            </a:xfrm>
            <a:custGeom>
              <a:avLst/>
              <a:gdLst/>
              <a:ahLst/>
              <a:cxnLst/>
              <a:rect l="l" t="t" r="r" b="b"/>
              <a:pathLst>
                <a:path w="2677" h="2449" extrusionOk="0">
                  <a:moveTo>
                    <a:pt x="894" y="1"/>
                  </a:moveTo>
                  <a:cubicBezTo>
                    <a:pt x="788" y="1"/>
                    <a:pt x="691" y="101"/>
                    <a:pt x="723" y="236"/>
                  </a:cubicBezTo>
                  <a:cubicBezTo>
                    <a:pt x="747" y="457"/>
                    <a:pt x="800" y="654"/>
                    <a:pt x="872" y="857"/>
                  </a:cubicBezTo>
                  <a:cubicBezTo>
                    <a:pt x="675" y="928"/>
                    <a:pt x="472" y="1006"/>
                    <a:pt x="275" y="1078"/>
                  </a:cubicBezTo>
                  <a:lnTo>
                    <a:pt x="227" y="1078"/>
                  </a:lnTo>
                  <a:cubicBezTo>
                    <a:pt x="1" y="1131"/>
                    <a:pt x="1" y="1454"/>
                    <a:pt x="251" y="1478"/>
                  </a:cubicBezTo>
                  <a:cubicBezTo>
                    <a:pt x="502" y="1478"/>
                    <a:pt x="771" y="1525"/>
                    <a:pt x="1021" y="1549"/>
                  </a:cubicBezTo>
                  <a:cubicBezTo>
                    <a:pt x="1045" y="1776"/>
                    <a:pt x="1045" y="1997"/>
                    <a:pt x="997" y="2224"/>
                  </a:cubicBezTo>
                  <a:cubicBezTo>
                    <a:pt x="967" y="2351"/>
                    <a:pt x="1090" y="2448"/>
                    <a:pt x="1201" y="2448"/>
                  </a:cubicBezTo>
                  <a:cubicBezTo>
                    <a:pt x="1261" y="2448"/>
                    <a:pt x="1318" y="2419"/>
                    <a:pt x="1344" y="2349"/>
                  </a:cubicBezTo>
                  <a:cubicBezTo>
                    <a:pt x="1469" y="2122"/>
                    <a:pt x="1571" y="1902"/>
                    <a:pt x="1696" y="1675"/>
                  </a:cubicBezTo>
                  <a:cubicBezTo>
                    <a:pt x="1917" y="1728"/>
                    <a:pt x="2168" y="1800"/>
                    <a:pt x="2388" y="1878"/>
                  </a:cubicBezTo>
                  <a:cubicBezTo>
                    <a:pt x="2406" y="1882"/>
                    <a:pt x="2422" y="1884"/>
                    <a:pt x="2438" y="1884"/>
                  </a:cubicBezTo>
                  <a:cubicBezTo>
                    <a:pt x="2606" y="1884"/>
                    <a:pt x="2676" y="1664"/>
                    <a:pt x="2562" y="1549"/>
                  </a:cubicBezTo>
                  <a:cubicBezTo>
                    <a:pt x="2412" y="1376"/>
                    <a:pt x="2239" y="1227"/>
                    <a:pt x="2066" y="1078"/>
                  </a:cubicBezTo>
                  <a:cubicBezTo>
                    <a:pt x="2191" y="905"/>
                    <a:pt x="2317" y="755"/>
                    <a:pt x="2466" y="606"/>
                  </a:cubicBezTo>
                  <a:cubicBezTo>
                    <a:pt x="2580" y="493"/>
                    <a:pt x="2468" y="301"/>
                    <a:pt x="2313" y="301"/>
                  </a:cubicBezTo>
                  <a:cubicBezTo>
                    <a:pt x="2297" y="301"/>
                    <a:pt x="2280" y="303"/>
                    <a:pt x="2263" y="308"/>
                  </a:cubicBezTo>
                  <a:cubicBezTo>
                    <a:pt x="1994" y="385"/>
                    <a:pt x="1744" y="481"/>
                    <a:pt x="1493" y="606"/>
                  </a:cubicBezTo>
                  <a:cubicBezTo>
                    <a:pt x="1344" y="433"/>
                    <a:pt x="1171" y="284"/>
                    <a:pt x="1045" y="87"/>
                  </a:cubicBezTo>
                  <a:cubicBezTo>
                    <a:pt x="1003" y="26"/>
                    <a:pt x="947" y="1"/>
                    <a:pt x="894" y="1"/>
                  </a:cubicBezTo>
                  <a:close/>
                </a:path>
              </a:pathLst>
            </a:custGeom>
            <a:solidFill>
              <a:srgbClr val="FAD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4046325" y="1690150"/>
              <a:ext cx="67150" cy="61150"/>
            </a:xfrm>
            <a:custGeom>
              <a:avLst/>
              <a:gdLst/>
              <a:ahLst/>
              <a:cxnLst/>
              <a:rect l="l" t="t" r="r" b="b"/>
              <a:pathLst>
                <a:path w="2686" h="2446" extrusionOk="0">
                  <a:moveTo>
                    <a:pt x="1395" y="0"/>
                  </a:moveTo>
                  <a:cubicBezTo>
                    <a:pt x="1315" y="0"/>
                    <a:pt x="1231" y="51"/>
                    <a:pt x="1193" y="150"/>
                  </a:cubicBezTo>
                  <a:cubicBezTo>
                    <a:pt x="1122" y="323"/>
                    <a:pt x="1068" y="544"/>
                    <a:pt x="996" y="747"/>
                  </a:cubicBezTo>
                  <a:cubicBezTo>
                    <a:pt x="799" y="693"/>
                    <a:pt x="596" y="669"/>
                    <a:pt x="399" y="621"/>
                  </a:cubicBezTo>
                  <a:lnTo>
                    <a:pt x="352" y="621"/>
                  </a:lnTo>
                  <a:cubicBezTo>
                    <a:pt x="320" y="607"/>
                    <a:pt x="289" y="601"/>
                    <a:pt x="261" y="601"/>
                  </a:cubicBezTo>
                  <a:cubicBezTo>
                    <a:pt x="89" y="601"/>
                    <a:pt x="0" y="836"/>
                    <a:pt x="149" y="944"/>
                  </a:cubicBezTo>
                  <a:cubicBezTo>
                    <a:pt x="376" y="1093"/>
                    <a:pt x="573" y="1266"/>
                    <a:pt x="770" y="1439"/>
                  </a:cubicBezTo>
                  <a:cubicBezTo>
                    <a:pt x="698" y="1642"/>
                    <a:pt x="573" y="1815"/>
                    <a:pt x="423" y="1988"/>
                  </a:cubicBezTo>
                  <a:cubicBezTo>
                    <a:pt x="301" y="2111"/>
                    <a:pt x="412" y="2319"/>
                    <a:pt x="555" y="2319"/>
                  </a:cubicBezTo>
                  <a:cubicBezTo>
                    <a:pt x="586" y="2319"/>
                    <a:pt x="618" y="2309"/>
                    <a:pt x="650" y="2287"/>
                  </a:cubicBezTo>
                  <a:cubicBezTo>
                    <a:pt x="871" y="2138"/>
                    <a:pt x="1068" y="2012"/>
                    <a:pt x="1295" y="1863"/>
                  </a:cubicBezTo>
                  <a:cubicBezTo>
                    <a:pt x="1468" y="2036"/>
                    <a:pt x="1641" y="2215"/>
                    <a:pt x="1790" y="2388"/>
                  </a:cubicBezTo>
                  <a:cubicBezTo>
                    <a:pt x="1831" y="2429"/>
                    <a:pt x="1875" y="2446"/>
                    <a:pt x="1918" y="2446"/>
                  </a:cubicBezTo>
                  <a:cubicBezTo>
                    <a:pt x="2033" y="2446"/>
                    <a:pt x="2135" y="2324"/>
                    <a:pt x="2113" y="2215"/>
                  </a:cubicBezTo>
                  <a:cubicBezTo>
                    <a:pt x="2065" y="1988"/>
                    <a:pt x="1993" y="1768"/>
                    <a:pt x="1916" y="1541"/>
                  </a:cubicBezTo>
                  <a:cubicBezTo>
                    <a:pt x="2113" y="1469"/>
                    <a:pt x="2292" y="1391"/>
                    <a:pt x="2489" y="1344"/>
                  </a:cubicBezTo>
                  <a:cubicBezTo>
                    <a:pt x="2686" y="1290"/>
                    <a:pt x="2662" y="1021"/>
                    <a:pt x="2489" y="991"/>
                  </a:cubicBezTo>
                  <a:cubicBezTo>
                    <a:pt x="2214" y="920"/>
                    <a:pt x="1940" y="896"/>
                    <a:pt x="1695" y="842"/>
                  </a:cubicBezTo>
                  <a:cubicBezTo>
                    <a:pt x="1617" y="621"/>
                    <a:pt x="1570" y="394"/>
                    <a:pt x="1570" y="174"/>
                  </a:cubicBezTo>
                  <a:cubicBezTo>
                    <a:pt x="1557" y="57"/>
                    <a:pt x="1479" y="0"/>
                    <a:pt x="1395" y="0"/>
                  </a:cubicBezTo>
                  <a:close/>
                </a:path>
              </a:pathLst>
            </a:custGeom>
            <a:solidFill>
              <a:srgbClr val="FAD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3329325" y="1802750"/>
              <a:ext cx="36575" cy="33475"/>
            </a:xfrm>
            <a:custGeom>
              <a:avLst/>
              <a:gdLst/>
              <a:ahLst/>
              <a:cxnLst/>
              <a:rect l="l" t="t" r="r" b="b"/>
              <a:pathLst>
                <a:path w="1463" h="1339" extrusionOk="0">
                  <a:moveTo>
                    <a:pt x="515" y="1"/>
                  </a:moveTo>
                  <a:cubicBezTo>
                    <a:pt x="456" y="1"/>
                    <a:pt x="400" y="55"/>
                    <a:pt x="400" y="123"/>
                  </a:cubicBezTo>
                  <a:cubicBezTo>
                    <a:pt x="424" y="249"/>
                    <a:pt x="448" y="344"/>
                    <a:pt x="472" y="469"/>
                  </a:cubicBezTo>
                  <a:cubicBezTo>
                    <a:pt x="376" y="493"/>
                    <a:pt x="275" y="547"/>
                    <a:pt x="149" y="571"/>
                  </a:cubicBezTo>
                  <a:lnTo>
                    <a:pt x="149" y="595"/>
                  </a:lnTo>
                  <a:lnTo>
                    <a:pt x="125" y="595"/>
                  </a:lnTo>
                  <a:cubicBezTo>
                    <a:pt x="0" y="595"/>
                    <a:pt x="0" y="768"/>
                    <a:pt x="125" y="792"/>
                  </a:cubicBezTo>
                  <a:cubicBezTo>
                    <a:pt x="275" y="792"/>
                    <a:pt x="424" y="816"/>
                    <a:pt x="549" y="845"/>
                  </a:cubicBezTo>
                  <a:cubicBezTo>
                    <a:pt x="573" y="965"/>
                    <a:pt x="573" y="1090"/>
                    <a:pt x="549" y="1216"/>
                  </a:cubicBezTo>
                  <a:cubicBezTo>
                    <a:pt x="513" y="1284"/>
                    <a:pt x="582" y="1338"/>
                    <a:pt x="645" y="1338"/>
                  </a:cubicBezTo>
                  <a:cubicBezTo>
                    <a:pt x="676" y="1338"/>
                    <a:pt x="707" y="1325"/>
                    <a:pt x="722" y="1293"/>
                  </a:cubicBezTo>
                  <a:cubicBezTo>
                    <a:pt x="794" y="1168"/>
                    <a:pt x="848" y="1042"/>
                    <a:pt x="919" y="941"/>
                  </a:cubicBezTo>
                  <a:cubicBezTo>
                    <a:pt x="1045" y="965"/>
                    <a:pt x="1170" y="995"/>
                    <a:pt x="1296" y="1042"/>
                  </a:cubicBezTo>
                  <a:cubicBezTo>
                    <a:pt x="1306" y="1045"/>
                    <a:pt x="1316" y="1045"/>
                    <a:pt x="1326" y="1045"/>
                  </a:cubicBezTo>
                  <a:cubicBezTo>
                    <a:pt x="1428" y="1045"/>
                    <a:pt x="1462" y="935"/>
                    <a:pt x="1391" y="869"/>
                  </a:cubicBezTo>
                  <a:cubicBezTo>
                    <a:pt x="1319" y="768"/>
                    <a:pt x="1218" y="696"/>
                    <a:pt x="1146" y="619"/>
                  </a:cubicBezTo>
                  <a:cubicBezTo>
                    <a:pt x="1194" y="517"/>
                    <a:pt x="1272" y="446"/>
                    <a:pt x="1343" y="368"/>
                  </a:cubicBezTo>
                  <a:cubicBezTo>
                    <a:pt x="1414" y="302"/>
                    <a:pt x="1355" y="192"/>
                    <a:pt x="1267" y="192"/>
                  </a:cubicBezTo>
                  <a:cubicBezTo>
                    <a:pt x="1259" y="192"/>
                    <a:pt x="1250" y="193"/>
                    <a:pt x="1242" y="195"/>
                  </a:cubicBezTo>
                  <a:cubicBezTo>
                    <a:pt x="1122" y="219"/>
                    <a:pt x="973" y="272"/>
                    <a:pt x="824" y="344"/>
                  </a:cubicBezTo>
                  <a:cubicBezTo>
                    <a:pt x="746" y="249"/>
                    <a:pt x="675" y="147"/>
                    <a:pt x="597" y="46"/>
                  </a:cubicBezTo>
                  <a:cubicBezTo>
                    <a:pt x="573" y="14"/>
                    <a:pt x="544" y="1"/>
                    <a:pt x="515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3634075" y="1848050"/>
              <a:ext cx="18675" cy="14950"/>
            </a:xfrm>
            <a:custGeom>
              <a:avLst/>
              <a:gdLst/>
              <a:ahLst/>
              <a:cxnLst/>
              <a:rect l="l" t="t" r="r" b="b"/>
              <a:pathLst>
                <a:path w="747" h="598" extrusionOk="0">
                  <a:moveTo>
                    <a:pt x="371" y="1"/>
                  </a:moveTo>
                  <a:cubicBezTo>
                    <a:pt x="1" y="1"/>
                    <a:pt x="1" y="598"/>
                    <a:pt x="371" y="598"/>
                  </a:cubicBezTo>
                  <a:cubicBezTo>
                    <a:pt x="747" y="598"/>
                    <a:pt x="747" y="1"/>
                    <a:pt x="371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3648400" y="1818200"/>
              <a:ext cx="19275" cy="14950"/>
            </a:xfrm>
            <a:custGeom>
              <a:avLst/>
              <a:gdLst/>
              <a:ahLst/>
              <a:cxnLst/>
              <a:rect l="l" t="t" r="r" b="b"/>
              <a:pathLst>
                <a:path w="771" h="598" extrusionOk="0">
                  <a:moveTo>
                    <a:pt x="395" y="1"/>
                  </a:moveTo>
                  <a:cubicBezTo>
                    <a:pt x="1" y="1"/>
                    <a:pt x="1" y="598"/>
                    <a:pt x="395" y="598"/>
                  </a:cubicBezTo>
                  <a:cubicBezTo>
                    <a:pt x="771" y="598"/>
                    <a:pt x="771" y="1"/>
                    <a:pt x="395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3660200" y="1848050"/>
              <a:ext cx="19275" cy="14950"/>
            </a:xfrm>
            <a:custGeom>
              <a:avLst/>
              <a:gdLst/>
              <a:ahLst/>
              <a:cxnLst/>
              <a:rect l="l" t="t" r="r" b="b"/>
              <a:pathLst>
                <a:path w="771" h="598" extrusionOk="0">
                  <a:moveTo>
                    <a:pt x="394" y="1"/>
                  </a:moveTo>
                  <a:cubicBezTo>
                    <a:pt x="0" y="1"/>
                    <a:pt x="0" y="598"/>
                    <a:pt x="394" y="598"/>
                  </a:cubicBezTo>
                  <a:cubicBezTo>
                    <a:pt x="770" y="598"/>
                    <a:pt x="770" y="1"/>
                    <a:pt x="394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3087375" y="1368675"/>
              <a:ext cx="19275" cy="14950"/>
            </a:xfrm>
            <a:custGeom>
              <a:avLst/>
              <a:gdLst/>
              <a:ahLst/>
              <a:cxnLst/>
              <a:rect l="l" t="t" r="r" b="b"/>
              <a:pathLst>
                <a:path w="771" h="598" extrusionOk="0">
                  <a:moveTo>
                    <a:pt x="401" y="0"/>
                  </a:moveTo>
                  <a:cubicBezTo>
                    <a:pt x="1" y="0"/>
                    <a:pt x="1" y="597"/>
                    <a:pt x="401" y="597"/>
                  </a:cubicBezTo>
                  <a:cubicBezTo>
                    <a:pt x="771" y="597"/>
                    <a:pt x="771" y="0"/>
                    <a:pt x="401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3102300" y="1339425"/>
              <a:ext cx="19275" cy="14950"/>
            </a:xfrm>
            <a:custGeom>
              <a:avLst/>
              <a:gdLst/>
              <a:ahLst/>
              <a:cxnLst/>
              <a:rect l="l" t="t" r="r" b="b"/>
              <a:pathLst>
                <a:path w="771" h="598" extrusionOk="0">
                  <a:moveTo>
                    <a:pt x="377" y="0"/>
                  </a:moveTo>
                  <a:cubicBezTo>
                    <a:pt x="1" y="0"/>
                    <a:pt x="1" y="597"/>
                    <a:pt x="377" y="597"/>
                  </a:cubicBezTo>
                  <a:cubicBezTo>
                    <a:pt x="771" y="597"/>
                    <a:pt x="771" y="0"/>
                    <a:pt x="377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3114100" y="1368675"/>
              <a:ext cx="19425" cy="14950"/>
            </a:xfrm>
            <a:custGeom>
              <a:avLst/>
              <a:gdLst/>
              <a:ahLst/>
              <a:cxnLst/>
              <a:rect l="l" t="t" r="r" b="b"/>
              <a:pathLst>
                <a:path w="777" h="598" extrusionOk="0">
                  <a:moveTo>
                    <a:pt x="377" y="0"/>
                  </a:moveTo>
                  <a:cubicBezTo>
                    <a:pt x="0" y="0"/>
                    <a:pt x="0" y="597"/>
                    <a:pt x="377" y="597"/>
                  </a:cubicBezTo>
                  <a:cubicBezTo>
                    <a:pt x="777" y="597"/>
                    <a:pt x="777" y="0"/>
                    <a:pt x="377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4120325" y="1088075"/>
              <a:ext cx="19275" cy="14950"/>
            </a:xfrm>
            <a:custGeom>
              <a:avLst/>
              <a:gdLst/>
              <a:ahLst/>
              <a:cxnLst/>
              <a:rect l="l" t="t" r="r" b="b"/>
              <a:pathLst>
                <a:path w="771" h="598" extrusionOk="0">
                  <a:moveTo>
                    <a:pt x="401" y="1"/>
                  </a:moveTo>
                  <a:cubicBezTo>
                    <a:pt x="1" y="1"/>
                    <a:pt x="1" y="598"/>
                    <a:pt x="401" y="598"/>
                  </a:cubicBezTo>
                  <a:cubicBezTo>
                    <a:pt x="771" y="598"/>
                    <a:pt x="771" y="1"/>
                    <a:pt x="401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4135250" y="1058975"/>
              <a:ext cx="19275" cy="14200"/>
            </a:xfrm>
            <a:custGeom>
              <a:avLst/>
              <a:gdLst/>
              <a:ahLst/>
              <a:cxnLst/>
              <a:rect l="l" t="t" r="r" b="b"/>
              <a:pathLst>
                <a:path w="771" h="568" extrusionOk="0">
                  <a:moveTo>
                    <a:pt x="377" y="1"/>
                  </a:moveTo>
                  <a:cubicBezTo>
                    <a:pt x="1" y="1"/>
                    <a:pt x="1" y="568"/>
                    <a:pt x="377" y="568"/>
                  </a:cubicBezTo>
                  <a:cubicBezTo>
                    <a:pt x="771" y="568"/>
                    <a:pt x="771" y="1"/>
                    <a:pt x="377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4147050" y="1088075"/>
              <a:ext cx="19275" cy="14950"/>
            </a:xfrm>
            <a:custGeom>
              <a:avLst/>
              <a:gdLst/>
              <a:ahLst/>
              <a:cxnLst/>
              <a:rect l="l" t="t" r="r" b="b"/>
              <a:pathLst>
                <a:path w="771" h="598" extrusionOk="0">
                  <a:moveTo>
                    <a:pt x="376" y="1"/>
                  </a:moveTo>
                  <a:cubicBezTo>
                    <a:pt x="0" y="1"/>
                    <a:pt x="0" y="598"/>
                    <a:pt x="376" y="598"/>
                  </a:cubicBezTo>
                  <a:cubicBezTo>
                    <a:pt x="770" y="598"/>
                    <a:pt x="770" y="1"/>
                    <a:pt x="376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3642725" y="824500"/>
              <a:ext cx="19275" cy="14950"/>
            </a:xfrm>
            <a:custGeom>
              <a:avLst/>
              <a:gdLst/>
              <a:ahLst/>
              <a:cxnLst/>
              <a:rect l="l" t="t" r="r" b="b"/>
              <a:pathLst>
                <a:path w="771" h="598" extrusionOk="0">
                  <a:moveTo>
                    <a:pt x="401" y="1"/>
                  </a:moveTo>
                  <a:cubicBezTo>
                    <a:pt x="1" y="1"/>
                    <a:pt x="1" y="598"/>
                    <a:pt x="401" y="598"/>
                  </a:cubicBezTo>
                  <a:cubicBezTo>
                    <a:pt x="771" y="598"/>
                    <a:pt x="771" y="1"/>
                    <a:pt x="401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3657650" y="795250"/>
              <a:ext cx="19275" cy="14350"/>
            </a:xfrm>
            <a:custGeom>
              <a:avLst/>
              <a:gdLst/>
              <a:ahLst/>
              <a:cxnLst/>
              <a:rect l="l" t="t" r="r" b="b"/>
              <a:pathLst>
                <a:path w="771" h="574" extrusionOk="0">
                  <a:moveTo>
                    <a:pt x="377" y="1"/>
                  </a:moveTo>
                  <a:cubicBezTo>
                    <a:pt x="1" y="1"/>
                    <a:pt x="1" y="574"/>
                    <a:pt x="377" y="574"/>
                  </a:cubicBezTo>
                  <a:cubicBezTo>
                    <a:pt x="771" y="574"/>
                    <a:pt x="771" y="1"/>
                    <a:pt x="377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3669450" y="824500"/>
              <a:ext cx="19275" cy="14950"/>
            </a:xfrm>
            <a:custGeom>
              <a:avLst/>
              <a:gdLst/>
              <a:ahLst/>
              <a:cxnLst/>
              <a:rect l="l" t="t" r="r" b="b"/>
              <a:pathLst>
                <a:path w="771" h="598" extrusionOk="0">
                  <a:moveTo>
                    <a:pt x="377" y="1"/>
                  </a:moveTo>
                  <a:cubicBezTo>
                    <a:pt x="0" y="1"/>
                    <a:pt x="0" y="598"/>
                    <a:pt x="377" y="598"/>
                  </a:cubicBezTo>
                  <a:cubicBezTo>
                    <a:pt x="771" y="598"/>
                    <a:pt x="771" y="1"/>
                    <a:pt x="377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4213825" y="1345175"/>
              <a:ext cx="26525" cy="23375"/>
            </a:xfrm>
            <a:custGeom>
              <a:avLst/>
              <a:gdLst/>
              <a:ahLst/>
              <a:cxnLst/>
              <a:rect l="l" t="t" r="r" b="b"/>
              <a:pathLst>
                <a:path w="1061" h="935" extrusionOk="0">
                  <a:moveTo>
                    <a:pt x="320" y="0"/>
                  </a:moveTo>
                  <a:cubicBezTo>
                    <a:pt x="264" y="0"/>
                    <a:pt x="224" y="60"/>
                    <a:pt x="242" y="116"/>
                  </a:cubicBezTo>
                  <a:cubicBezTo>
                    <a:pt x="266" y="194"/>
                    <a:pt x="290" y="266"/>
                    <a:pt x="314" y="343"/>
                  </a:cubicBezTo>
                  <a:cubicBezTo>
                    <a:pt x="242" y="367"/>
                    <a:pt x="189" y="415"/>
                    <a:pt x="117" y="439"/>
                  </a:cubicBezTo>
                  <a:lnTo>
                    <a:pt x="93" y="463"/>
                  </a:lnTo>
                  <a:cubicBezTo>
                    <a:pt x="1" y="490"/>
                    <a:pt x="12" y="591"/>
                    <a:pt x="92" y="591"/>
                  </a:cubicBezTo>
                  <a:cubicBezTo>
                    <a:pt x="100" y="591"/>
                    <a:pt x="108" y="590"/>
                    <a:pt x="117" y="588"/>
                  </a:cubicBezTo>
                  <a:lnTo>
                    <a:pt x="416" y="588"/>
                  </a:lnTo>
                  <a:cubicBezTo>
                    <a:pt x="440" y="690"/>
                    <a:pt x="463" y="761"/>
                    <a:pt x="440" y="863"/>
                  </a:cubicBezTo>
                  <a:cubicBezTo>
                    <a:pt x="440" y="907"/>
                    <a:pt x="481" y="934"/>
                    <a:pt x="521" y="934"/>
                  </a:cubicBezTo>
                  <a:cubicBezTo>
                    <a:pt x="550" y="934"/>
                    <a:pt x="579" y="919"/>
                    <a:pt x="589" y="887"/>
                  </a:cubicBezTo>
                  <a:cubicBezTo>
                    <a:pt x="613" y="791"/>
                    <a:pt x="637" y="713"/>
                    <a:pt x="690" y="612"/>
                  </a:cubicBezTo>
                  <a:cubicBezTo>
                    <a:pt x="786" y="612"/>
                    <a:pt x="863" y="642"/>
                    <a:pt x="965" y="666"/>
                  </a:cubicBezTo>
                  <a:cubicBezTo>
                    <a:pt x="1036" y="666"/>
                    <a:pt x="1060" y="564"/>
                    <a:pt x="1013" y="516"/>
                  </a:cubicBezTo>
                  <a:cubicBezTo>
                    <a:pt x="935" y="463"/>
                    <a:pt x="863" y="415"/>
                    <a:pt x="786" y="367"/>
                  </a:cubicBezTo>
                  <a:cubicBezTo>
                    <a:pt x="839" y="290"/>
                    <a:pt x="887" y="218"/>
                    <a:pt x="935" y="164"/>
                  </a:cubicBezTo>
                  <a:cubicBezTo>
                    <a:pt x="959" y="126"/>
                    <a:pt x="929" y="53"/>
                    <a:pt x="880" y="53"/>
                  </a:cubicBezTo>
                  <a:cubicBezTo>
                    <a:pt x="867" y="53"/>
                    <a:pt x="854" y="58"/>
                    <a:pt x="839" y="69"/>
                  </a:cubicBezTo>
                  <a:cubicBezTo>
                    <a:pt x="738" y="93"/>
                    <a:pt x="637" y="140"/>
                    <a:pt x="565" y="194"/>
                  </a:cubicBezTo>
                  <a:cubicBezTo>
                    <a:pt x="487" y="140"/>
                    <a:pt x="416" y="93"/>
                    <a:pt x="368" y="15"/>
                  </a:cubicBezTo>
                  <a:cubicBezTo>
                    <a:pt x="351" y="5"/>
                    <a:pt x="335" y="0"/>
                    <a:pt x="320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3204400" y="1202075"/>
              <a:ext cx="26600" cy="23375"/>
            </a:xfrm>
            <a:custGeom>
              <a:avLst/>
              <a:gdLst/>
              <a:ahLst/>
              <a:cxnLst/>
              <a:rect l="l" t="t" r="r" b="b"/>
              <a:pathLst>
                <a:path w="1064" h="935" extrusionOk="0">
                  <a:moveTo>
                    <a:pt x="302" y="1"/>
                  </a:moveTo>
                  <a:cubicBezTo>
                    <a:pt x="262" y="1"/>
                    <a:pt x="221" y="41"/>
                    <a:pt x="221" y="97"/>
                  </a:cubicBezTo>
                  <a:cubicBezTo>
                    <a:pt x="245" y="169"/>
                    <a:pt x="299" y="270"/>
                    <a:pt x="323" y="342"/>
                  </a:cubicBezTo>
                  <a:cubicBezTo>
                    <a:pt x="245" y="366"/>
                    <a:pt x="173" y="420"/>
                    <a:pt x="96" y="444"/>
                  </a:cubicBezTo>
                  <a:cubicBezTo>
                    <a:pt x="0" y="467"/>
                    <a:pt x="24" y="593"/>
                    <a:pt x="120" y="593"/>
                  </a:cubicBezTo>
                  <a:lnTo>
                    <a:pt x="418" y="593"/>
                  </a:lnTo>
                  <a:cubicBezTo>
                    <a:pt x="448" y="694"/>
                    <a:pt x="448" y="766"/>
                    <a:pt x="448" y="867"/>
                  </a:cubicBezTo>
                  <a:cubicBezTo>
                    <a:pt x="431" y="909"/>
                    <a:pt x="466" y="935"/>
                    <a:pt x="509" y="935"/>
                  </a:cubicBezTo>
                  <a:cubicBezTo>
                    <a:pt x="540" y="935"/>
                    <a:pt x="575" y="921"/>
                    <a:pt x="597" y="891"/>
                  </a:cubicBezTo>
                  <a:cubicBezTo>
                    <a:pt x="621" y="790"/>
                    <a:pt x="645" y="718"/>
                    <a:pt x="669" y="617"/>
                  </a:cubicBezTo>
                  <a:cubicBezTo>
                    <a:pt x="770" y="617"/>
                    <a:pt x="866" y="641"/>
                    <a:pt x="967" y="641"/>
                  </a:cubicBezTo>
                  <a:cubicBezTo>
                    <a:pt x="976" y="643"/>
                    <a:pt x="983" y="644"/>
                    <a:pt x="991" y="644"/>
                  </a:cubicBezTo>
                  <a:cubicBezTo>
                    <a:pt x="1049" y="644"/>
                    <a:pt x="1063" y="563"/>
                    <a:pt x="1015" y="515"/>
                  </a:cubicBezTo>
                  <a:cubicBezTo>
                    <a:pt x="943" y="467"/>
                    <a:pt x="866" y="420"/>
                    <a:pt x="794" y="366"/>
                  </a:cubicBezTo>
                  <a:cubicBezTo>
                    <a:pt x="842" y="294"/>
                    <a:pt x="866" y="217"/>
                    <a:pt x="920" y="169"/>
                  </a:cubicBezTo>
                  <a:cubicBezTo>
                    <a:pt x="961" y="106"/>
                    <a:pt x="912" y="39"/>
                    <a:pt x="863" y="39"/>
                  </a:cubicBezTo>
                  <a:cubicBezTo>
                    <a:pt x="856" y="39"/>
                    <a:pt x="849" y="41"/>
                    <a:pt x="842" y="44"/>
                  </a:cubicBezTo>
                  <a:cubicBezTo>
                    <a:pt x="746" y="97"/>
                    <a:pt x="645" y="145"/>
                    <a:pt x="543" y="193"/>
                  </a:cubicBezTo>
                  <a:cubicBezTo>
                    <a:pt x="496" y="145"/>
                    <a:pt x="418" y="97"/>
                    <a:pt x="346" y="20"/>
                  </a:cubicBezTo>
                  <a:cubicBezTo>
                    <a:pt x="333" y="7"/>
                    <a:pt x="318" y="1"/>
                    <a:pt x="302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3433200" y="844475"/>
              <a:ext cx="26575" cy="23450"/>
            </a:xfrm>
            <a:custGeom>
              <a:avLst/>
              <a:gdLst/>
              <a:ahLst/>
              <a:cxnLst/>
              <a:rect l="l" t="t" r="r" b="b"/>
              <a:pathLst>
                <a:path w="1063" h="938" extrusionOk="0">
                  <a:moveTo>
                    <a:pt x="298" y="1"/>
                  </a:moveTo>
                  <a:cubicBezTo>
                    <a:pt x="252" y="1"/>
                    <a:pt x="204" y="41"/>
                    <a:pt x="221" y="97"/>
                  </a:cubicBezTo>
                  <a:cubicBezTo>
                    <a:pt x="251" y="169"/>
                    <a:pt x="299" y="247"/>
                    <a:pt x="322" y="342"/>
                  </a:cubicBezTo>
                  <a:cubicBezTo>
                    <a:pt x="251" y="372"/>
                    <a:pt x="173" y="420"/>
                    <a:pt x="102" y="444"/>
                  </a:cubicBezTo>
                  <a:cubicBezTo>
                    <a:pt x="0" y="468"/>
                    <a:pt x="24" y="593"/>
                    <a:pt x="125" y="593"/>
                  </a:cubicBezTo>
                  <a:lnTo>
                    <a:pt x="424" y="593"/>
                  </a:lnTo>
                  <a:cubicBezTo>
                    <a:pt x="448" y="694"/>
                    <a:pt x="448" y="766"/>
                    <a:pt x="448" y="868"/>
                  </a:cubicBezTo>
                  <a:cubicBezTo>
                    <a:pt x="434" y="910"/>
                    <a:pt x="471" y="937"/>
                    <a:pt x="509" y="937"/>
                  </a:cubicBezTo>
                  <a:cubicBezTo>
                    <a:pt x="536" y="937"/>
                    <a:pt x="563" y="924"/>
                    <a:pt x="573" y="891"/>
                  </a:cubicBezTo>
                  <a:cubicBezTo>
                    <a:pt x="621" y="790"/>
                    <a:pt x="645" y="718"/>
                    <a:pt x="669" y="617"/>
                  </a:cubicBezTo>
                  <a:cubicBezTo>
                    <a:pt x="770" y="617"/>
                    <a:pt x="872" y="641"/>
                    <a:pt x="967" y="641"/>
                  </a:cubicBezTo>
                  <a:cubicBezTo>
                    <a:pt x="977" y="644"/>
                    <a:pt x="986" y="646"/>
                    <a:pt x="994" y="646"/>
                  </a:cubicBezTo>
                  <a:cubicBezTo>
                    <a:pt x="1050" y="646"/>
                    <a:pt x="1063" y="563"/>
                    <a:pt x="1021" y="521"/>
                  </a:cubicBezTo>
                  <a:cubicBezTo>
                    <a:pt x="943" y="468"/>
                    <a:pt x="872" y="420"/>
                    <a:pt x="794" y="372"/>
                  </a:cubicBezTo>
                  <a:cubicBezTo>
                    <a:pt x="848" y="294"/>
                    <a:pt x="872" y="223"/>
                    <a:pt x="919" y="169"/>
                  </a:cubicBezTo>
                  <a:cubicBezTo>
                    <a:pt x="961" y="106"/>
                    <a:pt x="912" y="39"/>
                    <a:pt x="867" y="39"/>
                  </a:cubicBezTo>
                  <a:cubicBezTo>
                    <a:pt x="860" y="39"/>
                    <a:pt x="854" y="41"/>
                    <a:pt x="848" y="44"/>
                  </a:cubicBezTo>
                  <a:cubicBezTo>
                    <a:pt x="746" y="97"/>
                    <a:pt x="645" y="145"/>
                    <a:pt x="549" y="193"/>
                  </a:cubicBezTo>
                  <a:cubicBezTo>
                    <a:pt x="472" y="145"/>
                    <a:pt x="424" y="97"/>
                    <a:pt x="346" y="20"/>
                  </a:cubicBezTo>
                  <a:cubicBezTo>
                    <a:pt x="333" y="7"/>
                    <a:pt x="316" y="1"/>
                    <a:pt x="298" y="1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3892950" y="1785450"/>
              <a:ext cx="26525" cy="23375"/>
            </a:xfrm>
            <a:custGeom>
              <a:avLst/>
              <a:gdLst/>
              <a:ahLst/>
              <a:cxnLst/>
              <a:rect l="l" t="t" r="r" b="b"/>
              <a:pathLst>
                <a:path w="1061" h="935" extrusionOk="0">
                  <a:moveTo>
                    <a:pt x="319" y="0"/>
                  </a:moveTo>
                  <a:cubicBezTo>
                    <a:pt x="264" y="0"/>
                    <a:pt x="223" y="60"/>
                    <a:pt x="242" y="117"/>
                  </a:cubicBezTo>
                  <a:cubicBezTo>
                    <a:pt x="266" y="194"/>
                    <a:pt x="290" y="266"/>
                    <a:pt x="314" y="344"/>
                  </a:cubicBezTo>
                  <a:cubicBezTo>
                    <a:pt x="242" y="367"/>
                    <a:pt x="188" y="415"/>
                    <a:pt x="117" y="439"/>
                  </a:cubicBezTo>
                  <a:lnTo>
                    <a:pt x="93" y="463"/>
                  </a:lnTo>
                  <a:cubicBezTo>
                    <a:pt x="1" y="490"/>
                    <a:pt x="12" y="591"/>
                    <a:pt x="91" y="591"/>
                  </a:cubicBezTo>
                  <a:cubicBezTo>
                    <a:pt x="99" y="591"/>
                    <a:pt x="108" y="590"/>
                    <a:pt x="117" y="588"/>
                  </a:cubicBezTo>
                  <a:lnTo>
                    <a:pt x="415" y="588"/>
                  </a:lnTo>
                  <a:cubicBezTo>
                    <a:pt x="439" y="690"/>
                    <a:pt x="463" y="761"/>
                    <a:pt x="439" y="863"/>
                  </a:cubicBezTo>
                  <a:cubicBezTo>
                    <a:pt x="439" y="908"/>
                    <a:pt x="481" y="934"/>
                    <a:pt x="520" y="934"/>
                  </a:cubicBezTo>
                  <a:cubicBezTo>
                    <a:pt x="550" y="934"/>
                    <a:pt x="578" y="920"/>
                    <a:pt x="588" y="887"/>
                  </a:cubicBezTo>
                  <a:cubicBezTo>
                    <a:pt x="612" y="791"/>
                    <a:pt x="636" y="714"/>
                    <a:pt x="690" y="612"/>
                  </a:cubicBezTo>
                  <a:cubicBezTo>
                    <a:pt x="785" y="612"/>
                    <a:pt x="863" y="642"/>
                    <a:pt x="965" y="666"/>
                  </a:cubicBezTo>
                  <a:cubicBezTo>
                    <a:pt x="1036" y="666"/>
                    <a:pt x="1060" y="564"/>
                    <a:pt x="1012" y="517"/>
                  </a:cubicBezTo>
                  <a:cubicBezTo>
                    <a:pt x="935" y="463"/>
                    <a:pt x="863" y="415"/>
                    <a:pt x="785" y="367"/>
                  </a:cubicBezTo>
                  <a:cubicBezTo>
                    <a:pt x="839" y="290"/>
                    <a:pt x="887" y="218"/>
                    <a:pt x="935" y="164"/>
                  </a:cubicBezTo>
                  <a:cubicBezTo>
                    <a:pt x="959" y="126"/>
                    <a:pt x="929" y="54"/>
                    <a:pt x="879" y="54"/>
                  </a:cubicBezTo>
                  <a:cubicBezTo>
                    <a:pt x="867" y="54"/>
                    <a:pt x="854" y="58"/>
                    <a:pt x="839" y="69"/>
                  </a:cubicBezTo>
                  <a:cubicBezTo>
                    <a:pt x="738" y="93"/>
                    <a:pt x="636" y="141"/>
                    <a:pt x="565" y="194"/>
                  </a:cubicBezTo>
                  <a:cubicBezTo>
                    <a:pt x="487" y="141"/>
                    <a:pt x="415" y="93"/>
                    <a:pt x="368" y="15"/>
                  </a:cubicBezTo>
                  <a:cubicBezTo>
                    <a:pt x="351" y="5"/>
                    <a:pt x="335" y="0"/>
                    <a:pt x="319" y="0"/>
                  </a:cubicBez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8" name="Google Shape;238;p2"/>
          <p:cNvGrpSpPr/>
          <p:nvPr/>
        </p:nvGrpSpPr>
        <p:grpSpPr>
          <a:xfrm rot="131350">
            <a:off x="885688" y="1852797"/>
            <a:ext cx="7364800" cy="1982299"/>
            <a:chOff x="889515" y="539996"/>
            <a:chExt cx="7364580" cy="1982240"/>
          </a:xfrm>
        </p:grpSpPr>
        <p:grpSp>
          <p:nvGrpSpPr>
            <p:cNvPr id="239" name="Google Shape;239;p2"/>
            <p:cNvGrpSpPr/>
            <p:nvPr/>
          </p:nvGrpSpPr>
          <p:grpSpPr>
            <a:xfrm>
              <a:off x="889515" y="539996"/>
              <a:ext cx="7364580" cy="1982240"/>
              <a:chOff x="4627500" y="4136450"/>
              <a:chExt cx="797300" cy="241825"/>
            </a:xfrm>
          </p:grpSpPr>
          <p:sp>
            <p:nvSpPr>
              <p:cNvPr id="240" name="Google Shape;240;p2"/>
              <p:cNvSpPr/>
              <p:nvPr/>
            </p:nvSpPr>
            <p:spPr>
              <a:xfrm>
                <a:off x="5270450" y="4217500"/>
                <a:ext cx="151225" cy="141825"/>
              </a:xfrm>
              <a:custGeom>
                <a:avLst/>
                <a:gdLst/>
                <a:ahLst/>
                <a:cxnLst/>
                <a:rect l="l" t="t" r="r" b="b"/>
                <a:pathLst>
                  <a:path w="6049" h="5673" extrusionOk="0">
                    <a:moveTo>
                      <a:pt x="4878" y="1"/>
                    </a:moveTo>
                    <a:lnTo>
                      <a:pt x="4878" y="1"/>
                    </a:lnTo>
                    <a:cubicBezTo>
                      <a:pt x="3833" y="270"/>
                      <a:pt x="1368" y="544"/>
                      <a:pt x="299" y="747"/>
                    </a:cubicBezTo>
                    <a:lnTo>
                      <a:pt x="1" y="5672"/>
                    </a:lnTo>
                    <a:cubicBezTo>
                      <a:pt x="2042" y="5445"/>
                      <a:pt x="4030" y="4926"/>
                      <a:pt x="6048" y="4550"/>
                    </a:cubicBezTo>
                    <a:cubicBezTo>
                      <a:pt x="5153" y="3953"/>
                      <a:pt x="4305" y="3231"/>
                      <a:pt x="3338" y="2735"/>
                    </a:cubicBezTo>
                    <a:cubicBezTo>
                      <a:pt x="3857" y="1816"/>
                      <a:pt x="4478" y="968"/>
                      <a:pt x="4878" y="1"/>
                    </a:cubicBezTo>
                    <a:close/>
                  </a:path>
                </a:pathLst>
              </a:custGeom>
              <a:solidFill>
                <a:srgbClr val="FB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2"/>
              <p:cNvSpPr/>
              <p:nvPr/>
            </p:nvSpPr>
            <p:spPr>
              <a:xfrm>
                <a:off x="5267700" y="4214975"/>
                <a:ext cx="157100" cy="147150"/>
              </a:xfrm>
              <a:custGeom>
                <a:avLst/>
                <a:gdLst/>
                <a:ahLst/>
                <a:cxnLst/>
                <a:rect l="l" t="t" r="r" b="b"/>
                <a:pathLst>
                  <a:path w="6284" h="5886" extrusionOk="0">
                    <a:moveTo>
                      <a:pt x="4814" y="243"/>
                    </a:moveTo>
                    <a:cubicBezTo>
                      <a:pt x="4419" y="1145"/>
                      <a:pt x="3835" y="1946"/>
                      <a:pt x="3346" y="2788"/>
                    </a:cubicBezTo>
                    <a:cubicBezTo>
                      <a:pt x="3322" y="2836"/>
                      <a:pt x="3346" y="2884"/>
                      <a:pt x="3394" y="2908"/>
                    </a:cubicBezTo>
                    <a:cubicBezTo>
                      <a:pt x="4295" y="3394"/>
                      <a:pt x="5083" y="4028"/>
                      <a:pt x="5905" y="4593"/>
                    </a:cubicBezTo>
                    <a:lnTo>
                      <a:pt x="5905" y="4593"/>
                    </a:lnTo>
                    <a:cubicBezTo>
                      <a:pt x="4023" y="4958"/>
                      <a:pt x="2144" y="5436"/>
                      <a:pt x="218" y="5660"/>
                    </a:cubicBezTo>
                    <a:lnTo>
                      <a:pt x="218" y="5660"/>
                    </a:lnTo>
                    <a:cubicBezTo>
                      <a:pt x="289" y="4323"/>
                      <a:pt x="387" y="2971"/>
                      <a:pt x="463" y="1642"/>
                    </a:cubicBezTo>
                    <a:cubicBezTo>
                      <a:pt x="487" y="1391"/>
                      <a:pt x="487" y="1147"/>
                      <a:pt x="511" y="896"/>
                    </a:cubicBezTo>
                    <a:lnTo>
                      <a:pt x="511" y="848"/>
                    </a:lnTo>
                    <a:cubicBezTo>
                      <a:pt x="511" y="902"/>
                      <a:pt x="532" y="917"/>
                      <a:pt x="563" y="917"/>
                    </a:cubicBezTo>
                    <a:cubicBezTo>
                      <a:pt x="602" y="917"/>
                      <a:pt x="655" y="896"/>
                      <a:pt x="708" y="896"/>
                    </a:cubicBezTo>
                    <a:cubicBezTo>
                      <a:pt x="982" y="848"/>
                      <a:pt x="1257" y="794"/>
                      <a:pt x="1508" y="770"/>
                    </a:cubicBezTo>
                    <a:cubicBezTo>
                      <a:pt x="2605" y="607"/>
                      <a:pt x="3729" y="487"/>
                      <a:pt x="4814" y="243"/>
                    </a:cubicBezTo>
                    <a:close/>
                    <a:moveTo>
                      <a:pt x="4964" y="0"/>
                    </a:moveTo>
                    <a:cubicBezTo>
                      <a:pt x="3448" y="371"/>
                      <a:pt x="1902" y="472"/>
                      <a:pt x="385" y="747"/>
                    </a:cubicBezTo>
                    <a:cubicBezTo>
                      <a:pt x="337" y="747"/>
                      <a:pt x="314" y="794"/>
                      <a:pt x="314" y="848"/>
                    </a:cubicBezTo>
                    <a:cubicBezTo>
                      <a:pt x="212" y="2490"/>
                      <a:pt x="111" y="4132"/>
                      <a:pt x="15" y="5773"/>
                    </a:cubicBezTo>
                    <a:cubicBezTo>
                      <a:pt x="0" y="5848"/>
                      <a:pt x="43" y="5885"/>
                      <a:pt x="93" y="5885"/>
                    </a:cubicBezTo>
                    <a:cubicBezTo>
                      <a:pt x="115" y="5885"/>
                      <a:pt x="139" y="5878"/>
                      <a:pt x="159" y="5864"/>
                    </a:cubicBezTo>
                    <a:lnTo>
                      <a:pt x="159" y="5864"/>
                    </a:lnTo>
                    <a:cubicBezTo>
                      <a:pt x="2184" y="5640"/>
                      <a:pt x="4180" y="5120"/>
                      <a:pt x="6206" y="4752"/>
                    </a:cubicBezTo>
                    <a:cubicBezTo>
                      <a:pt x="6283" y="4729"/>
                      <a:pt x="6283" y="4603"/>
                      <a:pt x="6206" y="4549"/>
                    </a:cubicBezTo>
                    <a:cubicBezTo>
                      <a:pt x="5337" y="3970"/>
                      <a:pt x="4513" y="3301"/>
                      <a:pt x="3581" y="2782"/>
                    </a:cubicBezTo>
                    <a:lnTo>
                      <a:pt x="3581" y="2782"/>
                    </a:lnTo>
                    <a:cubicBezTo>
                      <a:pt x="4114" y="1901"/>
                      <a:pt x="4704" y="1080"/>
                      <a:pt x="5089" y="126"/>
                    </a:cubicBezTo>
                    <a:cubicBezTo>
                      <a:pt x="5113" y="48"/>
                      <a:pt x="5012" y="0"/>
                      <a:pt x="4964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2"/>
              <p:cNvSpPr/>
              <p:nvPr/>
            </p:nvSpPr>
            <p:spPr>
              <a:xfrm>
                <a:off x="4630625" y="4140350"/>
                <a:ext cx="141800" cy="131200"/>
              </a:xfrm>
              <a:custGeom>
                <a:avLst/>
                <a:gdLst/>
                <a:ahLst/>
                <a:cxnLst/>
                <a:rect l="l" t="t" r="r" b="b"/>
                <a:pathLst>
                  <a:path w="5672" h="5248" extrusionOk="0">
                    <a:moveTo>
                      <a:pt x="5672" y="0"/>
                    </a:moveTo>
                    <a:lnTo>
                      <a:pt x="5672" y="0"/>
                    </a:lnTo>
                    <a:cubicBezTo>
                      <a:pt x="3135" y="197"/>
                      <a:pt x="1690" y="448"/>
                      <a:pt x="1" y="550"/>
                    </a:cubicBezTo>
                    <a:cubicBezTo>
                      <a:pt x="245" y="848"/>
                      <a:pt x="1589" y="2042"/>
                      <a:pt x="2287" y="2687"/>
                    </a:cubicBezTo>
                    <a:cubicBezTo>
                      <a:pt x="1344" y="3630"/>
                      <a:pt x="544" y="4878"/>
                      <a:pt x="245" y="5248"/>
                    </a:cubicBezTo>
                    <a:cubicBezTo>
                      <a:pt x="1989" y="5027"/>
                      <a:pt x="3732" y="4776"/>
                      <a:pt x="4902" y="4729"/>
                    </a:cubicBezTo>
                    <a:lnTo>
                      <a:pt x="5672" y="0"/>
                    </a:lnTo>
                    <a:close/>
                  </a:path>
                </a:pathLst>
              </a:custGeom>
              <a:solidFill>
                <a:srgbClr val="FB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2"/>
              <p:cNvSpPr/>
              <p:nvPr/>
            </p:nvSpPr>
            <p:spPr>
              <a:xfrm>
                <a:off x="4627500" y="4137800"/>
                <a:ext cx="147325" cy="136300"/>
              </a:xfrm>
              <a:custGeom>
                <a:avLst/>
                <a:gdLst/>
                <a:ahLst/>
                <a:cxnLst/>
                <a:rect l="l" t="t" r="r" b="b"/>
                <a:pathLst>
                  <a:path w="5893" h="5452" extrusionOk="0">
                    <a:moveTo>
                      <a:pt x="5674" y="214"/>
                    </a:moveTo>
                    <a:cubicBezTo>
                      <a:pt x="5434" y="1712"/>
                      <a:pt x="5199" y="3235"/>
                      <a:pt x="4937" y="4732"/>
                    </a:cubicBezTo>
                    <a:lnTo>
                      <a:pt x="4937" y="4732"/>
                    </a:lnTo>
                    <a:cubicBezTo>
                      <a:pt x="3471" y="4785"/>
                      <a:pt x="2031" y="5030"/>
                      <a:pt x="587" y="5220"/>
                    </a:cubicBezTo>
                    <a:lnTo>
                      <a:pt x="587" y="5220"/>
                    </a:lnTo>
                    <a:cubicBezTo>
                      <a:pt x="1212" y="4415"/>
                      <a:pt x="1775" y="3597"/>
                      <a:pt x="2490" y="2861"/>
                    </a:cubicBezTo>
                    <a:cubicBezTo>
                      <a:pt x="2514" y="2813"/>
                      <a:pt x="2537" y="2765"/>
                      <a:pt x="2490" y="2711"/>
                    </a:cubicBezTo>
                    <a:cubicBezTo>
                      <a:pt x="1794" y="2065"/>
                      <a:pt x="968" y="1456"/>
                      <a:pt x="332" y="733"/>
                    </a:cubicBezTo>
                    <a:lnTo>
                      <a:pt x="332" y="733"/>
                    </a:lnTo>
                    <a:cubicBezTo>
                      <a:pt x="2109" y="605"/>
                      <a:pt x="3892" y="359"/>
                      <a:pt x="5674" y="214"/>
                    </a:cubicBezTo>
                    <a:close/>
                    <a:moveTo>
                      <a:pt x="5797" y="1"/>
                    </a:moveTo>
                    <a:cubicBezTo>
                      <a:pt x="3905" y="150"/>
                      <a:pt x="2012" y="425"/>
                      <a:pt x="126" y="550"/>
                    </a:cubicBezTo>
                    <a:cubicBezTo>
                      <a:pt x="24" y="550"/>
                      <a:pt x="0" y="652"/>
                      <a:pt x="48" y="723"/>
                    </a:cubicBezTo>
                    <a:cubicBezTo>
                      <a:pt x="645" y="1446"/>
                      <a:pt x="1415" y="2019"/>
                      <a:pt x="2114" y="2640"/>
                    </a:cubicBezTo>
                    <a:cubicBezTo>
                      <a:pt x="2161" y="2687"/>
                      <a:pt x="2311" y="2765"/>
                      <a:pt x="2239" y="2837"/>
                    </a:cubicBezTo>
                    <a:cubicBezTo>
                      <a:pt x="2114" y="2962"/>
                      <a:pt x="1988" y="3087"/>
                      <a:pt x="1893" y="3213"/>
                    </a:cubicBezTo>
                    <a:cubicBezTo>
                      <a:pt x="1666" y="3458"/>
                      <a:pt x="1445" y="3732"/>
                      <a:pt x="1242" y="3983"/>
                    </a:cubicBezTo>
                    <a:cubicBezTo>
                      <a:pt x="920" y="4407"/>
                      <a:pt x="621" y="4854"/>
                      <a:pt x="299" y="5278"/>
                    </a:cubicBezTo>
                    <a:cubicBezTo>
                      <a:pt x="251" y="5326"/>
                      <a:pt x="275" y="5451"/>
                      <a:pt x="370" y="5451"/>
                    </a:cubicBezTo>
                    <a:cubicBezTo>
                      <a:pt x="1917" y="5248"/>
                      <a:pt x="3457" y="4980"/>
                      <a:pt x="5027" y="4926"/>
                    </a:cubicBezTo>
                    <a:cubicBezTo>
                      <a:pt x="5030" y="4926"/>
                      <a:pt x="5032" y="4926"/>
                      <a:pt x="5035" y="4926"/>
                    </a:cubicBezTo>
                    <a:lnTo>
                      <a:pt x="5035" y="4926"/>
                    </a:lnTo>
                    <a:cubicBezTo>
                      <a:pt x="5035" y="4926"/>
                      <a:pt x="5036" y="4926"/>
                      <a:pt x="5037" y="4926"/>
                    </a:cubicBezTo>
                    <a:cubicBezTo>
                      <a:pt x="5076" y="4926"/>
                      <a:pt x="5113" y="4904"/>
                      <a:pt x="5122" y="4854"/>
                    </a:cubicBezTo>
                    <a:cubicBezTo>
                      <a:pt x="5373" y="3284"/>
                      <a:pt x="5648" y="1696"/>
                      <a:pt x="5893" y="126"/>
                    </a:cubicBezTo>
                    <a:cubicBezTo>
                      <a:pt x="5893" y="79"/>
                      <a:pt x="5869" y="1"/>
                      <a:pt x="5797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2"/>
              <p:cNvSpPr/>
              <p:nvPr/>
            </p:nvSpPr>
            <p:spPr>
              <a:xfrm>
                <a:off x="4725700" y="4139150"/>
                <a:ext cx="585825" cy="236475"/>
              </a:xfrm>
              <a:custGeom>
                <a:avLst/>
                <a:gdLst/>
                <a:ahLst/>
                <a:cxnLst/>
                <a:rect l="l" t="t" r="r" b="b"/>
                <a:pathLst>
                  <a:path w="23433" h="9459" extrusionOk="0">
                    <a:moveTo>
                      <a:pt x="23337" y="1"/>
                    </a:moveTo>
                    <a:cubicBezTo>
                      <a:pt x="21295" y="795"/>
                      <a:pt x="19456" y="1690"/>
                      <a:pt x="17265" y="2162"/>
                    </a:cubicBezTo>
                    <a:cubicBezTo>
                      <a:pt x="14903" y="2692"/>
                      <a:pt x="12660" y="3024"/>
                      <a:pt x="10355" y="3024"/>
                    </a:cubicBezTo>
                    <a:cubicBezTo>
                      <a:pt x="9310" y="3024"/>
                      <a:pt x="8252" y="2955"/>
                      <a:pt x="7164" y="2807"/>
                    </a:cubicBezTo>
                    <a:cubicBezTo>
                      <a:pt x="5761" y="2614"/>
                      <a:pt x="4590" y="2161"/>
                      <a:pt x="3193" y="2161"/>
                    </a:cubicBezTo>
                    <a:cubicBezTo>
                      <a:pt x="3158" y="2161"/>
                      <a:pt x="3122" y="2161"/>
                      <a:pt x="3087" y="2162"/>
                    </a:cubicBezTo>
                    <a:cubicBezTo>
                      <a:pt x="1994" y="2210"/>
                      <a:pt x="1147" y="2359"/>
                      <a:pt x="150" y="2735"/>
                    </a:cubicBezTo>
                    <a:cubicBezTo>
                      <a:pt x="150" y="4000"/>
                      <a:pt x="0" y="6985"/>
                      <a:pt x="54" y="8532"/>
                    </a:cubicBezTo>
                    <a:cubicBezTo>
                      <a:pt x="318" y="8525"/>
                      <a:pt x="580" y="8522"/>
                      <a:pt x="843" y="8522"/>
                    </a:cubicBezTo>
                    <a:cubicBezTo>
                      <a:pt x="2857" y="8522"/>
                      <a:pt x="4843" y="8705"/>
                      <a:pt x="6866" y="9075"/>
                    </a:cubicBezTo>
                    <a:cubicBezTo>
                      <a:pt x="8038" y="9296"/>
                      <a:pt x="9668" y="9459"/>
                      <a:pt x="11503" y="9459"/>
                    </a:cubicBezTo>
                    <a:cubicBezTo>
                      <a:pt x="14032" y="9459"/>
                      <a:pt x="16952" y="9150"/>
                      <a:pt x="19606" y="8257"/>
                    </a:cubicBezTo>
                    <a:cubicBezTo>
                      <a:pt x="20447" y="7959"/>
                      <a:pt x="22238" y="7511"/>
                      <a:pt x="23283" y="6741"/>
                    </a:cubicBezTo>
                    <a:cubicBezTo>
                      <a:pt x="23432" y="3756"/>
                      <a:pt x="23337" y="1541"/>
                      <a:pt x="23337" y="1"/>
                    </a:cubicBezTo>
                    <a:close/>
                  </a:path>
                </a:pathLst>
              </a:custGeom>
              <a:solidFill>
                <a:srgbClr val="FB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2"/>
              <p:cNvSpPr/>
              <p:nvPr/>
            </p:nvSpPr>
            <p:spPr>
              <a:xfrm>
                <a:off x="4723300" y="4136450"/>
                <a:ext cx="589575" cy="241825"/>
              </a:xfrm>
              <a:custGeom>
                <a:avLst/>
                <a:gdLst/>
                <a:ahLst/>
                <a:cxnLst/>
                <a:rect l="l" t="t" r="r" b="b"/>
                <a:pathLst>
                  <a:path w="23583" h="9673" extrusionOk="0">
                    <a:moveTo>
                      <a:pt x="23334" y="238"/>
                    </a:moveTo>
                    <a:cubicBezTo>
                      <a:pt x="23357" y="1264"/>
                      <a:pt x="23379" y="2289"/>
                      <a:pt x="23379" y="3315"/>
                    </a:cubicBezTo>
                    <a:cubicBezTo>
                      <a:pt x="23379" y="3989"/>
                      <a:pt x="23355" y="4658"/>
                      <a:pt x="23355" y="5332"/>
                    </a:cubicBezTo>
                    <a:cubicBezTo>
                      <a:pt x="23331" y="5702"/>
                      <a:pt x="23331" y="6079"/>
                      <a:pt x="23307" y="6449"/>
                    </a:cubicBezTo>
                    <a:cubicBezTo>
                      <a:pt x="23284" y="6896"/>
                      <a:pt x="23009" y="6998"/>
                      <a:pt x="22633" y="7195"/>
                    </a:cubicBezTo>
                    <a:cubicBezTo>
                      <a:pt x="21612" y="7720"/>
                      <a:pt x="20472" y="8019"/>
                      <a:pt x="19349" y="8365"/>
                    </a:cubicBezTo>
                    <a:cubicBezTo>
                      <a:pt x="17958" y="8813"/>
                      <a:pt x="16514" y="9111"/>
                      <a:pt x="15045" y="9284"/>
                    </a:cubicBezTo>
                    <a:cubicBezTo>
                      <a:pt x="13898" y="9414"/>
                      <a:pt x="12728" y="9482"/>
                      <a:pt x="11557" y="9482"/>
                    </a:cubicBezTo>
                    <a:cubicBezTo>
                      <a:pt x="10242" y="9482"/>
                      <a:pt x="8925" y="9396"/>
                      <a:pt x="7636" y="9213"/>
                    </a:cubicBezTo>
                    <a:cubicBezTo>
                      <a:pt x="6269" y="9010"/>
                      <a:pt x="4950" y="8765"/>
                      <a:pt x="3553" y="8640"/>
                    </a:cubicBezTo>
                    <a:cubicBezTo>
                      <a:pt x="2807" y="8586"/>
                      <a:pt x="2061" y="8538"/>
                      <a:pt x="1290" y="8538"/>
                    </a:cubicBezTo>
                    <a:lnTo>
                      <a:pt x="246" y="8538"/>
                    </a:lnTo>
                    <a:lnTo>
                      <a:pt x="246" y="7690"/>
                    </a:lnTo>
                    <a:cubicBezTo>
                      <a:pt x="246" y="6106"/>
                      <a:pt x="344" y="4516"/>
                      <a:pt x="347" y="2926"/>
                    </a:cubicBezTo>
                    <a:lnTo>
                      <a:pt x="347" y="2926"/>
                    </a:lnTo>
                    <a:cubicBezTo>
                      <a:pt x="1198" y="2610"/>
                      <a:pt x="2078" y="2442"/>
                      <a:pt x="3010" y="2395"/>
                    </a:cubicBezTo>
                    <a:cubicBezTo>
                      <a:pt x="3140" y="2385"/>
                      <a:pt x="3269" y="2381"/>
                      <a:pt x="3398" y="2381"/>
                    </a:cubicBezTo>
                    <a:cubicBezTo>
                      <a:pt x="4278" y="2381"/>
                      <a:pt x="5125" y="2593"/>
                      <a:pt x="5995" y="2765"/>
                    </a:cubicBezTo>
                    <a:cubicBezTo>
                      <a:pt x="7468" y="3101"/>
                      <a:pt x="8968" y="3229"/>
                      <a:pt x="10467" y="3229"/>
                    </a:cubicBezTo>
                    <a:cubicBezTo>
                      <a:pt x="10966" y="3229"/>
                      <a:pt x="11466" y="3215"/>
                      <a:pt x="11965" y="3189"/>
                    </a:cubicBezTo>
                    <a:cubicBezTo>
                      <a:pt x="13976" y="3064"/>
                      <a:pt x="15994" y="2741"/>
                      <a:pt x="17934" y="2246"/>
                    </a:cubicBezTo>
                    <a:cubicBezTo>
                      <a:pt x="19800" y="1787"/>
                      <a:pt x="21547" y="949"/>
                      <a:pt x="23334" y="238"/>
                    </a:cubicBezTo>
                    <a:close/>
                    <a:moveTo>
                      <a:pt x="23441" y="1"/>
                    </a:moveTo>
                    <a:cubicBezTo>
                      <a:pt x="23429" y="1"/>
                      <a:pt x="23417" y="3"/>
                      <a:pt x="23403" y="7"/>
                    </a:cubicBezTo>
                    <a:cubicBezTo>
                      <a:pt x="21642" y="706"/>
                      <a:pt x="19899" y="1500"/>
                      <a:pt x="18060" y="2019"/>
                    </a:cubicBezTo>
                    <a:cubicBezTo>
                      <a:pt x="16042" y="2568"/>
                      <a:pt x="13881" y="2867"/>
                      <a:pt x="11791" y="2992"/>
                    </a:cubicBezTo>
                    <a:cubicBezTo>
                      <a:pt x="11377" y="3017"/>
                      <a:pt x="10963" y="3029"/>
                      <a:pt x="10550" y="3029"/>
                    </a:cubicBezTo>
                    <a:cubicBezTo>
                      <a:pt x="8855" y="3029"/>
                      <a:pt x="7179" y="2827"/>
                      <a:pt x="5523" y="2467"/>
                    </a:cubicBezTo>
                    <a:cubicBezTo>
                      <a:pt x="4759" y="2301"/>
                      <a:pt x="4013" y="2214"/>
                      <a:pt x="3275" y="2214"/>
                    </a:cubicBezTo>
                    <a:cubicBezTo>
                      <a:pt x="2254" y="2214"/>
                      <a:pt x="1247" y="2381"/>
                      <a:pt x="222" y="2741"/>
                    </a:cubicBezTo>
                    <a:cubicBezTo>
                      <a:pt x="210" y="2747"/>
                      <a:pt x="201" y="2755"/>
                      <a:pt x="193" y="2763"/>
                    </a:cubicBezTo>
                    <a:lnTo>
                      <a:pt x="193" y="2763"/>
                    </a:lnTo>
                    <a:cubicBezTo>
                      <a:pt x="168" y="2778"/>
                      <a:pt x="150" y="2805"/>
                      <a:pt x="150" y="2843"/>
                    </a:cubicBezTo>
                    <a:cubicBezTo>
                      <a:pt x="150" y="4783"/>
                      <a:pt x="1" y="6699"/>
                      <a:pt x="49" y="8640"/>
                    </a:cubicBezTo>
                    <a:cubicBezTo>
                      <a:pt x="73" y="8687"/>
                      <a:pt x="96" y="8735"/>
                      <a:pt x="150" y="8735"/>
                    </a:cubicBezTo>
                    <a:cubicBezTo>
                      <a:pt x="338" y="8732"/>
                      <a:pt x="525" y="8731"/>
                      <a:pt x="712" y="8731"/>
                    </a:cubicBezTo>
                    <a:cubicBezTo>
                      <a:pt x="2109" y="8731"/>
                      <a:pt x="3496" y="8809"/>
                      <a:pt x="4896" y="8962"/>
                    </a:cubicBezTo>
                    <a:cubicBezTo>
                      <a:pt x="6120" y="9111"/>
                      <a:pt x="7314" y="9386"/>
                      <a:pt x="8556" y="9511"/>
                    </a:cubicBezTo>
                    <a:cubicBezTo>
                      <a:pt x="9560" y="9620"/>
                      <a:pt x="10575" y="9673"/>
                      <a:pt x="11593" y="9673"/>
                    </a:cubicBezTo>
                    <a:cubicBezTo>
                      <a:pt x="13098" y="9673"/>
                      <a:pt x="14608" y="9557"/>
                      <a:pt x="16090" y="9332"/>
                    </a:cubicBezTo>
                    <a:cubicBezTo>
                      <a:pt x="17433" y="9135"/>
                      <a:pt x="18728" y="8789"/>
                      <a:pt x="20024" y="8365"/>
                    </a:cubicBezTo>
                    <a:cubicBezTo>
                      <a:pt x="21069" y="8019"/>
                      <a:pt x="22137" y="7720"/>
                      <a:pt x="23104" y="7147"/>
                    </a:cubicBezTo>
                    <a:cubicBezTo>
                      <a:pt x="23206" y="7093"/>
                      <a:pt x="23457" y="6998"/>
                      <a:pt x="23481" y="6873"/>
                    </a:cubicBezTo>
                    <a:cubicBezTo>
                      <a:pt x="23582" y="6574"/>
                      <a:pt x="23528" y="6198"/>
                      <a:pt x="23528" y="5876"/>
                    </a:cubicBezTo>
                    <a:cubicBezTo>
                      <a:pt x="23552" y="5129"/>
                      <a:pt x="23582" y="4383"/>
                      <a:pt x="23582" y="3637"/>
                    </a:cubicBezTo>
                    <a:cubicBezTo>
                      <a:pt x="23582" y="2521"/>
                      <a:pt x="23552" y="1422"/>
                      <a:pt x="23528" y="306"/>
                    </a:cubicBezTo>
                    <a:lnTo>
                      <a:pt x="23528" y="109"/>
                    </a:lnTo>
                    <a:cubicBezTo>
                      <a:pt x="23528" y="45"/>
                      <a:pt x="23496" y="1"/>
                      <a:pt x="23441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2"/>
              <p:cNvSpPr/>
              <p:nvPr/>
            </p:nvSpPr>
            <p:spPr>
              <a:xfrm>
                <a:off x="5270449" y="4304274"/>
                <a:ext cx="40075" cy="55050"/>
              </a:xfrm>
              <a:custGeom>
                <a:avLst/>
                <a:gdLst/>
                <a:ahLst/>
                <a:cxnLst/>
                <a:rect l="l" t="t" r="r" b="b"/>
                <a:pathLst>
                  <a:path w="1827" h="2465" extrusionOk="0">
                    <a:moveTo>
                      <a:pt x="1695" y="1"/>
                    </a:moveTo>
                    <a:cubicBezTo>
                      <a:pt x="1665" y="1"/>
                      <a:pt x="1637" y="18"/>
                      <a:pt x="1622" y="58"/>
                    </a:cubicBezTo>
                    <a:cubicBezTo>
                      <a:pt x="1245" y="906"/>
                      <a:pt x="577" y="1551"/>
                      <a:pt x="51" y="2321"/>
                    </a:cubicBezTo>
                    <a:cubicBezTo>
                      <a:pt x="1" y="2392"/>
                      <a:pt x="73" y="2464"/>
                      <a:pt x="144" y="2464"/>
                    </a:cubicBezTo>
                    <a:cubicBezTo>
                      <a:pt x="174" y="2464"/>
                      <a:pt x="204" y="2452"/>
                      <a:pt x="225" y="2422"/>
                    </a:cubicBezTo>
                    <a:cubicBezTo>
                      <a:pt x="750" y="1652"/>
                      <a:pt x="1419" y="1007"/>
                      <a:pt x="1795" y="160"/>
                    </a:cubicBezTo>
                    <a:cubicBezTo>
                      <a:pt x="1827" y="75"/>
                      <a:pt x="1758" y="1"/>
                      <a:pt x="1695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2"/>
              <p:cNvSpPr/>
              <p:nvPr/>
            </p:nvSpPr>
            <p:spPr>
              <a:xfrm>
                <a:off x="4708375" y="4247350"/>
                <a:ext cx="2107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843" h="198" extrusionOk="0">
                    <a:moveTo>
                      <a:pt x="120" y="1"/>
                    </a:moveTo>
                    <a:cubicBezTo>
                      <a:pt x="1" y="1"/>
                      <a:pt x="1" y="198"/>
                      <a:pt x="120" y="198"/>
                    </a:cubicBezTo>
                    <a:lnTo>
                      <a:pt x="717" y="198"/>
                    </a:lnTo>
                    <a:cubicBezTo>
                      <a:pt x="843" y="198"/>
                      <a:pt x="843" y="1"/>
                      <a:pt x="717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2"/>
              <p:cNvSpPr/>
              <p:nvPr/>
            </p:nvSpPr>
            <p:spPr>
              <a:xfrm>
                <a:off x="4712725" y="4234825"/>
                <a:ext cx="16725" cy="5100"/>
              </a:xfrm>
              <a:custGeom>
                <a:avLst/>
                <a:gdLst/>
                <a:ahLst/>
                <a:cxnLst/>
                <a:rect l="l" t="t" r="r" b="b"/>
                <a:pathLst>
                  <a:path w="669" h="204" extrusionOk="0">
                    <a:moveTo>
                      <a:pt x="125" y="0"/>
                    </a:moveTo>
                    <a:cubicBezTo>
                      <a:pt x="0" y="0"/>
                      <a:pt x="0" y="203"/>
                      <a:pt x="125" y="203"/>
                    </a:cubicBezTo>
                    <a:lnTo>
                      <a:pt x="543" y="203"/>
                    </a:lnTo>
                    <a:cubicBezTo>
                      <a:pt x="669" y="203"/>
                      <a:pt x="669" y="0"/>
                      <a:pt x="543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2"/>
              <p:cNvSpPr/>
              <p:nvPr/>
            </p:nvSpPr>
            <p:spPr>
              <a:xfrm>
                <a:off x="4707650" y="4216175"/>
                <a:ext cx="24350" cy="5100"/>
              </a:xfrm>
              <a:custGeom>
                <a:avLst/>
                <a:gdLst/>
                <a:ahLst/>
                <a:cxnLst/>
                <a:rect l="l" t="t" r="r" b="b"/>
                <a:pathLst>
                  <a:path w="974" h="204" extrusionOk="0">
                    <a:moveTo>
                      <a:pt x="125" y="0"/>
                    </a:moveTo>
                    <a:cubicBezTo>
                      <a:pt x="0" y="0"/>
                      <a:pt x="0" y="203"/>
                      <a:pt x="125" y="203"/>
                    </a:cubicBezTo>
                    <a:lnTo>
                      <a:pt x="848" y="203"/>
                    </a:lnTo>
                    <a:cubicBezTo>
                      <a:pt x="973" y="203"/>
                      <a:pt x="973" y="0"/>
                      <a:pt x="848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2"/>
              <p:cNvSpPr/>
              <p:nvPr/>
            </p:nvSpPr>
            <p:spPr>
              <a:xfrm>
                <a:off x="5306775" y="4248550"/>
                <a:ext cx="21025" cy="5625"/>
              </a:xfrm>
              <a:custGeom>
                <a:avLst/>
                <a:gdLst/>
                <a:ahLst/>
                <a:cxnLst/>
                <a:rect l="l" t="t" r="r" b="b"/>
                <a:pathLst>
                  <a:path w="841" h="225" extrusionOk="0">
                    <a:moveTo>
                      <a:pt x="715" y="1"/>
                    </a:moveTo>
                    <a:cubicBezTo>
                      <a:pt x="512" y="1"/>
                      <a:pt x="315" y="1"/>
                      <a:pt x="118" y="24"/>
                    </a:cubicBezTo>
                    <a:cubicBezTo>
                      <a:pt x="1" y="47"/>
                      <a:pt x="34" y="224"/>
                      <a:pt x="141" y="224"/>
                    </a:cubicBezTo>
                    <a:cubicBezTo>
                      <a:pt x="149" y="224"/>
                      <a:pt x="157" y="224"/>
                      <a:pt x="165" y="221"/>
                    </a:cubicBezTo>
                    <a:cubicBezTo>
                      <a:pt x="339" y="198"/>
                      <a:pt x="512" y="198"/>
                      <a:pt x="715" y="198"/>
                    </a:cubicBezTo>
                    <a:cubicBezTo>
                      <a:pt x="840" y="198"/>
                      <a:pt x="840" y="1"/>
                      <a:pt x="715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2"/>
              <p:cNvSpPr/>
              <p:nvPr/>
            </p:nvSpPr>
            <p:spPr>
              <a:xfrm>
                <a:off x="5308350" y="4264075"/>
                <a:ext cx="2495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998" h="198" extrusionOk="0">
                    <a:moveTo>
                      <a:pt x="150" y="0"/>
                    </a:moveTo>
                    <a:cubicBezTo>
                      <a:pt x="1" y="0"/>
                      <a:pt x="1" y="197"/>
                      <a:pt x="150" y="197"/>
                    </a:cubicBezTo>
                    <a:lnTo>
                      <a:pt x="873" y="197"/>
                    </a:lnTo>
                    <a:cubicBezTo>
                      <a:pt x="998" y="197"/>
                      <a:pt x="998" y="0"/>
                      <a:pt x="873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2"/>
              <p:cNvSpPr/>
              <p:nvPr/>
            </p:nvSpPr>
            <p:spPr>
              <a:xfrm>
                <a:off x="5305975" y="4278400"/>
                <a:ext cx="15550" cy="5550"/>
              </a:xfrm>
              <a:custGeom>
                <a:avLst/>
                <a:gdLst/>
                <a:ahLst/>
                <a:cxnLst/>
                <a:rect l="l" t="t" r="r" b="b"/>
                <a:pathLst>
                  <a:path w="622" h="222" extrusionOk="0">
                    <a:moveTo>
                      <a:pt x="496" y="1"/>
                    </a:moveTo>
                    <a:cubicBezTo>
                      <a:pt x="371" y="1"/>
                      <a:pt x="275" y="24"/>
                      <a:pt x="150" y="24"/>
                    </a:cubicBezTo>
                    <a:cubicBezTo>
                      <a:pt x="0" y="24"/>
                      <a:pt x="0" y="221"/>
                      <a:pt x="150" y="221"/>
                    </a:cubicBezTo>
                    <a:cubicBezTo>
                      <a:pt x="275" y="221"/>
                      <a:pt x="371" y="198"/>
                      <a:pt x="496" y="198"/>
                    </a:cubicBezTo>
                    <a:cubicBezTo>
                      <a:pt x="621" y="198"/>
                      <a:pt x="621" y="1"/>
                      <a:pt x="496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2"/>
              <p:cNvSpPr/>
              <p:nvPr/>
            </p:nvSpPr>
            <p:spPr>
              <a:xfrm>
                <a:off x="5307375" y="4293275"/>
                <a:ext cx="20800" cy="7000"/>
              </a:xfrm>
              <a:custGeom>
                <a:avLst/>
                <a:gdLst/>
                <a:ahLst/>
                <a:cxnLst/>
                <a:rect l="l" t="t" r="r" b="b"/>
                <a:pathLst>
                  <a:path w="832" h="280" extrusionOk="0">
                    <a:moveTo>
                      <a:pt x="689" y="0"/>
                    </a:moveTo>
                    <a:cubicBezTo>
                      <a:pt x="682" y="0"/>
                      <a:pt x="674" y="1"/>
                      <a:pt x="667" y="3"/>
                    </a:cubicBezTo>
                    <a:cubicBezTo>
                      <a:pt x="464" y="26"/>
                      <a:pt x="291" y="50"/>
                      <a:pt x="118" y="104"/>
                    </a:cubicBezTo>
                    <a:cubicBezTo>
                      <a:pt x="0" y="126"/>
                      <a:pt x="35" y="279"/>
                      <a:pt x="142" y="279"/>
                    </a:cubicBezTo>
                    <a:cubicBezTo>
                      <a:pt x="150" y="279"/>
                      <a:pt x="157" y="279"/>
                      <a:pt x="165" y="277"/>
                    </a:cubicBezTo>
                    <a:cubicBezTo>
                      <a:pt x="338" y="253"/>
                      <a:pt x="541" y="223"/>
                      <a:pt x="715" y="176"/>
                    </a:cubicBezTo>
                    <a:cubicBezTo>
                      <a:pt x="832" y="153"/>
                      <a:pt x="792" y="0"/>
                      <a:pt x="689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4" name="Google Shape;254;p2"/>
            <p:cNvSpPr/>
            <p:nvPr/>
          </p:nvSpPr>
          <p:spPr>
            <a:xfrm>
              <a:off x="1844725" y="590600"/>
              <a:ext cx="391174" cy="523474"/>
            </a:xfrm>
            <a:custGeom>
              <a:avLst/>
              <a:gdLst/>
              <a:ahLst/>
              <a:cxnLst/>
              <a:rect l="l" t="t" r="r" b="b"/>
              <a:pathLst>
                <a:path w="1827" h="2465" extrusionOk="0">
                  <a:moveTo>
                    <a:pt x="1695" y="1"/>
                  </a:moveTo>
                  <a:cubicBezTo>
                    <a:pt x="1665" y="1"/>
                    <a:pt x="1637" y="18"/>
                    <a:pt x="1622" y="58"/>
                  </a:cubicBezTo>
                  <a:cubicBezTo>
                    <a:pt x="1245" y="906"/>
                    <a:pt x="577" y="1551"/>
                    <a:pt x="51" y="2321"/>
                  </a:cubicBezTo>
                  <a:cubicBezTo>
                    <a:pt x="1" y="2392"/>
                    <a:pt x="73" y="2464"/>
                    <a:pt x="144" y="2464"/>
                  </a:cubicBezTo>
                  <a:cubicBezTo>
                    <a:pt x="174" y="2464"/>
                    <a:pt x="204" y="2452"/>
                    <a:pt x="225" y="2422"/>
                  </a:cubicBezTo>
                  <a:cubicBezTo>
                    <a:pt x="750" y="1652"/>
                    <a:pt x="1419" y="1007"/>
                    <a:pt x="1795" y="160"/>
                  </a:cubicBezTo>
                  <a:cubicBezTo>
                    <a:pt x="1827" y="75"/>
                    <a:pt x="1758" y="1"/>
                    <a:pt x="1695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" name="Google Shape;255;p2"/>
          <p:cNvGrpSpPr/>
          <p:nvPr/>
        </p:nvGrpSpPr>
        <p:grpSpPr>
          <a:xfrm>
            <a:off x="-152390" y="4113661"/>
            <a:ext cx="1652623" cy="1202646"/>
            <a:chOff x="-152390" y="4113661"/>
            <a:chExt cx="1652623" cy="1202646"/>
          </a:xfrm>
        </p:grpSpPr>
        <p:grpSp>
          <p:nvGrpSpPr>
            <p:cNvPr id="256" name="Google Shape;256;p2"/>
            <p:cNvGrpSpPr/>
            <p:nvPr/>
          </p:nvGrpSpPr>
          <p:grpSpPr>
            <a:xfrm>
              <a:off x="-67846" y="4222208"/>
              <a:ext cx="347593" cy="590371"/>
              <a:chOff x="3090275" y="4335350"/>
              <a:chExt cx="98675" cy="167600"/>
            </a:xfrm>
          </p:grpSpPr>
          <p:sp>
            <p:nvSpPr>
              <p:cNvPr id="257" name="Google Shape;257;p2"/>
              <p:cNvSpPr/>
              <p:nvPr/>
            </p:nvSpPr>
            <p:spPr>
              <a:xfrm>
                <a:off x="3090275" y="4451100"/>
                <a:ext cx="91650" cy="51850"/>
              </a:xfrm>
              <a:custGeom>
                <a:avLst/>
                <a:gdLst/>
                <a:ahLst/>
                <a:cxnLst/>
                <a:rect l="l" t="t" r="r" b="b"/>
                <a:pathLst>
                  <a:path w="3666" h="2074" extrusionOk="0">
                    <a:moveTo>
                      <a:pt x="53" y="1"/>
                    </a:moveTo>
                    <a:cubicBezTo>
                      <a:pt x="27" y="1"/>
                      <a:pt x="1" y="27"/>
                      <a:pt x="1" y="53"/>
                    </a:cubicBezTo>
                    <a:lnTo>
                      <a:pt x="1" y="86"/>
                    </a:lnTo>
                    <a:cubicBezTo>
                      <a:pt x="1" y="112"/>
                      <a:pt x="1" y="138"/>
                      <a:pt x="27" y="164"/>
                    </a:cubicBezTo>
                    <a:cubicBezTo>
                      <a:pt x="267" y="378"/>
                      <a:pt x="462" y="788"/>
                      <a:pt x="651" y="1087"/>
                    </a:cubicBezTo>
                    <a:cubicBezTo>
                      <a:pt x="866" y="1386"/>
                      <a:pt x="1054" y="1711"/>
                      <a:pt x="1217" y="2037"/>
                    </a:cubicBezTo>
                    <a:cubicBezTo>
                      <a:pt x="1235" y="2055"/>
                      <a:pt x="1270" y="2073"/>
                      <a:pt x="1298" y="2073"/>
                    </a:cubicBezTo>
                    <a:cubicBezTo>
                      <a:pt x="1309" y="2073"/>
                      <a:pt x="1320" y="2070"/>
                      <a:pt x="1327" y="2063"/>
                    </a:cubicBezTo>
                    <a:cubicBezTo>
                      <a:pt x="2056" y="1549"/>
                      <a:pt x="2901" y="1224"/>
                      <a:pt x="3604" y="677"/>
                    </a:cubicBezTo>
                    <a:cubicBezTo>
                      <a:pt x="3665" y="616"/>
                      <a:pt x="3630" y="517"/>
                      <a:pt x="3570" y="517"/>
                    </a:cubicBezTo>
                    <a:cubicBezTo>
                      <a:pt x="3554" y="517"/>
                      <a:pt x="3537" y="524"/>
                      <a:pt x="3519" y="541"/>
                    </a:cubicBezTo>
                    <a:cubicBezTo>
                      <a:pt x="2869" y="1029"/>
                      <a:pt x="2088" y="1354"/>
                      <a:pt x="1379" y="1815"/>
                    </a:cubicBezTo>
                    <a:cubicBezTo>
                      <a:pt x="1376" y="1817"/>
                      <a:pt x="1373" y="1818"/>
                      <a:pt x="1369" y="1818"/>
                    </a:cubicBezTo>
                    <a:cubicBezTo>
                      <a:pt x="1244" y="1818"/>
                      <a:pt x="754" y="947"/>
                      <a:pt x="703" y="840"/>
                    </a:cubicBezTo>
                    <a:cubicBezTo>
                      <a:pt x="593" y="703"/>
                      <a:pt x="488" y="541"/>
                      <a:pt x="378" y="411"/>
                    </a:cubicBezTo>
                    <a:cubicBezTo>
                      <a:pt x="326" y="300"/>
                      <a:pt x="241" y="190"/>
                      <a:pt x="189" y="112"/>
                    </a:cubicBezTo>
                    <a:cubicBezTo>
                      <a:pt x="182" y="95"/>
                      <a:pt x="174" y="86"/>
                      <a:pt x="167" y="83"/>
                    </a:cubicBezTo>
                    <a:lnTo>
                      <a:pt x="167" y="83"/>
                    </a:lnTo>
                    <a:cubicBezTo>
                      <a:pt x="161" y="42"/>
                      <a:pt x="125" y="1"/>
                      <a:pt x="79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2"/>
              <p:cNvSpPr/>
              <p:nvPr/>
            </p:nvSpPr>
            <p:spPr>
              <a:xfrm>
                <a:off x="3137425" y="4335350"/>
                <a:ext cx="47350" cy="38800"/>
              </a:xfrm>
              <a:custGeom>
                <a:avLst/>
                <a:gdLst/>
                <a:ahLst/>
                <a:cxnLst/>
                <a:rect l="l" t="t" r="r" b="b"/>
                <a:pathLst>
                  <a:path w="1894" h="1552" extrusionOk="0">
                    <a:moveTo>
                      <a:pt x="100" y="0"/>
                    </a:moveTo>
                    <a:cubicBezTo>
                      <a:pt x="48" y="0"/>
                      <a:pt x="1" y="61"/>
                      <a:pt x="40" y="130"/>
                    </a:cubicBezTo>
                    <a:cubicBezTo>
                      <a:pt x="228" y="566"/>
                      <a:pt x="469" y="1028"/>
                      <a:pt x="632" y="1490"/>
                    </a:cubicBezTo>
                    <a:cubicBezTo>
                      <a:pt x="632" y="1528"/>
                      <a:pt x="663" y="1552"/>
                      <a:pt x="700" y="1552"/>
                    </a:cubicBezTo>
                    <a:cubicBezTo>
                      <a:pt x="714" y="1552"/>
                      <a:pt x="728" y="1549"/>
                      <a:pt x="742" y="1542"/>
                    </a:cubicBezTo>
                    <a:cubicBezTo>
                      <a:pt x="1093" y="1327"/>
                      <a:pt x="1445" y="1165"/>
                      <a:pt x="1828" y="1002"/>
                    </a:cubicBezTo>
                    <a:cubicBezTo>
                      <a:pt x="1894" y="953"/>
                      <a:pt x="1849" y="853"/>
                      <a:pt x="1783" y="853"/>
                    </a:cubicBezTo>
                    <a:cubicBezTo>
                      <a:pt x="1771" y="853"/>
                      <a:pt x="1757" y="857"/>
                      <a:pt x="1744" y="865"/>
                    </a:cubicBezTo>
                    <a:cubicBezTo>
                      <a:pt x="1395" y="992"/>
                      <a:pt x="1069" y="1140"/>
                      <a:pt x="739" y="1352"/>
                    </a:cubicBezTo>
                    <a:lnTo>
                      <a:pt x="739" y="1352"/>
                    </a:lnTo>
                    <a:cubicBezTo>
                      <a:pt x="581" y="922"/>
                      <a:pt x="378" y="487"/>
                      <a:pt x="170" y="52"/>
                    </a:cubicBezTo>
                    <a:cubicBezTo>
                      <a:pt x="152" y="16"/>
                      <a:pt x="126" y="0"/>
                      <a:pt x="100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2"/>
              <p:cNvSpPr/>
              <p:nvPr/>
            </p:nvSpPr>
            <p:spPr>
              <a:xfrm>
                <a:off x="3110450" y="4378125"/>
                <a:ext cx="78500" cy="64400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2576" extrusionOk="0">
                    <a:moveTo>
                      <a:pt x="97" y="0"/>
                    </a:moveTo>
                    <a:cubicBezTo>
                      <a:pt x="49" y="0"/>
                      <a:pt x="1" y="36"/>
                      <a:pt x="33" y="104"/>
                    </a:cubicBezTo>
                    <a:cubicBezTo>
                      <a:pt x="306" y="917"/>
                      <a:pt x="598" y="1704"/>
                      <a:pt x="924" y="2517"/>
                    </a:cubicBezTo>
                    <a:cubicBezTo>
                      <a:pt x="924" y="2538"/>
                      <a:pt x="962" y="2576"/>
                      <a:pt x="990" y="2576"/>
                    </a:cubicBezTo>
                    <a:cubicBezTo>
                      <a:pt x="997" y="2576"/>
                      <a:pt x="1003" y="2574"/>
                      <a:pt x="1008" y="2569"/>
                    </a:cubicBezTo>
                    <a:cubicBezTo>
                      <a:pt x="1711" y="2296"/>
                      <a:pt x="2335" y="1834"/>
                      <a:pt x="3037" y="1567"/>
                    </a:cubicBezTo>
                    <a:cubicBezTo>
                      <a:pt x="3140" y="1543"/>
                      <a:pt x="3103" y="1402"/>
                      <a:pt x="3029" y="1402"/>
                    </a:cubicBezTo>
                    <a:cubicBezTo>
                      <a:pt x="3024" y="1402"/>
                      <a:pt x="3018" y="1403"/>
                      <a:pt x="3011" y="1405"/>
                    </a:cubicBezTo>
                    <a:cubicBezTo>
                      <a:pt x="2686" y="1541"/>
                      <a:pt x="2387" y="1671"/>
                      <a:pt x="2094" y="1866"/>
                    </a:cubicBezTo>
                    <a:cubicBezTo>
                      <a:pt x="1932" y="1944"/>
                      <a:pt x="1769" y="2029"/>
                      <a:pt x="1633" y="2107"/>
                    </a:cubicBezTo>
                    <a:cubicBezTo>
                      <a:pt x="1485" y="2181"/>
                      <a:pt x="1291" y="2324"/>
                      <a:pt x="1139" y="2324"/>
                    </a:cubicBezTo>
                    <a:cubicBezTo>
                      <a:pt x="1064" y="2324"/>
                      <a:pt x="999" y="2289"/>
                      <a:pt x="956" y="2192"/>
                    </a:cubicBezTo>
                    <a:cubicBezTo>
                      <a:pt x="683" y="1483"/>
                      <a:pt x="410" y="780"/>
                      <a:pt x="169" y="45"/>
                    </a:cubicBezTo>
                    <a:cubicBezTo>
                      <a:pt x="159" y="15"/>
                      <a:pt x="128" y="0"/>
                      <a:pt x="97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2"/>
              <p:cNvSpPr/>
              <p:nvPr/>
            </p:nvSpPr>
            <p:spPr>
              <a:xfrm>
                <a:off x="3128825" y="4490450"/>
                <a:ext cx="8800" cy="670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8" extrusionOk="0">
                    <a:moveTo>
                      <a:pt x="163" y="1"/>
                    </a:moveTo>
                    <a:cubicBezTo>
                      <a:pt x="0" y="1"/>
                      <a:pt x="0" y="267"/>
                      <a:pt x="163" y="267"/>
                    </a:cubicBezTo>
                    <a:cubicBezTo>
                      <a:pt x="351" y="267"/>
                      <a:pt x="351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1" name="Google Shape;261;p2"/>
            <p:cNvGrpSpPr/>
            <p:nvPr/>
          </p:nvGrpSpPr>
          <p:grpSpPr>
            <a:xfrm>
              <a:off x="-152390" y="4113661"/>
              <a:ext cx="1652623" cy="1202646"/>
              <a:chOff x="10" y="3961261"/>
              <a:chExt cx="1652623" cy="1202646"/>
            </a:xfrm>
          </p:grpSpPr>
          <p:grpSp>
            <p:nvGrpSpPr>
              <p:cNvPr id="262" name="Google Shape;262;p2"/>
              <p:cNvGrpSpPr/>
              <p:nvPr/>
            </p:nvGrpSpPr>
            <p:grpSpPr>
              <a:xfrm>
                <a:off x="10" y="3961261"/>
                <a:ext cx="1652623" cy="1202646"/>
                <a:chOff x="3067200" y="4305000"/>
                <a:chExt cx="463400" cy="337225"/>
              </a:xfrm>
            </p:grpSpPr>
            <p:sp>
              <p:nvSpPr>
                <p:cNvPr id="263" name="Google Shape;263;p2"/>
                <p:cNvSpPr/>
                <p:nvPr/>
              </p:nvSpPr>
              <p:spPr>
                <a:xfrm>
                  <a:off x="3182300" y="4513675"/>
                  <a:ext cx="348300" cy="12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32" h="5142" extrusionOk="0">
                      <a:moveTo>
                        <a:pt x="7764" y="0"/>
                      </a:moveTo>
                      <a:cubicBezTo>
                        <a:pt x="7219" y="0"/>
                        <a:pt x="6673" y="44"/>
                        <a:pt x="6127" y="151"/>
                      </a:cubicBezTo>
                      <a:cubicBezTo>
                        <a:pt x="4261" y="509"/>
                        <a:pt x="489" y="1810"/>
                        <a:pt x="1" y="3976"/>
                      </a:cubicBezTo>
                      <a:lnTo>
                        <a:pt x="59" y="3839"/>
                      </a:lnTo>
                      <a:cubicBezTo>
                        <a:pt x="274" y="4925"/>
                        <a:pt x="5041" y="5140"/>
                        <a:pt x="6075" y="5140"/>
                      </a:cubicBezTo>
                      <a:cubicBezTo>
                        <a:pt x="6133" y="5141"/>
                        <a:pt x="6191" y="5142"/>
                        <a:pt x="6248" y="5142"/>
                      </a:cubicBezTo>
                      <a:cubicBezTo>
                        <a:pt x="9607" y="5142"/>
                        <a:pt x="11533" y="2719"/>
                        <a:pt x="13932" y="724"/>
                      </a:cubicBezTo>
                      <a:cubicBezTo>
                        <a:pt x="11876" y="616"/>
                        <a:pt x="9820" y="0"/>
                        <a:pt x="7764" y="0"/>
                      </a:cubicBezTo>
                      <a:close/>
                    </a:path>
                  </a:pathLst>
                </a:custGeom>
                <a:solidFill>
                  <a:srgbClr val="FADB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264;p2"/>
                <p:cNvSpPr/>
                <p:nvPr/>
              </p:nvSpPr>
              <p:spPr>
                <a:xfrm>
                  <a:off x="3183450" y="4515450"/>
                  <a:ext cx="212050" cy="123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" h="4937" extrusionOk="0">
                      <a:moveTo>
                        <a:pt x="8367" y="1"/>
                      </a:moveTo>
                      <a:cubicBezTo>
                        <a:pt x="8346" y="1"/>
                        <a:pt x="8325" y="9"/>
                        <a:pt x="8305" y="28"/>
                      </a:cubicBezTo>
                      <a:cubicBezTo>
                        <a:pt x="7193" y="1303"/>
                        <a:pt x="5379" y="1329"/>
                        <a:pt x="3915" y="1953"/>
                      </a:cubicBezTo>
                      <a:cubicBezTo>
                        <a:pt x="2452" y="2552"/>
                        <a:pt x="1041" y="3553"/>
                        <a:pt x="39" y="4796"/>
                      </a:cubicBezTo>
                      <a:cubicBezTo>
                        <a:pt x="0" y="4859"/>
                        <a:pt x="49" y="4936"/>
                        <a:pt x="111" y="4936"/>
                      </a:cubicBezTo>
                      <a:cubicBezTo>
                        <a:pt x="132" y="4936"/>
                        <a:pt x="154" y="4927"/>
                        <a:pt x="176" y="4906"/>
                      </a:cubicBezTo>
                      <a:cubicBezTo>
                        <a:pt x="1255" y="3527"/>
                        <a:pt x="2855" y="2441"/>
                        <a:pt x="4507" y="1869"/>
                      </a:cubicBezTo>
                      <a:cubicBezTo>
                        <a:pt x="5893" y="1414"/>
                        <a:pt x="7408" y="1303"/>
                        <a:pt x="8442" y="139"/>
                      </a:cubicBezTo>
                      <a:cubicBezTo>
                        <a:pt x="8481" y="75"/>
                        <a:pt x="8428" y="1"/>
                        <a:pt x="8367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265;p2"/>
                <p:cNvSpPr/>
                <p:nvPr/>
              </p:nvSpPr>
              <p:spPr>
                <a:xfrm>
                  <a:off x="3334825" y="4501400"/>
                  <a:ext cx="49125" cy="91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5" h="3656" extrusionOk="0">
                      <a:moveTo>
                        <a:pt x="843" y="1"/>
                      </a:moveTo>
                      <a:cubicBezTo>
                        <a:pt x="813" y="1"/>
                        <a:pt x="787" y="17"/>
                        <a:pt x="787" y="51"/>
                      </a:cubicBezTo>
                      <a:cubicBezTo>
                        <a:pt x="651" y="590"/>
                        <a:pt x="0" y="1377"/>
                        <a:pt x="163" y="1976"/>
                      </a:cubicBezTo>
                      <a:cubicBezTo>
                        <a:pt x="351" y="2756"/>
                        <a:pt x="1249" y="3140"/>
                        <a:pt x="1789" y="3628"/>
                      </a:cubicBezTo>
                      <a:cubicBezTo>
                        <a:pt x="1808" y="3647"/>
                        <a:pt x="1829" y="3655"/>
                        <a:pt x="1850" y="3655"/>
                      </a:cubicBezTo>
                      <a:cubicBezTo>
                        <a:pt x="1912" y="3655"/>
                        <a:pt x="1964" y="3581"/>
                        <a:pt x="1925" y="3517"/>
                      </a:cubicBezTo>
                      <a:cubicBezTo>
                        <a:pt x="1379" y="3055"/>
                        <a:pt x="729" y="2730"/>
                        <a:pt x="377" y="2106"/>
                      </a:cubicBezTo>
                      <a:cubicBezTo>
                        <a:pt x="78" y="1566"/>
                        <a:pt x="787" y="675"/>
                        <a:pt x="924" y="103"/>
                      </a:cubicBezTo>
                      <a:cubicBezTo>
                        <a:pt x="939" y="36"/>
                        <a:pt x="887" y="1"/>
                        <a:pt x="843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266;p2"/>
                <p:cNvSpPr/>
                <p:nvPr/>
              </p:nvSpPr>
              <p:spPr>
                <a:xfrm>
                  <a:off x="3338225" y="4547300"/>
                  <a:ext cx="66175" cy="13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7" h="546" extrusionOk="0">
                      <a:moveTo>
                        <a:pt x="236" y="1"/>
                      </a:moveTo>
                      <a:cubicBezTo>
                        <a:pt x="183" y="1"/>
                        <a:pt x="131" y="1"/>
                        <a:pt x="79" y="3"/>
                      </a:cubicBezTo>
                      <a:cubicBezTo>
                        <a:pt x="1" y="3"/>
                        <a:pt x="1" y="166"/>
                        <a:pt x="79" y="166"/>
                      </a:cubicBezTo>
                      <a:cubicBezTo>
                        <a:pt x="131" y="164"/>
                        <a:pt x="183" y="163"/>
                        <a:pt x="235" y="163"/>
                      </a:cubicBezTo>
                      <a:cubicBezTo>
                        <a:pt x="1019" y="163"/>
                        <a:pt x="1780" y="342"/>
                        <a:pt x="2518" y="543"/>
                      </a:cubicBezTo>
                      <a:cubicBezTo>
                        <a:pt x="2524" y="545"/>
                        <a:pt x="2530" y="546"/>
                        <a:pt x="2536" y="546"/>
                      </a:cubicBezTo>
                      <a:cubicBezTo>
                        <a:pt x="2609" y="546"/>
                        <a:pt x="2646" y="404"/>
                        <a:pt x="2544" y="380"/>
                      </a:cubicBezTo>
                      <a:cubicBezTo>
                        <a:pt x="1812" y="179"/>
                        <a:pt x="1023" y="1"/>
                        <a:pt x="236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267;p2"/>
                <p:cNvSpPr/>
                <p:nvPr/>
              </p:nvSpPr>
              <p:spPr>
                <a:xfrm>
                  <a:off x="3373348" y="4585869"/>
                  <a:ext cx="16922" cy="137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4" h="547" extrusionOk="0">
                      <a:moveTo>
                        <a:pt x="326" y="0"/>
                      </a:moveTo>
                      <a:cubicBezTo>
                        <a:pt x="1" y="0"/>
                        <a:pt x="1" y="547"/>
                        <a:pt x="326" y="547"/>
                      </a:cubicBezTo>
                      <a:cubicBezTo>
                        <a:pt x="683" y="547"/>
                        <a:pt x="683" y="0"/>
                        <a:pt x="326" y="0"/>
                      </a:cubicBezTo>
                      <a:close/>
                    </a:path>
                  </a:pathLst>
                </a:custGeom>
                <a:solidFill>
                  <a:srgbClr val="FF75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268;p2"/>
                <p:cNvSpPr/>
                <p:nvPr/>
              </p:nvSpPr>
              <p:spPr>
                <a:xfrm>
                  <a:off x="3067200" y="4305000"/>
                  <a:ext cx="133500" cy="30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40" h="12298" extrusionOk="0">
                      <a:moveTo>
                        <a:pt x="4288" y="228"/>
                      </a:moveTo>
                      <a:cubicBezTo>
                        <a:pt x="4382" y="228"/>
                        <a:pt x="4369" y="426"/>
                        <a:pt x="4390" y="532"/>
                      </a:cubicBezTo>
                      <a:cubicBezTo>
                        <a:pt x="4442" y="831"/>
                        <a:pt x="4501" y="1156"/>
                        <a:pt x="4527" y="1455"/>
                      </a:cubicBezTo>
                      <a:cubicBezTo>
                        <a:pt x="4605" y="1969"/>
                        <a:pt x="4637" y="2483"/>
                        <a:pt x="4663" y="3029"/>
                      </a:cubicBezTo>
                      <a:cubicBezTo>
                        <a:pt x="4689" y="4141"/>
                        <a:pt x="4605" y="5247"/>
                        <a:pt x="4416" y="6333"/>
                      </a:cubicBezTo>
                      <a:cubicBezTo>
                        <a:pt x="4046" y="8458"/>
                        <a:pt x="3150" y="10507"/>
                        <a:pt x="1636" y="12071"/>
                      </a:cubicBezTo>
                      <a:lnTo>
                        <a:pt x="1636" y="12071"/>
                      </a:lnTo>
                      <a:cubicBezTo>
                        <a:pt x="1634" y="12063"/>
                        <a:pt x="1630" y="12056"/>
                        <a:pt x="1626" y="12049"/>
                      </a:cubicBezTo>
                      <a:cubicBezTo>
                        <a:pt x="189" y="10534"/>
                        <a:pt x="761" y="7881"/>
                        <a:pt x="1028" y="6034"/>
                      </a:cubicBezTo>
                      <a:cubicBezTo>
                        <a:pt x="1385" y="3946"/>
                        <a:pt x="2276" y="1429"/>
                        <a:pt x="4202" y="265"/>
                      </a:cubicBezTo>
                      <a:cubicBezTo>
                        <a:pt x="4238" y="239"/>
                        <a:pt x="4266" y="228"/>
                        <a:pt x="4288" y="228"/>
                      </a:cubicBezTo>
                      <a:close/>
                      <a:moveTo>
                        <a:pt x="4399" y="1"/>
                      </a:moveTo>
                      <a:cubicBezTo>
                        <a:pt x="4381" y="1"/>
                        <a:pt x="4360" y="7"/>
                        <a:pt x="4338" y="18"/>
                      </a:cubicBezTo>
                      <a:cubicBezTo>
                        <a:pt x="3415" y="427"/>
                        <a:pt x="2764" y="1344"/>
                        <a:pt x="2224" y="2157"/>
                      </a:cubicBezTo>
                      <a:cubicBezTo>
                        <a:pt x="1516" y="3270"/>
                        <a:pt x="1138" y="4544"/>
                        <a:pt x="924" y="5819"/>
                      </a:cubicBezTo>
                      <a:cubicBezTo>
                        <a:pt x="572" y="7744"/>
                        <a:pt x="0" y="10586"/>
                        <a:pt x="1490" y="12160"/>
                      </a:cubicBezTo>
                      <a:cubicBezTo>
                        <a:pt x="1504" y="12174"/>
                        <a:pt x="1520" y="12182"/>
                        <a:pt x="1535" y="12185"/>
                      </a:cubicBezTo>
                      <a:lnTo>
                        <a:pt x="1535" y="12185"/>
                      </a:lnTo>
                      <a:cubicBezTo>
                        <a:pt x="1518" y="12239"/>
                        <a:pt x="1565" y="12297"/>
                        <a:pt x="1619" y="12297"/>
                      </a:cubicBezTo>
                      <a:cubicBezTo>
                        <a:pt x="1639" y="12297"/>
                        <a:pt x="1659" y="12289"/>
                        <a:pt x="1678" y="12271"/>
                      </a:cubicBezTo>
                      <a:cubicBezTo>
                        <a:pt x="4767" y="9097"/>
                        <a:pt x="5340" y="4245"/>
                        <a:pt x="4442" y="44"/>
                      </a:cubicBezTo>
                      <a:cubicBezTo>
                        <a:pt x="4442" y="13"/>
                        <a:pt x="4424" y="1"/>
                        <a:pt x="4399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269;p2"/>
                <p:cNvSpPr/>
                <p:nvPr/>
              </p:nvSpPr>
              <p:spPr>
                <a:xfrm>
                  <a:off x="3103775" y="4306225"/>
                  <a:ext cx="75625" cy="302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5" h="12084" extrusionOk="0">
                      <a:moveTo>
                        <a:pt x="2905" y="0"/>
                      </a:moveTo>
                      <a:cubicBezTo>
                        <a:pt x="2886" y="0"/>
                        <a:pt x="2867" y="8"/>
                        <a:pt x="2849" y="27"/>
                      </a:cubicBezTo>
                      <a:cubicBezTo>
                        <a:pt x="2361" y="483"/>
                        <a:pt x="2251" y="1243"/>
                        <a:pt x="2140" y="1868"/>
                      </a:cubicBezTo>
                      <a:cubicBezTo>
                        <a:pt x="1926" y="2954"/>
                        <a:pt x="1516" y="3981"/>
                        <a:pt x="1275" y="5035"/>
                      </a:cubicBezTo>
                      <a:cubicBezTo>
                        <a:pt x="1002" y="6232"/>
                        <a:pt x="735" y="7422"/>
                        <a:pt x="462" y="8612"/>
                      </a:cubicBezTo>
                      <a:cubicBezTo>
                        <a:pt x="189" y="9724"/>
                        <a:pt x="0" y="10862"/>
                        <a:pt x="0" y="12000"/>
                      </a:cubicBezTo>
                      <a:cubicBezTo>
                        <a:pt x="0" y="12056"/>
                        <a:pt x="41" y="12083"/>
                        <a:pt x="82" y="12083"/>
                      </a:cubicBezTo>
                      <a:cubicBezTo>
                        <a:pt x="122" y="12083"/>
                        <a:pt x="163" y="12056"/>
                        <a:pt x="163" y="12000"/>
                      </a:cubicBezTo>
                      <a:cubicBezTo>
                        <a:pt x="137" y="9809"/>
                        <a:pt x="898" y="7636"/>
                        <a:pt x="1327" y="5497"/>
                      </a:cubicBezTo>
                      <a:cubicBezTo>
                        <a:pt x="1548" y="4443"/>
                        <a:pt x="1926" y="3468"/>
                        <a:pt x="2166" y="2434"/>
                      </a:cubicBezTo>
                      <a:cubicBezTo>
                        <a:pt x="2361" y="1679"/>
                        <a:pt x="2361" y="704"/>
                        <a:pt x="2979" y="131"/>
                      </a:cubicBezTo>
                      <a:cubicBezTo>
                        <a:pt x="3024" y="91"/>
                        <a:pt x="2969" y="0"/>
                        <a:pt x="2905" y="0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270;p2"/>
                <p:cNvSpPr/>
                <p:nvPr/>
              </p:nvSpPr>
              <p:spPr>
                <a:xfrm>
                  <a:off x="3079175" y="4521650"/>
                  <a:ext cx="80675" cy="27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27" h="1095" extrusionOk="0">
                      <a:moveTo>
                        <a:pt x="139" y="1"/>
                      </a:moveTo>
                      <a:cubicBezTo>
                        <a:pt x="69" y="1"/>
                        <a:pt x="1" y="91"/>
                        <a:pt x="61" y="132"/>
                      </a:cubicBezTo>
                      <a:cubicBezTo>
                        <a:pt x="256" y="294"/>
                        <a:pt x="471" y="431"/>
                        <a:pt x="659" y="593"/>
                      </a:cubicBezTo>
                      <a:cubicBezTo>
                        <a:pt x="822" y="730"/>
                        <a:pt x="958" y="971"/>
                        <a:pt x="1147" y="1029"/>
                      </a:cubicBezTo>
                      <a:cubicBezTo>
                        <a:pt x="1262" y="1075"/>
                        <a:pt x="1386" y="1095"/>
                        <a:pt x="1514" y="1095"/>
                      </a:cubicBezTo>
                      <a:cubicBezTo>
                        <a:pt x="2050" y="1095"/>
                        <a:pt x="2667" y="756"/>
                        <a:pt x="3124" y="645"/>
                      </a:cubicBezTo>
                      <a:cubicBezTo>
                        <a:pt x="3227" y="621"/>
                        <a:pt x="3189" y="480"/>
                        <a:pt x="3116" y="480"/>
                      </a:cubicBezTo>
                      <a:cubicBezTo>
                        <a:pt x="3110" y="480"/>
                        <a:pt x="3104" y="481"/>
                        <a:pt x="3098" y="483"/>
                      </a:cubicBezTo>
                      <a:cubicBezTo>
                        <a:pt x="2588" y="606"/>
                        <a:pt x="2008" y="931"/>
                        <a:pt x="1460" y="931"/>
                      </a:cubicBezTo>
                      <a:cubicBezTo>
                        <a:pt x="1401" y="931"/>
                        <a:pt x="1342" y="927"/>
                        <a:pt x="1284" y="919"/>
                      </a:cubicBezTo>
                      <a:cubicBezTo>
                        <a:pt x="1095" y="893"/>
                        <a:pt x="822" y="541"/>
                        <a:pt x="685" y="405"/>
                      </a:cubicBezTo>
                      <a:cubicBezTo>
                        <a:pt x="523" y="268"/>
                        <a:pt x="334" y="158"/>
                        <a:pt x="198" y="28"/>
                      </a:cubicBezTo>
                      <a:cubicBezTo>
                        <a:pt x="180" y="8"/>
                        <a:pt x="159" y="1"/>
                        <a:pt x="139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271;p2"/>
                <p:cNvSpPr/>
                <p:nvPr/>
              </p:nvSpPr>
              <p:spPr>
                <a:xfrm>
                  <a:off x="3099050" y="4395575"/>
                  <a:ext cx="230425" cy="237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17" h="9513" extrusionOk="0">
                      <a:moveTo>
                        <a:pt x="7606" y="0"/>
                      </a:moveTo>
                      <a:cubicBezTo>
                        <a:pt x="6719" y="0"/>
                        <a:pt x="5798" y="1875"/>
                        <a:pt x="5314" y="2359"/>
                      </a:cubicBezTo>
                      <a:cubicBezTo>
                        <a:pt x="5314" y="1484"/>
                        <a:pt x="4904" y="316"/>
                        <a:pt x="4299" y="316"/>
                      </a:cubicBezTo>
                      <a:cubicBezTo>
                        <a:pt x="4081" y="316"/>
                        <a:pt x="3837" y="468"/>
                        <a:pt x="3578" y="843"/>
                      </a:cubicBezTo>
                      <a:cubicBezTo>
                        <a:pt x="2928" y="1708"/>
                        <a:pt x="3467" y="3445"/>
                        <a:pt x="3142" y="4420"/>
                      </a:cubicBezTo>
                      <a:cubicBezTo>
                        <a:pt x="2969" y="3806"/>
                        <a:pt x="2511" y="2555"/>
                        <a:pt x="1828" y="2555"/>
                      </a:cubicBezTo>
                      <a:cubicBezTo>
                        <a:pt x="1665" y="2555"/>
                        <a:pt x="1489" y="2626"/>
                        <a:pt x="1302" y="2794"/>
                      </a:cubicBezTo>
                      <a:cubicBezTo>
                        <a:pt x="762" y="3224"/>
                        <a:pt x="1191" y="4960"/>
                        <a:pt x="1087" y="5610"/>
                      </a:cubicBezTo>
                      <a:cubicBezTo>
                        <a:pt x="866" y="6801"/>
                        <a:pt x="1" y="8426"/>
                        <a:pt x="1" y="9512"/>
                      </a:cubicBezTo>
                      <a:lnTo>
                        <a:pt x="111" y="9402"/>
                      </a:lnTo>
                      <a:cubicBezTo>
                        <a:pt x="1952" y="9402"/>
                        <a:pt x="4014" y="8973"/>
                        <a:pt x="5744" y="8537"/>
                      </a:cubicBezTo>
                      <a:cubicBezTo>
                        <a:pt x="6394" y="8322"/>
                        <a:pt x="8130" y="8101"/>
                        <a:pt x="8456" y="7236"/>
                      </a:cubicBezTo>
                      <a:cubicBezTo>
                        <a:pt x="8670" y="6261"/>
                        <a:pt x="7369" y="6371"/>
                        <a:pt x="6505" y="5936"/>
                      </a:cubicBezTo>
                      <a:cubicBezTo>
                        <a:pt x="7695" y="5500"/>
                        <a:pt x="8891" y="4960"/>
                        <a:pt x="9217" y="3549"/>
                      </a:cubicBezTo>
                      <a:cubicBezTo>
                        <a:pt x="9133" y="3180"/>
                        <a:pt x="8896" y="3075"/>
                        <a:pt x="8598" y="3075"/>
                      </a:cubicBezTo>
                      <a:cubicBezTo>
                        <a:pt x="8202" y="3075"/>
                        <a:pt x="7698" y="3261"/>
                        <a:pt x="7306" y="3261"/>
                      </a:cubicBezTo>
                      <a:cubicBezTo>
                        <a:pt x="7211" y="3261"/>
                        <a:pt x="7123" y="3250"/>
                        <a:pt x="7044" y="3224"/>
                      </a:cubicBezTo>
                      <a:cubicBezTo>
                        <a:pt x="7591" y="2684"/>
                        <a:pt x="8995" y="622"/>
                        <a:pt x="7916" y="82"/>
                      </a:cubicBezTo>
                      <a:cubicBezTo>
                        <a:pt x="7814" y="26"/>
                        <a:pt x="7710" y="0"/>
                        <a:pt x="7606" y="0"/>
                      </a:cubicBezTo>
                      <a:close/>
                    </a:path>
                  </a:pathLst>
                </a:custGeom>
                <a:solidFill>
                  <a:srgbClr val="FEAC5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272;p2"/>
                <p:cNvSpPr/>
                <p:nvPr/>
              </p:nvSpPr>
              <p:spPr>
                <a:xfrm>
                  <a:off x="3086500" y="4424125"/>
                  <a:ext cx="192950" cy="21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18" h="8617" extrusionOk="0">
                      <a:moveTo>
                        <a:pt x="7605" y="0"/>
                      </a:moveTo>
                      <a:cubicBezTo>
                        <a:pt x="7579" y="0"/>
                        <a:pt x="7555" y="16"/>
                        <a:pt x="7546" y="52"/>
                      </a:cubicBezTo>
                      <a:cubicBezTo>
                        <a:pt x="6005" y="3441"/>
                        <a:pt x="3482" y="6771"/>
                        <a:pt x="93" y="8481"/>
                      </a:cubicBezTo>
                      <a:cubicBezTo>
                        <a:pt x="0" y="8504"/>
                        <a:pt x="53" y="8616"/>
                        <a:pt x="144" y="8616"/>
                      </a:cubicBezTo>
                      <a:cubicBezTo>
                        <a:pt x="155" y="8616"/>
                        <a:pt x="166" y="8615"/>
                        <a:pt x="178" y="8611"/>
                      </a:cubicBezTo>
                      <a:cubicBezTo>
                        <a:pt x="3592" y="6881"/>
                        <a:pt x="6142" y="3545"/>
                        <a:pt x="7683" y="130"/>
                      </a:cubicBezTo>
                      <a:cubicBezTo>
                        <a:pt x="7718" y="61"/>
                        <a:pt x="7657" y="0"/>
                        <a:pt x="7605" y="0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273;p2"/>
                <p:cNvSpPr/>
                <p:nvPr/>
              </p:nvSpPr>
              <p:spPr>
                <a:xfrm>
                  <a:off x="3203975" y="4440425"/>
                  <a:ext cx="94725" cy="7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89" h="3140" extrusionOk="0">
                      <a:moveTo>
                        <a:pt x="93" y="1"/>
                      </a:moveTo>
                      <a:cubicBezTo>
                        <a:pt x="46" y="1"/>
                        <a:pt x="0" y="37"/>
                        <a:pt x="31" y="103"/>
                      </a:cubicBezTo>
                      <a:cubicBezTo>
                        <a:pt x="408" y="1052"/>
                        <a:pt x="708" y="2002"/>
                        <a:pt x="708" y="3055"/>
                      </a:cubicBezTo>
                      <a:cubicBezTo>
                        <a:pt x="708" y="3114"/>
                        <a:pt x="760" y="3140"/>
                        <a:pt x="792" y="3140"/>
                      </a:cubicBezTo>
                      <a:cubicBezTo>
                        <a:pt x="1794" y="3003"/>
                        <a:pt x="2711" y="2652"/>
                        <a:pt x="3686" y="2431"/>
                      </a:cubicBezTo>
                      <a:cubicBezTo>
                        <a:pt x="3789" y="2407"/>
                        <a:pt x="3752" y="2266"/>
                        <a:pt x="3678" y="2266"/>
                      </a:cubicBezTo>
                      <a:cubicBezTo>
                        <a:pt x="3673" y="2266"/>
                        <a:pt x="3666" y="2267"/>
                        <a:pt x="3660" y="2268"/>
                      </a:cubicBezTo>
                      <a:cubicBezTo>
                        <a:pt x="3199" y="2379"/>
                        <a:pt x="2769" y="2516"/>
                        <a:pt x="2308" y="2652"/>
                      </a:cubicBezTo>
                      <a:cubicBezTo>
                        <a:pt x="2060" y="2704"/>
                        <a:pt x="1794" y="2789"/>
                        <a:pt x="1547" y="2841"/>
                      </a:cubicBezTo>
                      <a:cubicBezTo>
                        <a:pt x="1417" y="2879"/>
                        <a:pt x="1260" y="2930"/>
                        <a:pt x="1130" y="2930"/>
                      </a:cubicBezTo>
                      <a:cubicBezTo>
                        <a:pt x="992" y="2930"/>
                        <a:pt x="884" y="2872"/>
                        <a:pt x="870" y="2678"/>
                      </a:cubicBezTo>
                      <a:cubicBezTo>
                        <a:pt x="844" y="1755"/>
                        <a:pt x="519" y="890"/>
                        <a:pt x="168" y="51"/>
                      </a:cubicBezTo>
                      <a:cubicBezTo>
                        <a:pt x="157" y="17"/>
                        <a:pt x="125" y="1"/>
                        <a:pt x="93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274;p2"/>
                <p:cNvSpPr/>
                <p:nvPr/>
              </p:nvSpPr>
              <p:spPr>
                <a:xfrm>
                  <a:off x="3155100" y="4512450"/>
                  <a:ext cx="116475" cy="5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59" h="2213" extrusionOk="0">
                      <a:moveTo>
                        <a:pt x="100" y="1"/>
                      </a:moveTo>
                      <a:cubicBezTo>
                        <a:pt x="47" y="1"/>
                        <a:pt x="0" y="48"/>
                        <a:pt x="35" y="122"/>
                      </a:cubicBezTo>
                      <a:cubicBezTo>
                        <a:pt x="471" y="721"/>
                        <a:pt x="959" y="1339"/>
                        <a:pt x="1037" y="2126"/>
                      </a:cubicBezTo>
                      <a:cubicBezTo>
                        <a:pt x="1063" y="2184"/>
                        <a:pt x="1089" y="2210"/>
                        <a:pt x="1147" y="2210"/>
                      </a:cubicBezTo>
                      <a:cubicBezTo>
                        <a:pt x="1745" y="2123"/>
                        <a:pt x="2358" y="2065"/>
                        <a:pt x="2969" y="2065"/>
                      </a:cubicBezTo>
                      <a:cubicBezTo>
                        <a:pt x="3496" y="2065"/>
                        <a:pt x="4021" y="2108"/>
                        <a:pt x="4536" y="2210"/>
                      </a:cubicBezTo>
                      <a:cubicBezTo>
                        <a:pt x="4541" y="2212"/>
                        <a:pt x="4547" y="2213"/>
                        <a:pt x="4552" y="2213"/>
                      </a:cubicBezTo>
                      <a:cubicBezTo>
                        <a:pt x="4621" y="2213"/>
                        <a:pt x="4658" y="2072"/>
                        <a:pt x="4562" y="2047"/>
                      </a:cubicBezTo>
                      <a:cubicBezTo>
                        <a:pt x="4047" y="1942"/>
                        <a:pt x="3517" y="1904"/>
                        <a:pt x="2988" y="1904"/>
                      </a:cubicBezTo>
                      <a:cubicBezTo>
                        <a:pt x="2568" y="1904"/>
                        <a:pt x="2148" y="1928"/>
                        <a:pt x="1739" y="1963"/>
                      </a:cubicBezTo>
                      <a:cubicBezTo>
                        <a:pt x="1577" y="1989"/>
                        <a:pt x="1414" y="2021"/>
                        <a:pt x="1251" y="2021"/>
                      </a:cubicBezTo>
                      <a:cubicBezTo>
                        <a:pt x="1250" y="2022"/>
                        <a:pt x="1248" y="2022"/>
                        <a:pt x="1246" y="2022"/>
                      </a:cubicBezTo>
                      <a:cubicBezTo>
                        <a:pt x="1168" y="2022"/>
                        <a:pt x="1062" y="1474"/>
                        <a:pt x="1037" y="1423"/>
                      </a:cubicBezTo>
                      <a:cubicBezTo>
                        <a:pt x="848" y="909"/>
                        <a:pt x="497" y="474"/>
                        <a:pt x="172" y="38"/>
                      </a:cubicBezTo>
                      <a:cubicBezTo>
                        <a:pt x="152" y="12"/>
                        <a:pt x="125" y="1"/>
                        <a:pt x="100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275;p2"/>
                <p:cNvSpPr/>
                <p:nvPr/>
              </p:nvSpPr>
              <p:spPr>
                <a:xfrm>
                  <a:off x="3141575" y="4548850"/>
                  <a:ext cx="64500" cy="5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0" h="2159" extrusionOk="0">
                      <a:moveTo>
                        <a:pt x="95" y="0"/>
                      </a:moveTo>
                      <a:cubicBezTo>
                        <a:pt x="47" y="0"/>
                        <a:pt x="1" y="36"/>
                        <a:pt x="36" y="104"/>
                      </a:cubicBezTo>
                      <a:cubicBezTo>
                        <a:pt x="277" y="754"/>
                        <a:pt x="225" y="1378"/>
                        <a:pt x="140" y="2055"/>
                      </a:cubicBezTo>
                      <a:cubicBezTo>
                        <a:pt x="114" y="2107"/>
                        <a:pt x="140" y="2159"/>
                        <a:pt x="199" y="2159"/>
                      </a:cubicBezTo>
                      <a:cubicBezTo>
                        <a:pt x="652" y="2112"/>
                        <a:pt x="1107" y="2103"/>
                        <a:pt x="1563" y="2103"/>
                      </a:cubicBezTo>
                      <a:cubicBezTo>
                        <a:pt x="1866" y="2103"/>
                        <a:pt x="2171" y="2107"/>
                        <a:pt x="2475" y="2107"/>
                      </a:cubicBezTo>
                      <a:cubicBezTo>
                        <a:pt x="2579" y="2107"/>
                        <a:pt x="2579" y="1944"/>
                        <a:pt x="2475" y="1944"/>
                      </a:cubicBezTo>
                      <a:cubicBezTo>
                        <a:pt x="2171" y="1944"/>
                        <a:pt x="1866" y="1940"/>
                        <a:pt x="1563" y="1940"/>
                      </a:cubicBezTo>
                      <a:cubicBezTo>
                        <a:pt x="1139" y="1940"/>
                        <a:pt x="716" y="1948"/>
                        <a:pt x="295" y="1987"/>
                      </a:cubicBezTo>
                      <a:lnTo>
                        <a:pt x="295" y="1987"/>
                      </a:lnTo>
                      <a:cubicBezTo>
                        <a:pt x="392" y="1327"/>
                        <a:pt x="424" y="689"/>
                        <a:pt x="166" y="45"/>
                      </a:cubicBezTo>
                      <a:cubicBezTo>
                        <a:pt x="156" y="15"/>
                        <a:pt x="125" y="0"/>
                        <a:pt x="95" y="0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276;p2"/>
                <p:cNvSpPr/>
                <p:nvPr/>
              </p:nvSpPr>
              <p:spPr>
                <a:xfrm>
                  <a:off x="3241325" y="4531100"/>
                  <a:ext cx="8800" cy="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68" extrusionOk="0">
                      <a:moveTo>
                        <a:pt x="163" y="1"/>
                      </a:moveTo>
                      <a:cubicBezTo>
                        <a:pt x="1" y="1"/>
                        <a:pt x="1" y="267"/>
                        <a:pt x="163" y="267"/>
                      </a:cubicBezTo>
                      <a:cubicBezTo>
                        <a:pt x="352" y="267"/>
                        <a:pt x="352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277;p2"/>
                <p:cNvSpPr/>
                <p:nvPr/>
              </p:nvSpPr>
              <p:spPr>
                <a:xfrm>
                  <a:off x="3231900" y="4545900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1"/>
                      </a:moveTo>
                      <a:cubicBezTo>
                        <a:pt x="0" y="1"/>
                        <a:pt x="0" y="274"/>
                        <a:pt x="163" y="274"/>
                      </a:cubicBezTo>
                      <a:cubicBezTo>
                        <a:pt x="352" y="274"/>
                        <a:pt x="352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278;p2"/>
                <p:cNvSpPr/>
                <p:nvPr/>
              </p:nvSpPr>
              <p:spPr>
                <a:xfrm>
                  <a:off x="3226375" y="4533700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1"/>
                      </a:moveTo>
                      <a:cubicBezTo>
                        <a:pt x="0" y="1"/>
                        <a:pt x="0" y="274"/>
                        <a:pt x="163" y="274"/>
                      </a:cubicBezTo>
                      <a:cubicBezTo>
                        <a:pt x="351" y="274"/>
                        <a:pt x="351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279;p2"/>
                <p:cNvSpPr/>
                <p:nvPr/>
              </p:nvSpPr>
              <p:spPr>
                <a:xfrm>
                  <a:off x="3157275" y="4555500"/>
                  <a:ext cx="8800" cy="6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67" extrusionOk="0">
                      <a:moveTo>
                        <a:pt x="163" y="0"/>
                      </a:moveTo>
                      <a:cubicBezTo>
                        <a:pt x="0" y="0"/>
                        <a:pt x="0" y="267"/>
                        <a:pt x="163" y="267"/>
                      </a:cubicBezTo>
                      <a:cubicBezTo>
                        <a:pt x="351" y="267"/>
                        <a:pt x="351" y="0"/>
                        <a:pt x="163" y="0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280;p2"/>
                <p:cNvSpPr/>
                <p:nvPr/>
              </p:nvSpPr>
              <p:spPr>
                <a:xfrm>
                  <a:off x="3185725" y="4579875"/>
                  <a:ext cx="8800" cy="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68" extrusionOk="0">
                      <a:moveTo>
                        <a:pt x="163" y="1"/>
                      </a:moveTo>
                      <a:cubicBezTo>
                        <a:pt x="0" y="1"/>
                        <a:pt x="0" y="267"/>
                        <a:pt x="163" y="267"/>
                      </a:cubicBezTo>
                      <a:cubicBezTo>
                        <a:pt x="352" y="267"/>
                        <a:pt x="352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281;p2"/>
                <p:cNvSpPr/>
                <p:nvPr/>
              </p:nvSpPr>
              <p:spPr>
                <a:xfrm>
                  <a:off x="3122150" y="4585250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0"/>
                      </a:moveTo>
                      <a:cubicBezTo>
                        <a:pt x="0" y="0"/>
                        <a:pt x="0" y="274"/>
                        <a:pt x="163" y="274"/>
                      </a:cubicBezTo>
                      <a:cubicBezTo>
                        <a:pt x="352" y="274"/>
                        <a:pt x="352" y="0"/>
                        <a:pt x="163" y="0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82" name="Google Shape;282;p2"/>
              <p:cNvSpPr/>
              <p:nvPr/>
            </p:nvSpPr>
            <p:spPr>
              <a:xfrm>
                <a:off x="1167725" y="4844625"/>
                <a:ext cx="60349" cy="48876"/>
              </a:xfrm>
              <a:custGeom>
                <a:avLst/>
                <a:gdLst/>
                <a:ahLst/>
                <a:cxnLst/>
                <a:rect l="l" t="t" r="r" b="b"/>
                <a:pathLst>
                  <a:path w="684" h="547" extrusionOk="0">
                    <a:moveTo>
                      <a:pt x="326" y="0"/>
                    </a:moveTo>
                    <a:cubicBezTo>
                      <a:pt x="1" y="0"/>
                      <a:pt x="1" y="547"/>
                      <a:pt x="326" y="547"/>
                    </a:cubicBezTo>
                    <a:cubicBezTo>
                      <a:pt x="683" y="547"/>
                      <a:pt x="683" y="0"/>
                      <a:pt x="326" y="0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2"/>
              <p:cNvSpPr/>
              <p:nvPr/>
            </p:nvSpPr>
            <p:spPr>
              <a:xfrm>
                <a:off x="1138300" y="4688700"/>
                <a:ext cx="60349" cy="48876"/>
              </a:xfrm>
              <a:custGeom>
                <a:avLst/>
                <a:gdLst/>
                <a:ahLst/>
                <a:cxnLst/>
                <a:rect l="l" t="t" r="r" b="b"/>
                <a:pathLst>
                  <a:path w="684" h="547" extrusionOk="0">
                    <a:moveTo>
                      <a:pt x="326" y="0"/>
                    </a:moveTo>
                    <a:cubicBezTo>
                      <a:pt x="1" y="0"/>
                      <a:pt x="1" y="547"/>
                      <a:pt x="326" y="547"/>
                    </a:cubicBezTo>
                    <a:cubicBezTo>
                      <a:pt x="683" y="547"/>
                      <a:pt x="683" y="0"/>
                      <a:pt x="326" y="0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2"/>
              <p:cNvSpPr/>
              <p:nvPr/>
            </p:nvSpPr>
            <p:spPr>
              <a:xfrm>
                <a:off x="1004925" y="4639825"/>
                <a:ext cx="60349" cy="48876"/>
              </a:xfrm>
              <a:custGeom>
                <a:avLst/>
                <a:gdLst/>
                <a:ahLst/>
                <a:cxnLst/>
                <a:rect l="l" t="t" r="r" b="b"/>
                <a:pathLst>
                  <a:path w="684" h="547" extrusionOk="0">
                    <a:moveTo>
                      <a:pt x="326" y="0"/>
                    </a:moveTo>
                    <a:cubicBezTo>
                      <a:pt x="1" y="0"/>
                      <a:pt x="1" y="547"/>
                      <a:pt x="326" y="547"/>
                    </a:cubicBezTo>
                    <a:cubicBezTo>
                      <a:pt x="683" y="547"/>
                      <a:pt x="683" y="0"/>
                      <a:pt x="326" y="0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5" name="Google Shape;285;p2"/>
          <p:cNvGrpSpPr/>
          <p:nvPr/>
        </p:nvGrpSpPr>
        <p:grpSpPr>
          <a:xfrm>
            <a:off x="-152397" y="-152412"/>
            <a:ext cx="1222973" cy="1194265"/>
            <a:chOff x="-152397" y="-152412"/>
            <a:chExt cx="1222973" cy="1194265"/>
          </a:xfrm>
        </p:grpSpPr>
        <p:grpSp>
          <p:nvGrpSpPr>
            <p:cNvPr id="286" name="Google Shape;286;p2"/>
            <p:cNvGrpSpPr/>
            <p:nvPr/>
          </p:nvGrpSpPr>
          <p:grpSpPr>
            <a:xfrm>
              <a:off x="-152397" y="-152412"/>
              <a:ext cx="1222973" cy="1194265"/>
              <a:chOff x="3067850" y="3232250"/>
              <a:chExt cx="342925" cy="334875"/>
            </a:xfrm>
          </p:grpSpPr>
          <p:sp>
            <p:nvSpPr>
              <p:cNvPr id="287" name="Google Shape;287;p2"/>
              <p:cNvSpPr/>
              <p:nvPr/>
            </p:nvSpPr>
            <p:spPr>
              <a:xfrm>
                <a:off x="3183450" y="3233050"/>
                <a:ext cx="212050" cy="123375"/>
              </a:xfrm>
              <a:custGeom>
                <a:avLst/>
                <a:gdLst/>
                <a:ahLst/>
                <a:cxnLst/>
                <a:rect l="l" t="t" r="r" b="b"/>
                <a:pathLst>
                  <a:path w="8482" h="4935" extrusionOk="0">
                    <a:moveTo>
                      <a:pt x="110" y="0"/>
                    </a:moveTo>
                    <a:cubicBezTo>
                      <a:pt x="48" y="0"/>
                      <a:pt x="0" y="76"/>
                      <a:pt x="39" y="135"/>
                    </a:cubicBezTo>
                    <a:cubicBezTo>
                      <a:pt x="1041" y="1383"/>
                      <a:pt x="2452" y="2411"/>
                      <a:pt x="3915" y="3009"/>
                    </a:cubicBezTo>
                    <a:cubicBezTo>
                      <a:pt x="5379" y="3608"/>
                      <a:pt x="7193" y="3634"/>
                      <a:pt x="8305" y="4908"/>
                    </a:cubicBezTo>
                    <a:cubicBezTo>
                      <a:pt x="8324" y="4927"/>
                      <a:pt x="8345" y="4935"/>
                      <a:pt x="8365" y="4935"/>
                    </a:cubicBezTo>
                    <a:cubicBezTo>
                      <a:pt x="8427" y="4935"/>
                      <a:pt x="8481" y="4857"/>
                      <a:pt x="8442" y="4798"/>
                    </a:cubicBezTo>
                    <a:cubicBezTo>
                      <a:pt x="7434" y="3660"/>
                      <a:pt x="5893" y="3497"/>
                      <a:pt x="4507" y="3061"/>
                    </a:cubicBezTo>
                    <a:cubicBezTo>
                      <a:pt x="2855" y="2521"/>
                      <a:pt x="1255" y="1383"/>
                      <a:pt x="176" y="31"/>
                    </a:cubicBezTo>
                    <a:cubicBezTo>
                      <a:pt x="154" y="9"/>
                      <a:pt x="132" y="0"/>
                      <a:pt x="110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2"/>
              <p:cNvSpPr/>
              <p:nvPr/>
            </p:nvSpPr>
            <p:spPr>
              <a:xfrm>
                <a:off x="3334825" y="3279150"/>
                <a:ext cx="49150" cy="91600"/>
              </a:xfrm>
              <a:custGeom>
                <a:avLst/>
                <a:gdLst/>
                <a:ahLst/>
                <a:cxnLst/>
                <a:rect l="l" t="t" r="r" b="b"/>
                <a:pathLst>
                  <a:path w="1966" h="3664" extrusionOk="0">
                    <a:moveTo>
                      <a:pt x="1844" y="0"/>
                    </a:moveTo>
                    <a:cubicBezTo>
                      <a:pt x="1826" y="0"/>
                      <a:pt x="1806" y="8"/>
                      <a:pt x="1789" y="27"/>
                    </a:cubicBezTo>
                    <a:cubicBezTo>
                      <a:pt x="1301" y="463"/>
                      <a:pt x="351" y="892"/>
                      <a:pt x="189" y="1601"/>
                    </a:cubicBezTo>
                    <a:cubicBezTo>
                      <a:pt x="0" y="2277"/>
                      <a:pt x="624" y="2980"/>
                      <a:pt x="787" y="3604"/>
                    </a:cubicBezTo>
                    <a:cubicBezTo>
                      <a:pt x="787" y="3646"/>
                      <a:pt x="811" y="3664"/>
                      <a:pt x="838" y="3664"/>
                    </a:cubicBezTo>
                    <a:cubicBezTo>
                      <a:pt x="883" y="3664"/>
                      <a:pt x="940" y="3617"/>
                      <a:pt x="924" y="3552"/>
                    </a:cubicBezTo>
                    <a:cubicBezTo>
                      <a:pt x="787" y="2954"/>
                      <a:pt x="351" y="2440"/>
                      <a:pt x="299" y="1790"/>
                    </a:cubicBezTo>
                    <a:cubicBezTo>
                      <a:pt x="241" y="1113"/>
                      <a:pt x="1463" y="541"/>
                      <a:pt x="1925" y="138"/>
                    </a:cubicBezTo>
                    <a:cubicBezTo>
                      <a:pt x="1966" y="92"/>
                      <a:pt x="1908" y="0"/>
                      <a:pt x="1844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2"/>
              <p:cNvSpPr/>
              <p:nvPr/>
            </p:nvSpPr>
            <p:spPr>
              <a:xfrm>
                <a:off x="3338225" y="3310925"/>
                <a:ext cx="66125" cy="13675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547" extrusionOk="0">
                    <a:moveTo>
                      <a:pt x="2540" y="1"/>
                    </a:moveTo>
                    <a:cubicBezTo>
                      <a:pt x="2533" y="1"/>
                      <a:pt x="2525" y="2"/>
                      <a:pt x="2518" y="5"/>
                    </a:cubicBezTo>
                    <a:cubicBezTo>
                      <a:pt x="1780" y="206"/>
                      <a:pt x="1019" y="384"/>
                      <a:pt x="235" y="384"/>
                    </a:cubicBezTo>
                    <a:cubicBezTo>
                      <a:pt x="183" y="384"/>
                      <a:pt x="131" y="384"/>
                      <a:pt x="79" y="382"/>
                    </a:cubicBezTo>
                    <a:cubicBezTo>
                      <a:pt x="1" y="382"/>
                      <a:pt x="1" y="545"/>
                      <a:pt x="79" y="545"/>
                    </a:cubicBezTo>
                    <a:cubicBezTo>
                      <a:pt x="131" y="546"/>
                      <a:pt x="183" y="547"/>
                      <a:pt x="236" y="547"/>
                    </a:cubicBezTo>
                    <a:cubicBezTo>
                      <a:pt x="1023" y="547"/>
                      <a:pt x="1812" y="369"/>
                      <a:pt x="2544" y="167"/>
                    </a:cubicBezTo>
                    <a:cubicBezTo>
                      <a:pt x="2644" y="138"/>
                      <a:pt x="2610" y="1"/>
                      <a:pt x="2540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2"/>
              <p:cNvSpPr/>
              <p:nvPr/>
            </p:nvSpPr>
            <p:spPr>
              <a:xfrm>
                <a:off x="3373350" y="3272325"/>
                <a:ext cx="17100" cy="13525"/>
              </a:xfrm>
              <a:custGeom>
                <a:avLst/>
                <a:gdLst/>
                <a:ahLst/>
                <a:cxnLst/>
                <a:rect l="l" t="t" r="r" b="b"/>
                <a:pathLst>
                  <a:path w="684" h="541" extrusionOk="0">
                    <a:moveTo>
                      <a:pt x="326" y="1"/>
                    </a:moveTo>
                    <a:cubicBezTo>
                      <a:pt x="1" y="1"/>
                      <a:pt x="1" y="541"/>
                      <a:pt x="326" y="541"/>
                    </a:cubicBezTo>
                    <a:cubicBezTo>
                      <a:pt x="683" y="541"/>
                      <a:pt x="683" y="1"/>
                      <a:pt x="326" y="1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2"/>
              <p:cNvSpPr/>
              <p:nvPr/>
            </p:nvSpPr>
            <p:spPr>
              <a:xfrm>
                <a:off x="3393675" y="3307625"/>
                <a:ext cx="17100" cy="13500"/>
              </a:xfrm>
              <a:custGeom>
                <a:avLst/>
                <a:gdLst/>
                <a:ahLst/>
                <a:cxnLst/>
                <a:rect l="l" t="t" r="r" b="b"/>
                <a:pathLst>
                  <a:path w="684" h="540" extrusionOk="0">
                    <a:moveTo>
                      <a:pt x="326" y="0"/>
                    </a:moveTo>
                    <a:cubicBezTo>
                      <a:pt x="0" y="0"/>
                      <a:pt x="0" y="540"/>
                      <a:pt x="326" y="540"/>
                    </a:cubicBezTo>
                    <a:cubicBezTo>
                      <a:pt x="683" y="540"/>
                      <a:pt x="683" y="0"/>
                      <a:pt x="326" y="0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2"/>
              <p:cNvSpPr/>
              <p:nvPr/>
            </p:nvSpPr>
            <p:spPr>
              <a:xfrm>
                <a:off x="3387000" y="3346150"/>
                <a:ext cx="16950" cy="13675"/>
              </a:xfrm>
              <a:custGeom>
                <a:avLst/>
                <a:gdLst/>
                <a:ahLst/>
                <a:cxnLst/>
                <a:rect l="l" t="t" r="r" b="b"/>
                <a:pathLst>
                  <a:path w="678" h="547" extrusionOk="0">
                    <a:moveTo>
                      <a:pt x="326" y="1"/>
                    </a:moveTo>
                    <a:cubicBezTo>
                      <a:pt x="1" y="1"/>
                      <a:pt x="1" y="547"/>
                      <a:pt x="326" y="547"/>
                    </a:cubicBezTo>
                    <a:cubicBezTo>
                      <a:pt x="677" y="547"/>
                      <a:pt x="677" y="1"/>
                      <a:pt x="326" y="1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2"/>
              <p:cNvSpPr/>
              <p:nvPr/>
            </p:nvSpPr>
            <p:spPr>
              <a:xfrm>
                <a:off x="3347650" y="3363050"/>
                <a:ext cx="16950" cy="13700"/>
              </a:xfrm>
              <a:custGeom>
                <a:avLst/>
                <a:gdLst/>
                <a:ahLst/>
                <a:cxnLst/>
                <a:rect l="l" t="t" r="r" b="b"/>
                <a:pathLst>
                  <a:path w="678" h="548" extrusionOk="0">
                    <a:moveTo>
                      <a:pt x="326" y="1"/>
                    </a:moveTo>
                    <a:cubicBezTo>
                      <a:pt x="1" y="1"/>
                      <a:pt x="1" y="547"/>
                      <a:pt x="326" y="547"/>
                    </a:cubicBezTo>
                    <a:cubicBezTo>
                      <a:pt x="677" y="547"/>
                      <a:pt x="677" y="1"/>
                      <a:pt x="326" y="1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2"/>
              <p:cNvSpPr/>
              <p:nvPr/>
            </p:nvSpPr>
            <p:spPr>
              <a:xfrm>
                <a:off x="3067850" y="3259450"/>
                <a:ext cx="132850" cy="307675"/>
              </a:xfrm>
              <a:custGeom>
                <a:avLst/>
                <a:gdLst/>
                <a:ahLst/>
                <a:cxnLst/>
                <a:rect l="l" t="t" r="r" b="b"/>
                <a:pathLst>
                  <a:path w="5314" h="12307" extrusionOk="0">
                    <a:moveTo>
                      <a:pt x="1608" y="227"/>
                    </a:moveTo>
                    <a:lnTo>
                      <a:pt x="1608" y="227"/>
                    </a:lnTo>
                    <a:cubicBezTo>
                      <a:pt x="3097" y="1781"/>
                      <a:pt x="3968" y="3729"/>
                      <a:pt x="4364" y="5803"/>
                    </a:cubicBezTo>
                    <a:cubicBezTo>
                      <a:pt x="4579" y="6909"/>
                      <a:pt x="4663" y="8021"/>
                      <a:pt x="4637" y="9133"/>
                    </a:cubicBezTo>
                    <a:cubicBezTo>
                      <a:pt x="4637" y="9647"/>
                      <a:pt x="4579" y="10193"/>
                      <a:pt x="4527" y="10707"/>
                    </a:cubicBezTo>
                    <a:cubicBezTo>
                      <a:pt x="4475" y="11006"/>
                      <a:pt x="4449" y="11299"/>
                      <a:pt x="4390" y="11598"/>
                    </a:cubicBezTo>
                    <a:cubicBezTo>
                      <a:pt x="4367" y="11742"/>
                      <a:pt x="4385" y="12078"/>
                      <a:pt x="4241" y="12078"/>
                    </a:cubicBezTo>
                    <a:cubicBezTo>
                      <a:pt x="4222" y="12078"/>
                      <a:pt x="4200" y="12073"/>
                      <a:pt x="4176" y="12060"/>
                    </a:cubicBezTo>
                    <a:cubicBezTo>
                      <a:pt x="3311" y="11598"/>
                      <a:pt x="2686" y="10623"/>
                      <a:pt x="2172" y="9784"/>
                    </a:cubicBezTo>
                    <a:cubicBezTo>
                      <a:pt x="1574" y="8782"/>
                      <a:pt x="1249" y="7618"/>
                      <a:pt x="1060" y="6454"/>
                    </a:cubicBezTo>
                    <a:cubicBezTo>
                      <a:pt x="709" y="4581"/>
                      <a:pt x="137" y="1791"/>
                      <a:pt x="1600" y="243"/>
                    </a:cubicBezTo>
                    <a:cubicBezTo>
                      <a:pt x="1603" y="238"/>
                      <a:pt x="1606" y="233"/>
                      <a:pt x="1608" y="227"/>
                    </a:cubicBezTo>
                    <a:close/>
                    <a:moveTo>
                      <a:pt x="1591" y="1"/>
                    </a:moveTo>
                    <a:cubicBezTo>
                      <a:pt x="1538" y="1"/>
                      <a:pt x="1493" y="55"/>
                      <a:pt x="1509" y="111"/>
                    </a:cubicBezTo>
                    <a:lnTo>
                      <a:pt x="1509" y="111"/>
                    </a:lnTo>
                    <a:cubicBezTo>
                      <a:pt x="1494" y="115"/>
                      <a:pt x="1478" y="124"/>
                      <a:pt x="1464" y="139"/>
                    </a:cubicBezTo>
                    <a:cubicBezTo>
                      <a:pt x="0" y="1706"/>
                      <a:pt x="573" y="4392"/>
                      <a:pt x="872" y="6291"/>
                    </a:cubicBezTo>
                    <a:cubicBezTo>
                      <a:pt x="1060" y="7592"/>
                      <a:pt x="1437" y="8860"/>
                      <a:pt x="2114" y="9998"/>
                    </a:cubicBezTo>
                    <a:cubicBezTo>
                      <a:pt x="2628" y="10870"/>
                      <a:pt x="3363" y="11871"/>
                      <a:pt x="4312" y="12307"/>
                    </a:cubicBezTo>
                    <a:cubicBezTo>
                      <a:pt x="4364" y="12307"/>
                      <a:pt x="4416" y="12307"/>
                      <a:pt x="4416" y="12248"/>
                    </a:cubicBezTo>
                    <a:cubicBezTo>
                      <a:pt x="5314" y="8080"/>
                      <a:pt x="4741" y="3202"/>
                      <a:pt x="1652" y="28"/>
                    </a:cubicBezTo>
                    <a:cubicBezTo>
                      <a:pt x="1633" y="9"/>
                      <a:pt x="1611" y="1"/>
                      <a:pt x="1591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2"/>
              <p:cNvSpPr/>
              <p:nvPr/>
            </p:nvSpPr>
            <p:spPr>
              <a:xfrm>
                <a:off x="3103125" y="3263550"/>
                <a:ext cx="76225" cy="302225"/>
              </a:xfrm>
              <a:custGeom>
                <a:avLst/>
                <a:gdLst/>
                <a:ahLst/>
                <a:cxnLst/>
                <a:rect l="l" t="t" r="r" b="b"/>
                <a:pathLst>
                  <a:path w="3049" h="12089" extrusionOk="0">
                    <a:moveTo>
                      <a:pt x="108" y="1"/>
                    </a:moveTo>
                    <a:cubicBezTo>
                      <a:pt x="67" y="1"/>
                      <a:pt x="26" y="27"/>
                      <a:pt x="26" y="79"/>
                    </a:cubicBezTo>
                    <a:cubicBezTo>
                      <a:pt x="0" y="2355"/>
                      <a:pt x="787" y="4631"/>
                      <a:pt x="1249" y="6830"/>
                    </a:cubicBezTo>
                    <a:cubicBezTo>
                      <a:pt x="1490" y="7942"/>
                      <a:pt x="1926" y="8969"/>
                      <a:pt x="2140" y="10081"/>
                    </a:cubicBezTo>
                    <a:cubicBezTo>
                      <a:pt x="2251" y="10758"/>
                      <a:pt x="2355" y="11571"/>
                      <a:pt x="2875" y="12058"/>
                    </a:cubicBezTo>
                    <a:cubicBezTo>
                      <a:pt x="2895" y="12080"/>
                      <a:pt x="2917" y="12089"/>
                      <a:pt x="2937" y="12089"/>
                    </a:cubicBezTo>
                    <a:cubicBezTo>
                      <a:pt x="2998" y="12089"/>
                      <a:pt x="3049" y="12011"/>
                      <a:pt x="3005" y="11948"/>
                    </a:cubicBezTo>
                    <a:cubicBezTo>
                      <a:pt x="2439" y="11434"/>
                      <a:pt x="2387" y="10485"/>
                      <a:pt x="2225" y="9782"/>
                    </a:cubicBezTo>
                    <a:cubicBezTo>
                      <a:pt x="2030" y="8781"/>
                      <a:pt x="1626" y="7805"/>
                      <a:pt x="1412" y="6803"/>
                    </a:cubicBezTo>
                    <a:cubicBezTo>
                      <a:pt x="924" y="4605"/>
                      <a:pt x="163" y="2329"/>
                      <a:pt x="189" y="79"/>
                    </a:cubicBezTo>
                    <a:cubicBezTo>
                      <a:pt x="189" y="27"/>
                      <a:pt x="148" y="1"/>
                      <a:pt x="108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2"/>
              <p:cNvSpPr/>
              <p:nvPr/>
            </p:nvSpPr>
            <p:spPr>
              <a:xfrm>
                <a:off x="3110450" y="3429550"/>
                <a:ext cx="78500" cy="64500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2580" extrusionOk="0">
                    <a:moveTo>
                      <a:pt x="1008" y="1"/>
                    </a:moveTo>
                    <a:cubicBezTo>
                      <a:pt x="982" y="1"/>
                      <a:pt x="924" y="27"/>
                      <a:pt x="924" y="53"/>
                    </a:cubicBezTo>
                    <a:cubicBezTo>
                      <a:pt x="598" y="866"/>
                      <a:pt x="306" y="1653"/>
                      <a:pt x="33" y="2466"/>
                    </a:cubicBezTo>
                    <a:cubicBezTo>
                      <a:pt x="1" y="2533"/>
                      <a:pt x="49" y="2579"/>
                      <a:pt x="98" y="2579"/>
                    </a:cubicBezTo>
                    <a:cubicBezTo>
                      <a:pt x="128" y="2579"/>
                      <a:pt x="159" y="2561"/>
                      <a:pt x="169" y="2518"/>
                    </a:cubicBezTo>
                    <a:cubicBezTo>
                      <a:pt x="410" y="1789"/>
                      <a:pt x="683" y="1080"/>
                      <a:pt x="956" y="378"/>
                    </a:cubicBezTo>
                    <a:cubicBezTo>
                      <a:pt x="998" y="267"/>
                      <a:pt x="1054" y="228"/>
                      <a:pt x="1121" y="228"/>
                    </a:cubicBezTo>
                    <a:cubicBezTo>
                      <a:pt x="1219" y="228"/>
                      <a:pt x="1338" y="312"/>
                      <a:pt x="1470" y="378"/>
                    </a:cubicBezTo>
                    <a:cubicBezTo>
                      <a:pt x="1685" y="489"/>
                      <a:pt x="1873" y="593"/>
                      <a:pt x="2094" y="729"/>
                    </a:cubicBezTo>
                    <a:cubicBezTo>
                      <a:pt x="2387" y="892"/>
                      <a:pt x="2686" y="1054"/>
                      <a:pt x="3011" y="1165"/>
                    </a:cubicBezTo>
                    <a:cubicBezTo>
                      <a:pt x="3018" y="1167"/>
                      <a:pt x="3024" y="1168"/>
                      <a:pt x="3029" y="1168"/>
                    </a:cubicBezTo>
                    <a:cubicBezTo>
                      <a:pt x="3103" y="1168"/>
                      <a:pt x="3140" y="1027"/>
                      <a:pt x="3037" y="1002"/>
                    </a:cubicBezTo>
                    <a:cubicBezTo>
                      <a:pt x="2335" y="729"/>
                      <a:pt x="1711" y="268"/>
                      <a:pt x="1008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2"/>
              <p:cNvSpPr/>
              <p:nvPr/>
            </p:nvSpPr>
            <p:spPr>
              <a:xfrm>
                <a:off x="3090275" y="3369250"/>
                <a:ext cx="91725" cy="51625"/>
              </a:xfrm>
              <a:custGeom>
                <a:avLst/>
                <a:gdLst/>
                <a:ahLst/>
                <a:cxnLst/>
                <a:rect l="l" t="t" r="r" b="b"/>
                <a:pathLst>
                  <a:path w="3669" h="2065" extrusionOk="0">
                    <a:moveTo>
                      <a:pt x="1327" y="0"/>
                    </a:moveTo>
                    <a:cubicBezTo>
                      <a:pt x="1301" y="0"/>
                      <a:pt x="1243" y="0"/>
                      <a:pt x="1217" y="52"/>
                    </a:cubicBezTo>
                    <a:cubicBezTo>
                      <a:pt x="1054" y="377"/>
                      <a:pt x="866" y="676"/>
                      <a:pt x="651" y="976"/>
                    </a:cubicBezTo>
                    <a:cubicBezTo>
                      <a:pt x="462" y="1275"/>
                      <a:pt x="267" y="1678"/>
                      <a:pt x="27" y="1899"/>
                    </a:cubicBezTo>
                    <a:cubicBezTo>
                      <a:pt x="1" y="1925"/>
                      <a:pt x="1" y="1951"/>
                      <a:pt x="1" y="1977"/>
                    </a:cubicBezTo>
                    <a:lnTo>
                      <a:pt x="1" y="2003"/>
                    </a:lnTo>
                    <a:cubicBezTo>
                      <a:pt x="1" y="2029"/>
                      <a:pt x="27" y="2062"/>
                      <a:pt x="53" y="2062"/>
                    </a:cubicBezTo>
                    <a:lnTo>
                      <a:pt x="79" y="2062"/>
                    </a:lnTo>
                    <a:cubicBezTo>
                      <a:pt x="85" y="2064"/>
                      <a:pt x="91" y="2065"/>
                      <a:pt x="97" y="2065"/>
                    </a:cubicBezTo>
                    <a:cubicBezTo>
                      <a:pt x="170" y="2065"/>
                      <a:pt x="207" y="1923"/>
                      <a:pt x="105" y="1899"/>
                    </a:cubicBezTo>
                    <a:lnTo>
                      <a:pt x="105" y="1899"/>
                    </a:lnTo>
                    <a:cubicBezTo>
                      <a:pt x="199" y="1914"/>
                      <a:pt x="175" y="1993"/>
                      <a:pt x="182" y="1993"/>
                    </a:cubicBezTo>
                    <a:cubicBezTo>
                      <a:pt x="186" y="1993"/>
                      <a:pt x="207" y="1951"/>
                      <a:pt x="300" y="1815"/>
                    </a:cubicBezTo>
                    <a:cubicBezTo>
                      <a:pt x="404" y="1626"/>
                      <a:pt x="567" y="1411"/>
                      <a:pt x="703" y="1216"/>
                    </a:cubicBezTo>
                    <a:cubicBezTo>
                      <a:pt x="754" y="1115"/>
                      <a:pt x="1247" y="239"/>
                      <a:pt x="1370" y="239"/>
                    </a:cubicBezTo>
                    <a:cubicBezTo>
                      <a:pt x="1373" y="239"/>
                      <a:pt x="1377" y="239"/>
                      <a:pt x="1379" y="241"/>
                    </a:cubicBezTo>
                    <a:cubicBezTo>
                      <a:pt x="2088" y="728"/>
                      <a:pt x="2843" y="1028"/>
                      <a:pt x="3519" y="1541"/>
                    </a:cubicBezTo>
                    <a:cubicBezTo>
                      <a:pt x="3533" y="1551"/>
                      <a:pt x="3547" y="1556"/>
                      <a:pt x="3560" y="1556"/>
                    </a:cubicBezTo>
                    <a:cubicBezTo>
                      <a:pt x="3625" y="1556"/>
                      <a:pt x="3669" y="1449"/>
                      <a:pt x="3604" y="1379"/>
                    </a:cubicBezTo>
                    <a:cubicBezTo>
                      <a:pt x="2901" y="839"/>
                      <a:pt x="2056" y="514"/>
                      <a:pt x="1327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2"/>
              <p:cNvSpPr/>
              <p:nvPr/>
            </p:nvSpPr>
            <p:spPr>
              <a:xfrm>
                <a:off x="3079225" y="3322925"/>
                <a:ext cx="80625" cy="27425"/>
              </a:xfrm>
              <a:custGeom>
                <a:avLst/>
                <a:gdLst/>
                <a:ahLst/>
                <a:cxnLst/>
                <a:rect l="l" t="t" r="r" b="b"/>
                <a:pathLst>
                  <a:path w="3225" h="1097" extrusionOk="0">
                    <a:moveTo>
                      <a:pt x="1423" y="0"/>
                    </a:moveTo>
                    <a:cubicBezTo>
                      <a:pt x="1358" y="0"/>
                      <a:pt x="1294" y="4"/>
                      <a:pt x="1230" y="13"/>
                    </a:cubicBezTo>
                    <a:cubicBezTo>
                      <a:pt x="1035" y="39"/>
                      <a:pt x="904" y="279"/>
                      <a:pt x="794" y="390"/>
                    </a:cubicBezTo>
                    <a:cubicBezTo>
                      <a:pt x="579" y="604"/>
                      <a:pt x="306" y="767"/>
                      <a:pt x="59" y="956"/>
                    </a:cubicBezTo>
                    <a:cubicBezTo>
                      <a:pt x="1" y="1019"/>
                      <a:pt x="62" y="1096"/>
                      <a:pt x="130" y="1096"/>
                    </a:cubicBezTo>
                    <a:cubicBezTo>
                      <a:pt x="152" y="1096"/>
                      <a:pt x="176" y="1088"/>
                      <a:pt x="196" y="1066"/>
                    </a:cubicBezTo>
                    <a:cubicBezTo>
                      <a:pt x="469" y="825"/>
                      <a:pt x="794" y="604"/>
                      <a:pt x="1067" y="305"/>
                    </a:cubicBezTo>
                    <a:cubicBezTo>
                      <a:pt x="1168" y="198"/>
                      <a:pt x="1315" y="156"/>
                      <a:pt x="1487" y="156"/>
                    </a:cubicBezTo>
                    <a:cubicBezTo>
                      <a:pt x="2000" y="156"/>
                      <a:pt x="2731" y="526"/>
                      <a:pt x="3096" y="604"/>
                    </a:cubicBezTo>
                    <a:cubicBezTo>
                      <a:pt x="3102" y="606"/>
                      <a:pt x="3108" y="607"/>
                      <a:pt x="3114" y="607"/>
                    </a:cubicBezTo>
                    <a:cubicBezTo>
                      <a:pt x="3187" y="607"/>
                      <a:pt x="3225" y="466"/>
                      <a:pt x="3122" y="442"/>
                    </a:cubicBezTo>
                    <a:cubicBezTo>
                      <a:pt x="2589" y="319"/>
                      <a:pt x="2008" y="0"/>
                      <a:pt x="1423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2"/>
              <p:cNvSpPr/>
              <p:nvPr/>
            </p:nvSpPr>
            <p:spPr>
              <a:xfrm>
                <a:off x="3099050" y="3238525"/>
                <a:ext cx="230425" cy="237825"/>
              </a:xfrm>
              <a:custGeom>
                <a:avLst/>
                <a:gdLst/>
                <a:ahLst/>
                <a:cxnLst/>
                <a:rect l="l" t="t" r="r" b="b"/>
                <a:pathLst>
                  <a:path w="9217" h="9513" extrusionOk="0">
                    <a:moveTo>
                      <a:pt x="1" y="0"/>
                    </a:moveTo>
                    <a:cubicBezTo>
                      <a:pt x="1" y="1080"/>
                      <a:pt x="866" y="2706"/>
                      <a:pt x="1087" y="3902"/>
                    </a:cubicBezTo>
                    <a:cubicBezTo>
                      <a:pt x="1191" y="4553"/>
                      <a:pt x="762" y="6283"/>
                      <a:pt x="1302" y="6718"/>
                    </a:cubicBezTo>
                    <a:cubicBezTo>
                      <a:pt x="1489" y="6884"/>
                      <a:pt x="1664" y="6955"/>
                      <a:pt x="1827" y="6955"/>
                    </a:cubicBezTo>
                    <a:cubicBezTo>
                      <a:pt x="2511" y="6955"/>
                      <a:pt x="2969" y="5707"/>
                      <a:pt x="3142" y="5092"/>
                    </a:cubicBezTo>
                    <a:lnTo>
                      <a:pt x="3142" y="5092"/>
                    </a:lnTo>
                    <a:cubicBezTo>
                      <a:pt x="3467" y="6068"/>
                      <a:pt x="2928" y="7804"/>
                      <a:pt x="3578" y="8669"/>
                    </a:cubicBezTo>
                    <a:cubicBezTo>
                      <a:pt x="3837" y="9044"/>
                      <a:pt x="4081" y="9197"/>
                      <a:pt x="4299" y="9197"/>
                    </a:cubicBezTo>
                    <a:cubicBezTo>
                      <a:pt x="4904" y="9197"/>
                      <a:pt x="5314" y="8028"/>
                      <a:pt x="5314" y="7154"/>
                    </a:cubicBezTo>
                    <a:cubicBezTo>
                      <a:pt x="5798" y="7637"/>
                      <a:pt x="6719" y="9513"/>
                      <a:pt x="7606" y="9513"/>
                    </a:cubicBezTo>
                    <a:cubicBezTo>
                      <a:pt x="7710" y="9513"/>
                      <a:pt x="7814" y="9487"/>
                      <a:pt x="7916" y="9430"/>
                    </a:cubicBezTo>
                    <a:cubicBezTo>
                      <a:pt x="8995" y="8884"/>
                      <a:pt x="7591" y="6829"/>
                      <a:pt x="7044" y="6283"/>
                    </a:cubicBezTo>
                    <a:cubicBezTo>
                      <a:pt x="7121" y="6257"/>
                      <a:pt x="7207" y="6247"/>
                      <a:pt x="7300" y="6247"/>
                    </a:cubicBezTo>
                    <a:cubicBezTo>
                      <a:pt x="7692" y="6247"/>
                      <a:pt x="8197" y="6433"/>
                      <a:pt x="8594" y="6433"/>
                    </a:cubicBezTo>
                    <a:cubicBezTo>
                      <a:pt x="8894" y="6433"/>
                      <a:pt x="9133" y="6327"/>
                      <a:pt x="9217" y="5957"/>
                    </a:cubicBezTo>
                    <a:cubicBezTo>
                      <a:pt x="8891" y="4553"/>
                      <a:pt x="7695" y="4006"/>
                      <a:pt x="6505" y="3577"/>
                    </a:cubicBezTo>
                    <a:cubicBezTo>
                      <a:pt x="7369" y="3141"/>
                      <a:pt x="8670" y="3252"/>
                      <a:pt x="8456" y="2276"/>
                    </a:cubicBezTo>
                    <a:cubicBezTo>
                      <a:pt x="8130" y="1405"/>
                      <a:pt x="6394" y="1190"/>
                      <a:pt x="5744" y="976"/>
                    </a:cubicBezTo>
                    <a:cubicBezTo>
                      <a:pt x="4014" y="540"/>
                      <a:pt x="1952" y="104"/>
                      <a:pt x="111" y="10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EAC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2"/>
              <p:cNvSpPr/>
              <p:nvPr/>
            </p:nvSpPr>
            <p:spPr>
              <a:xfrm>
                <a:off x="3086425" y="3232250"/>
                <a:ext cx="193075" cy="215775"/>
              </a:xfrm>
              <a:custGeom>
                <a:avLst/>
                <a:gdLst/>
                <a:ahLst/>
                <a:cxnLst/>
                <a:rect l="l" t="t" r="r" b="b"/>
                <a:pathLst>
                  <a:path w="7723" h="8631" extrusionOk="0">
                    <a:moveTo>
                      <a:pt x="153" y="1"/>
                    </a:moveTo>
                    <a:cubicBezTo>
                      <a:pt x="58" y="1"/>
                      <a:pt x="1" y="119"/>
                      <a:pt x="96" y="167"/>
                    </a:cubicBezTo>
                    <a:cubicBezTo>
                      <a:pt x="3485" y="1877"/>
                      <a:pt x="6008" y="5181"/>
                      <a:pt x="7549" y="8595"/>
                    </a:cubicBezTo>
                    <a:cubicBezTo>
                      <a:pt x="7557" y="8620"/>
                      <a:pt x="7577" y="8630"/>
                      <a:pt x="7599" y="8630"/>
                    </a:cubicBezTo>
                    <a:cubicBezTo>
                      <a:pt x="7653" y="8630"/>
                      <a:pt x="7723" y="8572"/>
                      <a:pt x="7686" y="8517"/>
                    </a:cubicBezTo>
                    <a:cubicBezTo>
                      <a:pt x="6145" y="5070"/>
                      <a:pt x="3595" y="1740"/>
                      <a:pt x="181" y="4"/>
                    </a:cubicBezTo>
                    <a:cubicBezTo>
                      <a:pt x="171" y="2"/>
                      <a:pt x="162" y="1"/>
                      <a:pt x="153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2"/>
              <p:cNvSpPr/>
              <p:nvPr/>
            </p:nvSpPr>
            <p:spPr>
              <a:xfrm>
                <a:off x="3203950" y="3352975"/>
                <a:ext cx="94750" cy="78400"/>
              </a:xfrm>
              <a:custGeom>
                <a:avLst/>
                <a:gdLst/>
                <a:ahLst/>
                <a:cxnLst/>
                <a:rect l="l" t="t" r="r" b="b"/>
                <a:pathLst>
                  <a:path w="3790" h="3136" extrusionOk="0">
                    <a:moveTo>
                      <a:pt x="793" y="1"/>
                    </a:moveTo>
                    <a:cubicBezTo>
                      <a:pt x="761" y="1"/>
                      <a:pt x="709" y="53"/>
                      <a:pt x="709" y="79"/>
                    </a:cubicBezTo>
                    <a:cubicBezTo>
                      <a:pt x="709" y="1139"/>
                      <a:pt x="409" y="2088"/>
                      <a:pt x="32" y="3038"/>
                    </a:cubicBezTo>
                    <a:cubicBezTo>
                      <a:pt x="1" y="3101"/>
                      <a:pt x="48" y="3135"/>
                      <a:pt x="96" y="3135"/>
                    </a:cubicBezTo>
                    <a:cubicBezTo>
                      <a:pt x="127" y="3135"/>
                      <a:pt x="159" y="3121"/>
                      <a:pt x="169" y="3090"/>
                    </a:cubicBezTo>
                    <a:cubicBezTo>
                      <a:pt x="494" y="2303"/>
                      <a:pt x="761" y="1490"/>
                      <a:pt x="871" y="651"/>
                    </a:cubicBezTo>
                    <a:lnTo>
                      <a:pt x="871" y="274"/>
                    </a:lnTo>
                    <a:cubicBezTo>
                      <a:pt x="973" y="237"/>
                      <a:pt x="1075" y="213"/>
                      <a:pt x="1176" y="213"/>
                    </a:cubicBezTo>
                    <a:cubicBezTo>
                      <a:pt x="1237" y="213"/>
                      <a:pt x="1298" y="222"/>
                      <a:pt x="1359" y="241"/>
                    </a:cubicBezTo>
                    <a:cubicBezTo>
                      <a:pt x="1632" y="300"/>
                      <a:pt x="1873" y="378"/>
                      <a:pt x="2120" y="436"/>
                    </a:cubicBezTo>
                    <a:cubicBezTo>
                      <a:pt x="2634" y="599"/>
                      <a:pt x="3147" y="762"/>
                      <a:pt x="3661" y="866"/>
                    </a:cubicBezTo>
                    <a:cubicBezTo>
                      <a:pt x="3667" y="868"/>
                      <a:pt x="3674" y="868"/>
                      <a:pt x="3679" y="868"/>
                    </a:cubicBezTo>
                    <a:cubicBezTo>
                      <a:pt x="3753" y="868"/>
                      <a:pt x="3790" y="727"/>
                      <a:pt x="3687" y="703"/>
                    </a:cubicBezTo>
                    <a:cubicBezTo>
                      <a:pt x="2712" y="488"/>
                      <a:pt x="1795" y="137"/>
                      <a:pt x="793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2"/>
              <p:cNvSpPr/>
              <p:nvPr/>
            </p:nvSpPr>
            <p:spPr>
              <a:xfrm>
                <a:off x="3155050" y="3304125"/>
                <a:ext cx="116525" cy="55775"/>
              </a:xfrm>
              <a:custGeom>
                <a:avLst/>
                <a:gdLst/>
                <a:ahLst/>
                <a:cxnLst/>
                <a:rect l="l" t="t" r="r" b="b"/>
                <a:pathLst>
                  <a:path w="4661" h="2231" extrusionOk="0">
                    <a:moveTo>
                      <a:pt x="4554" y="1"/>
                    </a:moveTo>
                    <a:cubicBezTo>
                      <a:pt x="4549" y="1"/>
                      <a:pt x="4543" y="2"/>
                      <a:pt x="4538" y="4"/>
                    </a:cubicBezTo>
                    <a:cubicBezTo>
                      <a:pt x="3999" y="107"/>
                      <a:pt x="3449" y="155"/>
                      <a:pt x="2898" y="155"/>
                    </a:cubicBezTo>
                    <a:cubicBezTo>
                      <a:pt x="2311" y="155"/>
                      <a:pt x="1723" y="101"/>
                      <a:pt x="1149" y="4"/>
                    </a:cubicBezTo>
                    <a:cubicBezTo>
                      <a:pt x="1091" y="4"/>
                      <a:pt x="1065" y="30"/>
                      <a:pt x="1039" y="82"/>
                    </a:cubicBezTo>
                    <a:cubicBezTo>
                      <a:pt x="961" y="869"/>
                      <a:pt x="473" y="1493"/>
                      <a:pt x="37" y="2117"/>
                    </a:cubicBezTo>
                    <a:cubicBezTo>
                      <a:pt x="0" y="2172"/>
                      <a:pt x="54" y="2231"/>
                      <a:pt x="110" y="2231"/>
                    </a:cubicBezTo>
                    <a:cubicBezTo>
                      <a:pt x="133" y="2231"/>
                      <a:pt x="156" y="2220"/>
                      <a:pt x="174" y="2195"/>
                    </a:cubicBezTo>
                    <a:cubicBezTo>
                      <a:pt x="499" y="1740"/>
                      <a:pt x="798" y="1304"/>
                      <a:pt x="1039" y="817"/>
                    </a:cubicBezTo>
                    <a:cubicBezTo>
                      <a:pt x="1123" y="654"/>
                      <a:pt x="1149" y="465"/>
                      <a:pt x="1201" y="277"/>
                    </a:cubicBezTo>
                    <a:cubicBezTo>
                      <a:pt x="1213" y="205"/>
                      <a:pt x="1267" y="185"/>
                      <a:pt x="1332" y="185"/>
                    </a:cubicBezTo>
                    <a:cubicBezTo>
                      <a:pt x="1417" y="185"/>
                      <a:pt x="1520" y="218"/>
                      <a:pt x="1579" y="218"/>
                    </a:cubicBezTo>
                    <a:cubicBezTo>
                      <a:pt x="2027" y="281"/>
                      <a:pt x="2488" y="315"/>
                      <a:pt x="2950" y="315"/>
                    </a:cubicBezTo>
                    <a:cubicBezTo>
                      <a:pt x="3492" y="315"/>
                      <a:pt x="4037" y="268"/>
                      <a:pt x="4564" y="166"/>
                    </a:cubicBezTo>
                    <a:cubicBezTo>
                      <a:pt x="4660" y="142"/>
                      <a:pt x="4623" y="1"/>
                      <a:pt x="4554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2"/>
              <p:cNvSpPr/>
              <p:nvPr/>
            </p:nvSpPr>
            <p:spPr>
              <a:xfrm>
                <a:off x="3141600" y="3268925"/>
                <a:ext cx="64475" cy="54125"/>
              </a:xfrm>
              <a:custGeom>
                <a:avLst/>
                <a:gdLst/>
                <a:ahLst/>
                <a:cxnLst/>
                <a:rect l="l" t="t" r="r" b="b"/>
                <a:pathLst>
                  <a:path w="2579" h="2165" extrusionOk="0">
                    <a:moveTo>
                      <a:pt x="198" y="0"/>
                    </a:moveTo>
                    <a:cubicBezTo>
                      <a:pt x="139" y="0"/>
                      <a:pt x="113" y="59"/>
                      <a:pt x="139" y="111"/>
                    </a:cubicBezTo>
                    <a:cubicBezTo>
                      <a:pt x="224" y="787"/>
                      <a:pt x="276" y="1412"/>
                      <a:pt x="35" y="2062"/>
                    </a:cubicBezTo>
                    <a:cubicBezTo>
                      <a:pt x="0" y="2128"/>
                      <a:pt x="45" y="2164"/>
                      <a:pt x="91" y="2164"/>
                    </a:cubicBezTo>
                    <a:cubicBezTo>
                      <a:pt x="123" y="2164"/>
                      <a:pt x="155" y="2148"/>
                      <a:pt x="165" y="2114"/>
                    </a:cubicBezTo>
                    <a:cubicBezTo>
                      <a:pt x="423" y="1475"/>
                      <a:pt x="391" y="837"/>
                      <a:pt x="294" y="176"/>
                    </a:cubicBezTo>
                    <a:lnTo>
                      <a:pt x="294" y="176"/>
                    </a:lnTo>
                    <a:cubicBezTo>
                      <a:pt x="651" y="222"/>
                      <a:pt x="1009" y="234"/>
                      <a:pt x="1368" y="234"/>
                    </a:cubicBezTo>
                    <a:cubicBezTo>
                      <a:pt x="1736" y="234"/>
                      <a:pt x="2105" y="221"/>
                      <a:pt x="2474" y="221"/>
                    </a:cubicBezTo>
                    <a:cubicBezTo>
                      <a:pt x="2578" y="221"/>
                      <a:pt x="2578" y="59"/>
                      <a:pt x="2474" y="59"/>
                    </a:cubicBezTo>
                    <a:cubicBezTo>
                      <a:pt x="2105" y="59"/>
                      <a:pt x="1736" y="71"/>
                      <a:pt x="1368" y="71"/>
                    </a:cubicBezTo>
                    <a:cubicBezTo>
                      <a:pt x="977" y="71"/>
                      <a:pt x="587" y="57"/>
                      <a:pt x="198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2"/>
              <p:cNvSpPr/>
              <p:nvPr/>
            </p:nvSpPr>
            <p:spPr>
              <a:xfrm>
                <a:off x="3241325" y="333395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1"/>
                    </a:moveTo>
                    <a:cubicBezTo>
                      <a:pt x="1" y="1"/>
                      <a:pt x="1" y="274"/>
                      <a:pt x="163" y="274"/>
                    </a:cubicBezTo>
                    <a:cubicBezTo>
                      <a:pt x="352" y="274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2"/>
              <p:cNvSpPr/>
              <p:nvPr/>
            </p:nvSpPr>
            <p:spPr>
              <a:xfrm>
                <a:off x="3231900" y="3319150"/>
                <a:ext cx="8800" cy="670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8" extrusionOk="0">
                    <a:moveTo>
                      <a:pt x="163" y="1"/>
                    </a:moveTo>
                    <a:cubicBezTo>
                      <a:pt x="0" y="1"/>
                      <a:pt x="0" y="268"/>
                      <a:pt x="163" y="268"/>
                    </a:cubicBezTo>
                    <a:cubicBezTo>
                      <a:pt x="352" y="268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2"/>
              <p:cNvSpPr/>
              <p:nvPr/>
            </p:nvSpPr>
            <p:spPr>
              <a:xfrm>
                <a:off x="3226375" y="3331350"/>
                <a:ext cx="8800" cy="670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8" extrusionOk="0">
                    <a:moveTo>
                      <a:pt x="163" y="1"/>
                    </a:moveTo>
                    <a:cubicBezTo>
                      <a:pt x="0" y="1"/>
                      <a:pt x="0" y="267"/>
                      <a:pt x="163" y="267"/>
                    </a:cubicBezTo>
                    <a:cubicBezTo>
                      <a:pt x="351" y="267"/>
                      <a:pt x="351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2"/>
              <p:cNvSpPr/>
              <p:nvPr/>
            </p:nvSpPr>
            <p:spPr>
              <a:xfrm>
                <a:off x="3142475" y="3378675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0"/>
                    </a:moveTo>
                    <a:cubicBezTo>
                      <a:pt x="0" y="0"/>
                      <a:pt x="0" y="273"/>
                      <a:pt x="163" y="273"/>
                    </a:cubicBezTo>
                    <a:cubicBezTo>
                      <a:pt x="352" y="273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2"/>
              <p:cNvSpPr/>
              <p:nvPr/>
            </p:nvSpPr>
            <p:spPr>
              <a:xfrm>
                <a:off x="3139700" y="3363875"/>
                <a:ext cx="8800" cy="670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8" extrusionOk="0">
                    <a:moveTo>
                      <a:pt x="163" y="0"/>
                    </a:moveTo>
                    <a:cubicBezTo>
                      <a:pt x="1" y="0"/>
                      <a:pt x="1" y="267"/>
                      <a:pt x="163" y="267"/>
                    </a:cubicBezTo>
                    <a:cubicBezTo>
                      <a:pt x="352" y="267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p2"/>
              <p:cNvSpPr/>
              <p:nvPr/>
            </p:nvSpPr>
            <p:spPr>
              <a:xfrm>
                <a:off x="3128825" y="337460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1"/>
                    </a:moveTo>
                    <a:cubicBezTo>
                      <a:pt x="0" y="1"/>
                      <a:pt x="0" y="274"/>
                      <a:pt x="163" y="274"/>
                    </a:cubicBezTo>
                    <a:cubicBezTo>
                      <a:pt x="351" y="274"/>
                      <a:pt x="351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2"/>
              <p:cNvSpPr/>
              <p:nvPr/>
            </p:nvSpPr>
            <p:spPr>
              <a:xfrm>
                <a:off x="3197925" y="3453300"/>
                <a:ext cx="8800" cy="670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8" extrusionOk="0">
                    <a:moveTo>
                      <a:pt x="163" y="0"/>
                    </a:moveTo>
                    <a:cubicBezTo>
                      <a:pt x="0" y="0"/>
                      <a:pt x="0" y="267"/>
                      <a:pt x="163" y="267"/>
                    </a:cubicBezTo>
                    <a:cubicBezTo>
                      <a:pt x="351" y="267"/>
                      <a:pt x="351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2"/>
              <p:cNvSpPr/>
              <p:nvPr/>
            </p:nvSpPr>
            <p:spPr>
              <a:xfrm>
                <a:off x="3191250" y="344240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1"/>
                    </a:moveTo>
                    <a:cubicBezTo>
                      <a:pt x="0" y="1"/>
                      <a:pt x="0" y="274"/>
                      <a:pt x="163" y="274"/>
                    </a:cubicBezTo>
                    <a:cubicBezTo>
                      <a:pt x="352" y="274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2"/>
              <p:cNvSpPr/>
              <p:nvPr/>
            </p:nvSpPr>
            <p:spPr>
              <a:xfrm>
                <a:off x="3240025" y="341395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1"/>
                    </a:moveTo>
                    <a:cubicBezTo>
                      <a:pt x="1" y="1"/>
                      <a:pt x="1" y="274"/>
                      <a:pt x="163" y="274"/>
                    </a:cubicBezTo>
                    <a:cubicBezTo>
                      <a:pt x="352" y="274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2"/>
              <p:cNvSpPr/>
              <p:nvPr/>
            </p:nvSpPr>
            <p:spPr>
              <a:xfrm>
                <a:off x="3288800" y="3445175"/>
                <a:ext cx="8800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7" extrusionOk="0">
                    <a:moveTo>
                      <a:pt x="163" y="0"/>
                    </a:moveTo>
                    <a:cubicBezTo>
                      <a:pt x="1" y="0"/>
                      <a:pt x="1" y="267"/>
                      <a:pt x="163" y="267"/>
                    </a:cubicBezTo>
                    <a:cubicBezTo>
                      <a:pt x="352" y="267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2"/>
              <p:cNvSpPr/>
              <p:nvPr/>
            </p:nvSpPr>
            <p:spPr>
              <a:xfrm>
                <a:off x="3157275" y="3309575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0"/>
                    </a:moveTo>
                    <a:cubicBezTo>
                      <a:pt x="0" y="0"/>
                      <a:pt x="0" y="273"/>
                      <a:pt x="163" y="273"/>
                    </a:cubicBezTo>
                    <a:cubicBezTo>
                      <a:pt x="351" y="273"/>
                      <a:pt x="351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2"/>
              <p:cNvSpPr/>
              <p:nvPr/>
            </p:nvSpPr>
            <p:spPr>
              <a:xfrm>
                <a:off x="3185725" y="3285175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1"/>
                    </a:moveTo>
                    <a:cubicBezTo>
                      <a:pt x="0" y="1"/>
                      <a:pt x="0" y="274"/>
                      <a:pt x="163" y="274"/>
                    </a:cubicBezTo>
                    <a:cubicBezTo>
                      <a:pt x="352" y="274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2"/>
              <p:cNvSpPr/>
              <p:nvPr/>
            </p:nvSpPr>
            <p:spPr>
              <a:xfrm>
                <a:off x="3122150" y="3279825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0"/>
                    </a:moveTo>
                    <a:cubicBezTo>
                      <a:pt x="0" y="0"/>
                      <a:pt x="0" y="273"/>
                      <a:pt x="163" y="273"/>
                    </a:cubicBezTo>
                    <a:cubicBezTo>
                      <a:pt x="352" y="273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7" name="Google Shape;317;p2"/>
            <p:cNvSpPr/>
            <p:nvPr/>
          </p:nvSpPr>
          <p:spPr>
            <a:xfrm>
              <a:off x="91600" y="779449"/>
              <a:ext cx="174076" cy="142576"/>
            </a:xfrm>
            <a:custGeom>
              <a:avLst/>
              <a:gdLst/>
              <a:ahLst/>
              <a:cxnLst/>
              <a:rect l="l" t="t" r="r" b="b"/>
              <a:pathLst>
                <a:path w="1902" h="1558" extrusionOk="0">
                  <a:moveTo>
                    <a:pt x="711" y="0"/>
                  </a:moveTo>
                  <a:cubicBezTo>
                    <a:pt x="670" y="0"/>
                    <a:pt x="634" y="41"/>
                    <a:pt x="634" y="62"/>
                  </a:cubicBezTo>
                  <a:cubicBezTo>
                    <a:pt x="471" y="550"/>
                    <a:pt x="230" y="985"/>
                    <a:pt x="42" y="1441"/>
                  </a:cubicBezTo>
                  <a:cubicBezTo>
                    <a:pt x="0" y="1501"/>
                    <a:pt x="57" y="1557"/>
                    <a:pt x="112" y="1557"/>
                  </a:cubicBezTo>
                  <a:cubicBezTo>
                    <a:pt x="134" y="1557"/>
                    <a:pt x="157" y="1548"/>
                    <a:pt x="172" y="1525"/>
                  </a:cubicBezTo>
                  <a:cubicBezTo>
                    <a:pt x="377" y="1072"/>
                    <a:pt x="577" y="664"/>
                    <a:pt x="735" y="217"/>
                  </a:cubicBezTo>
                  <a:lnTo>
                    <a:pt x="735" y="217"/>
                  </a:lnTo>
                  <a:cubicBezTo>
                    <a:pt x="1067" y="410"/>
                    <a:pt x="1395" y="561"/>
                    <a:pt x="1746" y="712"/>
                  </a:cubicBezTo>
                  <a:cubicBezTo>
                    <a:pt x="1753" y="715"/>
                    <a:pt x="1760" y="716"/>
                    <a:pt x="1767" y="716"/>
                  </a:cubicBezTo>
                  <a:cubicBezTo>
                    <a:pt x="1842" y="716"/>
                    <a:pt x="1902" y="597"/>
                    <a:pt x="1830" y="550"/>
                  </a:cubicBezTo>
                  <a:cubicBezTo>
                    <a:pt x="1447" y="413"/>
                    <a:pt x="1095" y="251"/>
                    <a:pt x="744" y="10"/>
                  </a:cubicBezTo>
                  <a:cubicBezTo>
                    <a:pt x="733" y="3"/>
                    <a:pt x="722" y="0"/>
                    <a:pt x="711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8" name="Google Shape;318;p2"/>
          <p:cNvGrpSpPr/>
          <p:nvPr/>
        </p:nvGrpSpPr>
        <p:grpSpPr>
          <a:xfrm>
            <a:off x="8066097" y="-152412"/>
            <a:ext cx="1230293" cy="1194265"/>
            <a:chOff x="8066097" y="-152412"/>
            <a:chExt cx="1230293" cy="1194265"/>
          </a:xfrm>
        </p:grpSpPr>
        <p:grpSp>
          <p:nvGrpSpPr>
            <p:cNvPr id="319" name="Google Shape;319;p2"/>
            <p:cNvGrpSpPr/>
            <p:nvPr/>
          </p:nvGrpSpPr>
          <p:grpSpPr>
            <a:xfrm>
              <a:off x="8066097" y="-152412"/>
              <a:ext cx="1230293" cy="1194265"/>
              <a:chOff x="7913697" y="-12"/>
              <a:chExt cx="1230293" cy="1194265"/>
            </a:xfrm>
          </p:grpSpPr>
          <p:grpSp>
            <p:nvGrpSpPr>
              <p:cNvPr id="320" name="Google Shape;320;p2"/>
              <p:cNvGrpSpPr/>
              <p:nvPr/>
            </p:nvGrpSpPr>
            <p:grpSpPr>
              <a:xfrm>
                <a:off x="7941612" y="-12"/>
                <a:ext cx="1202378" cy="1194265"/>
                <a:chOff x="4158100" y="3232250"/>
                <a:chExt cx="337150" cy="334875"/>
              </a:xfrm>
            </p:grpSpPr>
            <p:sp>
              <p:nvSpPr>
                <p:cNvPr id="321" name="Google Shape;321;p2"/>
                <p:cNvSpPr/>
                <p:nvPr/>
              </p:nvSpPr>
              <p:spPr>
                <a:xfrm>
                  <a:off x="4167100" y="3233050"/>
                  <a:ext cx="212050" cy="12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" h="4935" extrusionOk="0">
                      <a:moveTo>
                        <a:pt x="8369" y="0"/>
                      </a:moveTo>
                      <a:cubicBezTo>
                        <a:pt x="8348" y="0"/>
                        <a:pt x="8326" y="9"/>
                        <a:pt x="8306" y="31"/>
                      </a:cubicBezTo>
                      <a:cubicBezTo>
                        <a:pt x="7220" y="1409"/>
                        <a:pt x="5620" y="2495"/>
                        <a:pt x="3942" y="3061"/>
                      </a:cubicBezTo>
                      <a:cubicBezTo>
                        <a:pt x="2590" y="3523"/>
                        <a:pt x="1042" y="3634"/>
                        <a:pt x="40" y="4798"/>
                      </a:cubicBezTo>
                      <a:cubicBezTo>
                        <a:pt x="1" y="4857"/>
                        <a:pt x="51" y="4935"/>
                        <a:pt x="115" y="4935"/>
                      </a:cubicBezTo>
                      <a:cubicBezTo>
                        <a:pt x="135" y="4935"/>
                        <a:pt x="156" y="4927"/>
                        <a:pt x="177" y="4908"/>
                      </a:cubicBezTo>
                      <a:cubicBezTo>
                        <a:pt x="1256" y="3634"/>
                        <a:pt x="3103" y="3608"/>
                        <a:pt x="4567" y="3009"/>
                      </a:cubicBezTo>
                      <a:cubicBezTo>
                        <a:pt x="6030" y="2411"/>
                        <a:pt x="7435" y="1383"/>
                        <a:pt x="8443" y="135"/>
                      </a:cubicBezTo>
                      <a:cubicBezTo>
                        <a:pt x="8482" y="76"/>
                        <a:pt x="8430" y="0"/>
                        <a:pt x="8369" y="0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2" name="Google Shape;322;p2"/>
                <p:cNvSpPr/>
                <p:nvPr/>
              </p:nvSpPr>
              <p:spPr>
                <a:xfrm>
                  <a:off x="4178000" y="3279150"/>
                  <a:ext cx="49800" cy="91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3664" extrusionOk="0">
                      <a:moveTo>
                        <a:pt x="141" y="0"/>
                      </a:moveTo>
                      <a:cubicBezTo>
                        <a:pt x="68" y="0"/>
                        <a:pt x="1" y="92"/>
                        <a:pt x="66" y="138"/>
                      </a:cubicBezTo>
                      <a:cubicBezTo>
                        <a:pt x="580" y="593"/>
                        <a:pt x="1256" y="918"/>
                        <a:pt x="1607" y="1542"/>
                      </a:cubicBezTo>
                      <a:cubicBezTo>
                        <a:pt x="1907" y="2115"/>
                        <a:pt x="1204" y="3006"/>
                        <a:pt x="1068" y="3552"/>
                      </a:cubicBezTo>
                      <a:cubicBezTo>
                        <a:pt x="1051" y="3617"/>
                        <a:pt x="1098" y="3664"/>
                        <a:pt x="1142" y="3664"/>
                      </a:cubicBezTo>
                      <a:cubicBezTo>
                        <a:pt x="1168" y="3664"/>
                        <a:pt x="1194" y="3646"/>
                        <a:pt x="1204" y="3604"/>
                      </a:cubicBezTo>
                      <a:cubicBezTo>
                        <a:pt x="1341" y="3064"/>
                        <a:pt x="1991" y="2277"/>
                        <a:pt x="1828" y="1679"/>
                      </a:cubicBezTo>
                      <a:cubicBezTo>
                        <a:pt x="1633" y="918"/>
                        <a:pt x="742" y="515"/>
                        <a:pt x="203" y="27"/>
                      </a:cubicBezTo>
                      <a:cubicBezTo>
                        <a:pt x="184" y="8"/>
                        <a:pt x="162" y="0"/>
                        <a:pt x="141" y="0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3" name="Google Shape;323;p2"/>
                <p:cNvSpPr/>
                <p:nvPr/>
              </p:nvSpPr>
              <p:spPr>
                <a:xfrm>
                  <a:off x="4158100" y="3310925"/>
                  <a:ext cx="66275" cy="13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51" h="547" extrusionOk="0">
                      <a:moveTo>
                        <a:pt x="107" y="1"/>
                      </a:moveTo>
                      <a:cubicBezTo>
                        <a:pt x="40" y="1"/>
                        <a:pt x="0" y="138"/>
                        <a:pt x="101" y="167"/>
                      </a:cubicBezTo>
                      <a:cubicBezTo>
                        <a:pt x="839" y="369"/>
                        <a:pt x="1600" y="547"/>
                        <a:pt x="2383" y="547"/>
                      </a:cubicBezTo>
                      <a:cubicBezTo>
                        <a:pt x="2435" y="547"/>
                        <a:pt x="2488" y="546"/>
                        <a:pt x="2540" y="545"/>
                      </a:cubicBezTo>
                      <a:cubicBezTo>
                        <a:pt x="2651" y="545"/>
                        <a:pt x="2651" y="382"/>
                        <a:pt x="2540" y="382"/>
                      </a:cubicBezTo>
                      <a:cubicBezTo>
                        <a:pt x="2489" y="384"/>
                        <a:pt x="2439" y="384"/>
                        <a:pt x="2388" y="384"/>
                      </a:cubicBezTo>
                      <a:cubicBezTo>
                        <a:pt x="1626" y="384"/>
                        <a:pt x="865" y="206"/>
                        <a:pt x="127" y="5"/>
                      </a:cubicBezTo>
                      <a:cubicBezTo>
                        <a:pt x="120" y="2"/>
                        <a:pt x="113" y="1"/>
                        <a:pt x="107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4" name="Google Shape;324;p2"/>
                <p:cNvSpPr/>
                <p:nvPr/>
              </p:nvSpPr>
              <p:spPr>
                <a:xfrm>
                  <a:off x="4197850" y="3363050"/>
                  <a:ext cx="16925" cy="13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" h="548" extrusionOk="0">
                      <a:moveTo>
                        <a:pt x="326" y="1"/>
                      </a:moveTo>
                      <a:cubicBezTo>
                        <a:pt x="0" y="1"/>
                        <a:pt x="0" y="547"/>
                        <a:pt x="326" y="547"/>
                      </a:cubicBezTo>
                      <a:cubicBezTo>
                        <a:pt x="677" y="547"/>
                        <a:pt x="677" y="1"/>
                        <a:pt x="326" y="1"/>
                      </a:cubicBezTo>
                      <a:close/>
                    </a:path>
                  </a:pathLst>
                </a:custGeom>
                <a:solidFill>
                  <a:srgbClr val="FF75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5" name="Google Shape;325;p2"/>
                <p:cNvSpPr/>
                <p:nvPr/>
              </p:nvSpPr>
              <p:spPr>
                <a:xfrm>
                  <a:off x="4361900" y="3259450"/>
                  <a:ext cx="133350" cy="307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34" h="12307" extrusionOk="0">
                      <a:moveTo>
                        <a:pt x="3702" y="232"/>
                      </a:moveTo>
                      <a:lnTo>
                        <a:pt x="3702" y="232"/>
                      </a:lnTo>
                      <a:cubicBezTo>
                        <a:pt x="3703" y="236"/>
                        <a:pt x="3705" y="239"/>
                        <a:pt x="3708" y="243"/>
                      </a:cubicBezTo>
                      <a:cubicBezTo>
                        <a:pt x="5145" y="1765"/>
                        <a:pt x="4579" y="4418"/>
                        <a:pt x="4280" y="6259"/>
                      </a:cubicBezTo>
                      <a:cubicBezTo>
                        <a:pt x="3955" y="8346"/>
                        <a:pt x="3057" y="10896"/>
                        <a:pt x="1139" y="12060"/>
                      </a:cubicBezTo>
                      <a:cubicBezTo>
                        <a:pt x="1107" y="12078"/>
                        <a:pt x="1082" y="12086"/>
                        <a:pt x="1061" y="12086"/>
                      </a:cubicBezTo>
                      <a:cubicBezTo>
                        <a:pt x="952" y="12086"/>
                        <a:pt x="971" y="11875"/>
                        <a:pt x="944" y="11761"/>
                      </a:cubicBezTo>
                      <a:cubicBezTo>
                        <a:pt x="892" y="11461"/>
                        <a:pt x="840" y="11169"/>
                        <a:pt x="814" y="10870"/>
                      </a:cubicBezTo>
                      <a:cubicBezTo>
                        <a:pt x="729" y="10323"/>
                        <a:pt x="703" y="9810"/>
                        <a:pt x="677" y="9296"/>
                      </a:cubicBezTo>
                      <a:cubicBezTo>
                        <a:pt x="618" y="8184"/>
                        <a:pt x="703" y="7072"/>
                        <a:pt x="892" y="5966"/>
                      </a:cubicBezTo>
                      <a:cubicBezTo>
                        <a:pt x="1293" y="3836"/>
                        <a:pt x="2183" y="1818"/>
                        <a:pt x="3702" y="232"/>
                      </a:cubicBezTo>
                      <a:close/>
                      <a:moveTo>
                        <a:pt x="3720" y="1"/>
                      </a:moveTo>
                      <a:cubicBezTo>
                        <a:pt x="3699" y="1"/>
                        <a:pt x="3677" y="9"/>
                        <a:pt x="3656" y="28"/>
                      </a:cubicBezTo>
                      <a:cubicBezTo>
                        <a:pt x="540" y="3202"/>
                        <a:pt x="1" y="8080"/>
                        <a:pt x="892" y="12248"/>
                      </a:cubicBezTo>
                      <a:cubicBezTo>
                        <a:pt x="892" y="12307"/>
                        <a:pt x="944" y="12307"/>
                        <a:pt x="1002" y="12307"/>
                      </a:cubicBezTo>
                      <a:cubicBezTo>
                        <a:pt x="1919" y="11871"/>
                        <a:pt x="2570" y="10948"/>
                        <a:pt x="3116" y="10135"/>
                      </a:cubicBezTo>
                      <a:cubicBezTo>
                        <a:pt x="3818" y="9023"/>
                        <a:pt x="4195" y="7780"/>
                        <a:pt x="4417" y="6480"/>
                      </a:cubicBezTo>
                      <a:cubicBezTo>
                        <a:pt x="4768" y="4555"/>
                        <a:pt x="5334" y="1739"/>
                        <a:pt x="3844" y="139"/>
                      </a:cubicBezTo>
                      <a:cubicBezTo>
                        <a:pt x="3831" y="125"/>
                        <a:pt x="3817" y="116"/>
                        <a:pt x="3804" y="112"/>
                      </a:cubicBezTo>
                      <a:lnTo>
                        <a:pt x="3804" y="112"/>
                      </a:lnTo>
                      <a:cubicBezTo>
                        <a:pt x="3817" y="56"/>
                        <a:pt x="3773" y="1"/>
                        <a:pt x="3720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6" name="Google Shape;326;p2"/>
                <p:cNvSpPr/>
                <p:nvPr/>
              </p:nvSpPr>
              <p:spPr>
                <a:xfrm>
                  <a:off x="4382725" y="3263550"/>
                  <a:ext cx="75950" cy="30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8" h="12089" extrusionOk="0">
                      <a:moveTo>
                        <a:pt x="2930" y="1"/>
                      </a:moveTo>
                      <a:cubicBezTo>
                        <a:pt x="2889" y="1"/>
                        <a:pt x="2849" y="27"/>
                        <a:pt x="2849" y="79"/>
                      </a:cubicBezTo>
                      <a:cubicBezTo>
                        <a:pt x="2907" y="2277"/>
                        <a:pt x="2146" y="4443"/>
                        <a:pt x="1684" y="6582"/>
                      </a:cubicBezTo>
                      <a:cubicBezTo>
                        <a:pt x="1470" y="7642"/>
                        <a:pt x="1119" y="8618"/>
                        <a:pt x="846" y="9646"/>
                      </a:cubicBezTo>
                      <a:cubicBezTo>
                        <a:pt x="657" y="10406"/>
                        <a:pt x="683" y="11382"/>
                        <a:pt x="59" y="11948"/>
                      </a:cubicBezTo>
                      <a:cubicBezTo>
                        <a:pt x="0" y="12011"/>
                        <a:pt x="58" y="12089"/>
                        <a:pt x="126" y="12089"/>
                      </a:cubicBezTo>
                      <a:cubicBezTo>
                        <a:pt x="149" y="12089"/>
                        <a:pt x="174" y="12080"/>
                        <a:pt x="195" y="12058"/>
                      </a:cubicBezTo>
                      <a:cubicBezTo>
                        <a:pt x="683" y="11597"/>
                        <a:pt x="793" y="10842"/>
                        <a:pt x="898" y="10218"/>
                      </a:cubicBezTo>
                      <a:cubicBezTo>
                        <a:pt x="1119" y="9132"/>
                        <a:pt x="1522" y="8104"/>
                        <a:pt x="1769" y="7044"/>
                      </a:cubicBezTo>
                      <a:cubicBezTo>
                        <a:pt x="2036" y="5854"/>
                        <a:pt x="2283" y="4664"/>
                        <a:pt x="2582" y="3493"/>
                      </a:cubicBezTo>
                      <a:cubicBezTo>
                        <a:pt x="2849" y="2355"/>
                        <a:pt x="3037" y="1249"/>
                        <a:pt x="3011" y="79"/>
                      </a:cubicBezTo>
                      <a:cubicBezTo>
                        <a:pt x="3011" y="27"/>
                        <a:pt x="2971" y="1"/>
                        <a:pt x="2930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" name="Google Shape;327;p2"/>
                <p:cNvSpPr/>
                <p:nvPr/>
              </p:nvSpPr>
              <p:spPr>
                <a:xfrm>
                  <a:off x="4373475" y="3429550"/>
                  <a:ext cx="78675" cy="64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7" h="2580" extrusionOk="0">
                      <a:moveTo>
                        <a:pt x="2139" y="1"/>
                      </a:moveTo>
                      <a:cubicBezTo>
                        <a:pt x="1404" y="268"/>
                        <a:pt x="806" y="729"/>
                        <a:pt x="103" y="1002"/>
                      </a:cubicBezTo>
                      <a:cubicBezTo>
                        <a:pt x="1" y="1027"/>
                        <a:pt x="44" y="1168"/>
                        <a:pt x="113" y="1168"/>
                      </a:cubicBezTo>
                      <a:cubicBezTo>
                        <a:pt x="118" y="1168"/>
                        <a:pt x="124" y="1167"/>
                        <a:pt x="129" y="1165"/>
                      </a:cubicBezTo>
                      <a:cubicBezTo>
                        <a:pt x="455" y="1054"/>
                        <a:pt x="754" y="892"/>
                        <a:pt x="1053" y="729"/>
                      </a:cubicBezTo>
                      <a:cubicBezTo>
                        <a:pt x="1216" y="625"/>
                        <a:pt x="1378" y="541"/>
                        <a:pt x="1515" y="463"/>
                      </a:cubicBezTo>
                      <a:cubicBezTo>
                        <a:pt x="1658" y="389"/>
                        <a:pt x="1851" y="242"/>
                        <a:pt x="2003" y="242"/>
                      </a:cubicBezTo>
                      <a:cubicBezTo>
                        <a:pt x="2079" y="242"/>
                        <a:pt x="2146" y="279"/>
                        <a:pt x="2191" y="378"/>
                      </a:cubicBezTo>
                      <a:cubicBezTo>
                        <a:pt x="2464" y="1080"/>
                        <a:pt x="2731" y="1789"/>
                        <a:pt x="2978" y="2518"/>
                      </a:cubicBezTo>
                      <a:cubicBezTo>
                        <a:pt x="2988" y="2561"/>
                        <a:pt x="3019" y="2579"/>
                        <a:pt x="3050" y="2579"/>
                      </a:cubicBezTo>
                      <a:cubicBezTo>
                        <a:pt x="3098" y="2579"/>
                        <a:pt x="3146" y="2533"/>
                        <a:pt x="3115" y="2466"/>
                      </a:cubicBezTo>
                      <a:cubicBezTo>
                        <a:pt x="2841" y="1653"/>
                        <a:pt x="2542" y="866"/>
                        <a:pt x="2217" y="53"/>
                      </a:cubicBezTo>
                      <a:cubicBezTo>
                        <a:pt x="2217" y="27"/>
                        <a:pt x="2165" y="1"/>
                        <a:pt x="2139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" name="Google Shape;328;p2"/>
                <p:cNvSpPr/>
                <p:nvPr/>
              </p:nvSpPr>
              <p:spPr>
                <a:xfrm>
                  <a:off x="4380475" y="3369250"/>
                  <a:ext cx="91850" cy="5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" h="2065" extrusionOk="0">
                      <a:moveTo>
                        <a:pt x="2347" y="0"/>
                      </a:moveTo>
                      <a:cubicBezTo>
                        <a:pt x="1612" y="514"/>
                        <a:pt x="773" y="839"/>
                        <a:pt x="71" y="1379"/>
                      </a:cubicBezTo>
                      <a:cubicBezTo>
                        <a:pt x="0" y="1449"/>
                        <a:pt x="47" y="1556"/>
                        <a:pt x="110" y="1556"/>
                      </a:cubicBezTo>
                      <a:cubicBezTo>
                        <a:pt x="122" y="1556"/>
                        <a:pt x="135" y="1551"/>
                        <a:pt x="149" y="1541"/>
                      </a:cubicBezTo>
                      <a:cubicBezTo>
                        <a:pt x="799" y="1028"/>
                        <a:pt x="1586" y="702"/>
                        <a:pt x="2262" y="241"/>
                      </a:cubicBezTo>
                      <a:cubicBezTo>
                        <a:pt x="2266" y="239"/>
                        <a:pt x="2270" y="239"/>
                        <a:pt x="2274" y="239"/>
                      </a:cubicBezTo>
                      <a:cubicBezTo>
                        <a:pt x="2427" y="239"/>
                        <a:pt x="2914" y="1115"/>
                        <a:pt x="2965" y="1216"/>
                      </a:cubicBezTo>
                      <a:cubicBezTo>
                        <a:pt x="3075" y="1353"/>
                        <a:pt x="3186" y="1515"/>
                        <a:pt x="3290" y="1678"/>
                      </a:cubicBezTo>
                      <a:cubicBezTo>
                        <a:pt x="3348" y="1763"/>
                        <a:pt x="3400" y="1867"/>
                        <a:pt x="3485" y="1977"/>
                      </a:cubicBezTo>
                      <a:cubicBezTo>
                        <a:pt x="3488" y="1980"/>
                        <a:pt x="3491" y="1983"/>
                        <a:pt x="3494" y="1984"/>
                      </a:cubicBezTo>
                      <a:lnTo>
                        <a:pt x="3494" y="1984"/>
                      </a:lnTo>
                      <a:cubicBezTo>
                        <a:pt x="3494" y="2025"/>
                        <a:pt x="3522" y="2065"/>
                        <a:pt x="3567" y="2065"/>
                      </a:cubicBezTo>
                      <a:cubicBezTo>
                        <a:pt x="3574" y="2065"/>
                        <a:pt x="3581" y="2064"/>
                        <a:pt x="3589" y="2062"/>
                      </a:cubicBezTo>
                      <a:lnTo>
                        <a:pt x="3615" y="2062"/>
                      </a:lnTo>
                      <a:cubicBezTo>
                        <a:pt x="3648" y="2062"/>
                        <a:pt x="3648" y="2029"/>
                        <a:pt x="3674" y="2003"/>
                      </a:cubicBezTo>
                      <a:lnTo>
                        <a:pt x="3674" y="1977"/>
                      </a:lnTo>
                      <a:cubicBezTo>
                        <a:pt x="3674" y="1951"/>
                        <a:pt x="3674" y="1925"/>
                        <a:pt x="3648" y="1899"/>
                      </a:cubicBezTo>
                      <a:cubicBezTo>
                        <a:pt x="3400" y="1678"/>
                        <a:pt x="3212" y="1275"/>
                        <a:pt x="3023" y="976"/>
                      </a:cubicBezTo>
                      <a:cubicBezTo>
                        <a:pt x="2802" y="676"/>
                        <a:pt x="2613" y="377"/>
                        <a:pt x="2451" y="52"/>
                      </a:cubicBezTo>
                      <a:cubicBezTo>
                        <a:pt x="2425" y="0"/>
                        <a:pt x="2373" y="0"/>
                        <a:pt x="2347" y="0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" name="Google Shape;329;p2"/>
                <p:cNvSpPr/>
                <p:nvPr/>
              </p:nvSpPr>
              <p:spPr>
                <a:xfrm>
                  <a:off x="4402750" y="3322800"/>
                  <a:ext cx="79975" cy="2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99" h="1102" extrusionOk="0">
                      <a:moveTo>
                        <a:pt x="1702" y="1"/>
                      </a:moveTo>
                      <a:cubicBezTo>
                        <a:pt x="1171" y="1"/>
                        <a:pt x="556" y="337"/>
                        <a:pt x="97" y="447"/>
                      </a:cubicBezTo>
                      <a:cubicBezTo>
                        <a:pt x="0" y="471"/>
                        <a:pt x="15" y="612"/>
                        <a:pt x="101" y="612"/>
                      </a:cubicBezTo>
                      <a:cubicBezTo>
                        <a:pt x="108" y="612"/>
                        <a:pt x="115" y="611"/>
                        <a:pt x="123" y="609"/>
                      </a:cubicBezTo>
                      <a:cubicBezTo>
                        <a:pt x="638" y="486"/>
                        <a:pt x="1217" y="168"/>
                        <a:pt x="1764" y="168"/>
                      </a:cubicBezTo>
                      <a:cubicBezTo>
                        <a:pt x="1825" y="168"/>
                        <a:pt x="1884" y="172"/>
                        <a:pt x="1944" y="180"/>
                      </a:cubicBezTo>
                      <a:cubicBezTo>
                        <a:pt x="2132" y="206"/>
                        <a:pt x="2373" y="583"/>
                        <a:pt x="2535" y="694"/>
                      </a:cubicBezTo>
                      <a:cubicBezTo>
                        <a:pt x="2698" y="830"/>
                        <a:pt x="2861" y="935"/>
                        <a:pt x="3023" y="1071"/>
                      </a:cubicBezTo>
                      <a:cubicBezTo>
                        <a:pt x="3045" y="1093"/>
                        <a:pt x="3067" y="1101"/>
                        <a:pt x="3088" y="1101"/>
                      </a:cubicBezTo>
                      <a:cubicBezTo>
                        <a:pt x="3150" y="1101"/>
                        <a:pt x="3199" y="1024"/>
                        <a:pt x="3160" y="961"/>
                      </a:cubicBezTo>
                      <a:cubicBezTo>
                        <a:pt x="2971" y="798"/>
                        <a:pt x="2757" y="668"/>
                        <a:pt x="2561" y="505"/>
                      </a:cubicBezTo>
                      <a:cubicBezTo>
                        <a:pt x="2399" y="369"/>
                        <a:pt x="2269" y="148"/>
                        <a:pt x="2074" y="70"/>
                      </a:cubicBezTo>
                      <a:cubicBezTo>
                        <a:pt x="1957" y="21"/>
                        <a:pt x="1832" y="1"/>
                        <a:pt x="1702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0" name="Google Shape;330;p2"/>
                <p:cNvSpPr/>
                <p:nvPr/>
              </p:nvSpPr>
              <p:spPr>
                <a:xfrm>
                  <a:off x="4232475" y="3238525"/>
                  <a:ext cx="230250" cy="237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10" h="9513" extrusionOk="0">
                      <a:moveTo>
                        <a:pt x="9210" y="0"/>
                      </a:moveTo>
                      <a:lnTo>
                        <a:pt x="9106" y="104"/>
                      </a:lnTo>
                      <a:cubicBezTo>
                        <a:pt x="7259" y="104"/>
                        <a:pt x="5204" y="540"/>
                        <a:pt x="3467" y="976"/>
                      </a:cubicBezTo>
                      <a:cubicBezTo>
                        <a:pt x="2817" y="1190"/>
                        <a:pt x="1080" y="1405"/>
                        <a:pt x="755" y="2276"/>
                      </a:cubicBezTo>
                      <a:cubicBezTo>
                        <a:pt x="540" y="3252"/>
                        <a:pt x="1841" y="3141"/>
                        <a:pt x="2706" y="3577"/>
                      </a:cubicBezTo>
                      <a:cubicBezTo>
                        <a:pt x="1516" y="4006"/>
                        <a:pt x="326" y="4553"/>
                        <a:pt x="1" y="5957"/>
                      </a:cubicBezTo>
                      <a:cubicBezTo>
                        <a:pt x="82" y="6327"/>
                        <a:pt x="319" y="6433"/>
                        <a:pt x="618" y="6433"/>
                      </a:cubicBezTo>
                      <a:cubicBezTo>
                        <a:pt x="1014" y="6433"/>
                        <a:pt x="1519" y="6247"/>
                        <a:pt x="1911" y="6247"/>
                      </a:cubicBezTo>
                      <a:cubicBezTo>
                        <a:pt x="2003" y="6247"/>
                        <a:pt x="2089" y="6257"/>
                        <a:pt x="2166" y="6283"/>
                      </a:cubicBezTo>
                      <a:cubicBezTo>
                        <a:pt x="1627" y="6829"/>
                        <a:pt x="215" y="8884"/>
                        <a:pt x="1301" y="9430"/>
                      </a:cubicBezTo>
                      <a:cubicBezTo>
                        <a:pt x="1404" y="9487"/>
                        <a:pt x="1507" y="9513"/>
                        <a:pt x="1611" y="9513"/>
                      </a:cubicBezTo>
                      <a:cubicBezTo>
                        <a:pt x="2497" y="9513"/>
                        <a:pt x="3414" y="7637"/>
                        <a:pt x="3903" y="7154"/>
                      </a:cubicBezTo>
                      <a:cubicBezTo>
                        <a:pt x="3903" y="8028"/>
                        <a:pt x="4310" y="9197"/>
                        <a:pt x="4912" y="9197"/>
                      </a:cubicBezTo>
                      <a:cubicBezTo>
                        <a:pt x="5130" y="9197"/>
                        <a:pt x="5374" y="9044"/>
                        <a:pt x="5633" y="8669"/>
                      </a:cubicBezTo>
                      <a:cubicBezTo>
                        <a:pt x="6283" y="7804"/>
                        <a:pt x="5743" y="6068"/>
                        <a:pt x="6069" y="5092"/>
                      </a:cubicBezTo>
                      <a:lnTo>
                        <a:pt x="6069" y="5092"/>
                      </a:lnTo>
                      <a:cubicBezTo>
                        <a:pt x="6242" y="5707"/>
                        <a:pt x="6700" y="6955"/>
                        <a:pt x="7384" y="6955"/>
                      </a:cubicBezTo>
                      <a:cubicBezTo>
                        <a:pt x="7547" y="6955"/>
                        <a:pt x="7722" y="6884"/>
                        <a:pt x="7909" y="6718"/>
                      </a:cubicBezTo>
                      <a:cubicBezTo>
                        <a:pt x="8455" y="6283"/>
                        <a:pt x="8020" y="4553"/>
                        <a:pt x="8130" y="3902"/>
                      </a:cubicBezTo>
                      <a:cubicBezTo>
                        <a:pt x="8345" y="2706"/>
                        <a:pt x="9210" y="1080"/>
                        <a:pt x="9210" y="0"/>
                      </a:cubicBezTo>
                      <a:close/>
                    </a:path>
                  </a:pathLst>
                </a:custGeom>
                <a:solidFill>
                  <a:srgbClr val="FEAC5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1" name="Google Shape;331;p2"/>
                <p:cNvSpPr/>
                <p:nvPr/>
              </p:nvSpPr>
              <p:spPr>
                <a:xfrm>
                  <a:off x="4282950" y="3232250"/>
                  <a:ext cx="192600" cy="21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4" h="8631" extrusionOk="0">
                      <a:moveTo>
                        <a:pt x="7569" y="1"/>
                      </a:moveTo>
                      <a:cubicBezTo>
                        <a:pt x="7562" y="1"/>
                        <a:pt x="7555" y="2"/>
                        <a:pt x="7549" y="4"/>
                      </a:cubicBezTo>
                      <a:cubicBezTo>
                        <a:pt x="4134" y="1740"/>
                        <a:pt x="1585" y="5070"/>
                        <a:pt x="37" y="8517"/>
                      </a:cubicBezTo>
                      <a:cubicBezTo>
                        <a:pt x="0" y="8572"/>
                        <a:pt x="57" y="8630"/>
                        <a:pt x="112" y="8630"/>
                      </a:cubicBezTo>
                      <a:cubicBezTo>
                        <a:pt x="135" y="8630"/>
                        <a:pt x="158" y="8620"/>
                        <a:pt x="173" y="8595"/>
                      </a:cubicBezTo>
                      <a:cubicBezTo>
                        <a:pt x="1721" y="5181"/>
                        <a:pt x="4212" y="1877"/>
                        <a:pt x="7627" y="167"/>
                      </a:cubicBezTo>
                      <a:cubicBezTo>
                        <a:pt x="7704" y="119"/>
                        <a:pt x="7640" y="1"/>
                        <a:pt x="7569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2" name="Google Shape;332;p2"/>
                <p:cNvSpPr/>
                <p:nvPr/>
              </p:nvSpPr>
              <p:spPr>
                <a:xfrm>
                  <a:off x="4263750" y="3352975"/>
                  <a:ext cx="94900" cy="78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6" h="3136" extrusionOk="0">
                      <a:moveTo>
                        <a:pt x="2977" y="1"/>
                      </a:moveTo>
                      <a:cubicBezTo>
                        <a:pt x="2002" y="137"/>
                        <a:pt x="1052" y="488"/>
                        <a:pt x="102" y="703"/>
                      </a:cubicBezTo>
                      <a:cubicBezTo>
                        <a:pt x="0" y="727"/>
                        <a:pt x="20" y="868"/>
                        <a:pt x="107" y="868"/>
                      </a:cubicBezTo>
                      <a:cubicBezTo>
                        <a:pt x="114" y="868"/>
                        <a:pt x="121" y="868"/>
                        <a:pt x="128" y="866"/>
                      </a:cubicBezTo>
                      <a:cubicBezTo>
                        <a:pt x="590" y="762"/>
                        <a:pt x="1026" y="625"/>
                        <a:pt x="1488" y="488"/>
                      </a:cubicBezTo>
                      <a:cubicBezTo>
                        <a:pt x="1728" y="436"/>
                        <a:pt x="1975" y="352"/>
                        <a:pt x="2242" y="300"/>
                      </a:cubicBezTo>
                      <a:cubicBezTo>
                        <a:pt x="2379" y="271"/>
                        <a:pt x="2541" y="215"/>
                        <a:pt x="2673" y="215"/>
                      </a:cubicBezTo>
                      <a:cubicBezTo>
                        <a:pt x="2805" y="215"/>
                        <a:pt x="2906" y="271"/>
                        <a:pt x="2919" y="462"/>
                      </a:cubicBezTo>
                      <a:cubicBezTo>
                        <a:pt x="2951" y="1379"/>
                        <a:pt x="3276" y="2251"/>
                        <a:pt x="3627" y="3090"/>
                      </a:cubicBezTo>
                      <a:cubicBezTo>
                        <a:pt x="3638" y="3121"/>
                        <a:pt x="3669" y="3135"/>
                        <a:pt x="3700" y="3135"/>
                      </a:cubicBezTo>
                      <a:cubicBezTo>
                        <a:pt x="3748" y="3135"/>
                        <a:pt x="3795" y="3101"/>
                        <a:pt x="3764" y="3038"/>
                      </a:cubicBezTo>
                      <a:cubicBezTo>
                        <a:pt x="3380" y="2088"/>
                        <a:pt x="3081" y="1139"/>
                        <a:pt x="3055" y="79"/>
                      </a:cubicBezTo>
                      <a:cubicBezTo>
                        <a:pt x="3055" y="53"/>
                        <a:pt x="3029" y="1"/>
                        <a:pt x="2977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3" name="Google Shape;333;p2"/>
                <p:cNvSpPr/>
                <p:nvPr/>
              </p:nvSpPr>
              <p:spPr>
                <a:xfrm>
                  <a:off x="4290900" y="3304125"/>
                  <a:ext cx="116650" cy="5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6" h="2231" extrusionOk="0">
                      <a:moveTo>
                        <a:pt x="106" y="1"/>
                      </a:moveTo>
                      <a:cubicBezTo>
                        <a:pt x="15" y="1"/>
                        <a:pt x="0" y="142"/>
                        <a:pt x="103" y="166"/>
                      </a:cubicBezTo>
                      <a:cubicBezTo>
                        <a:pt x="606" y="270"/>
                        <a:pt x="1119" y="309"/>
                        <a:pt x="1637" y="309"/>
                      </a:cubicBezTo>
                      <a:cubicBezTo>
                        <a:pt x="2062" y="309"/>
                        <a:pt x="2490" y="282"/>
                        <a:pt x="2919" y="244"/>
                      </a:cubicBezTo>
                      <a:cubicBezTo>
                        <a:pt x="3081" y="218"/>
                        <a:pt x="3244" y="218"/>
                        <a:pt x="3406" y="192"/>
                      </a:cubicBezTo>
                      <a:cubicBezTo>
                        <a:pt x="3408" y="192"/>
                        <a:pt x="3410" y="191"/>
                        <a:pt x="3412" y="191"/>
                      </a:cubicBezTo>
                      <a:cubicBezTo>
                        <a:pt x="3496" y="191"/>
                        <a:pt x="3596" y="733"/>
                        <a:pt x="3621" y="791"/>
                      </a:cubicBezTo>
                      <a:cubicBezTo>
                        <a:pt x="3816" y="1304"/>
                        <a:pt x="4167" y="1740"/>
                        <a:pt x="4493" y="2195"/>
                      </a:cubicBezTo>
                      <a:cubicBezTo>
                        <a:pt x="4508" y="2220"/>
                        <a:pt x="4531" y="2231"/>
                        <a:pt x="4554" y="2231"/>
                      </a:cubicBezTo>
                      <a:cubicBezTo>
                        <a:pt x="4609" y="2231"/>
                        <a:pt x="4666" y="2172"/>
                        <a:pt x="4629" y="2117"/>
                      </a:cubicBezTo>
                      <a:cubicBezTo>
                        <a:pt x="4167" y="1493"/>
                        <a:pt x="3706" y="869"/>
                        <a:pt x="3595" y="82"/>
                      </a:cubicBezTo>
                      <a:cubicBezTo>
                        <a:pt x="3595" y="30"/>
                        <a:pt x="3569" y="4"/>
                        <a:pt x="3517" y="4"/>
                      </a:cubicBezTo>
                      <a:cubicBezTo>
                        <a:pt x="2943" y="101"/>
                        <a:pt x="2355" y="155"/>
                        <a:pt x="1768" y="155"/>
                      </a:cubicBezTo>
                      <a:cubicBezTo>
                        <a:pt x="1217" y="155"/>
                        <a:pt x="667" y="107"/>
                        <a:pt x="129" y="4"/>
                      </a:cubicBezTo>
                      <a:cubicBezTo>
                        <a:pt x="120" y="2"/>
                        <a:pt x="113" y="1"/>
                        <a:pt x="106" y="1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4" name="Google Shape;334;p2"/>
                <p:cNvSpPr/>
                <p:nvPr/>
              </p:nvSpPr>
              <p:spPr>
                <a:xfrm>
                  <a:off x="4356375" y="3268925"/>
                  <a:ext cx="64550" cy="5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2" h="2165" extrusionOk="0">
                      <a:moveTo>
                        <a:pt x="2361" y="0"/>
                      </a:moveTo>
                      <a:cubicBezTo>
                        <a:pt x="1969" y="57"/>
                        <a:pt x="1586" y="71"/>
                        <a:pt x="1199" y="71"/>
                      </a:cubicBezTo>
                      <a:cubicBezTo>
                        <a:pt x="834" y="71"/>
                        <a:pt x="467" y="59"/>
                        <a:pt x="85" y="59"/>
                      </a:cubicBezTo>
                      <a:cubicBezTo>
                        <a:pt x="0" y="59"/>
                        <a:pt x="0" y="221"/>
                        <a:pt x="85" y="221"/>
                      </a:cubicBezTo>
                      <a:cubicBezTo>
                        <a:pt x="467" y="221"/>
                        <a:pt x="834" y="234"/>
                        <a:pt x="1199" y="234"/>
                      </a:cubicBezTo>
                      <a:cubicBezTo>
                        <a:pt x="1561" y="234"/>
                        <a:pt x="1920" y="222"/>
                        <a:pt x="2286" y="173"/>
                      </a:cubicBezTo>
                      <a:lnTo>
                        <a:pt x="2286" y="173"/>
                      </a:lnTo>
                      <a:cubicBezTo>
                        <a:pt x="2193" y="835"/>
                        <a:pt x="2155" y="1474"/>
                        <a:pt x="2413" y="2114"/>
                      </a:cubicBezTo>
                      <a:cubicBezTo>
                        <a:pt x="2424" y="2148"/>
                        <a:pt x="2456" y="2164"/>
                        <a:pt x="2488" y="2164"/>
                      </a:cubicBezTo>
                      <a:cubicBezTo>
                        <a:pt x="2535" y="2164"/>
                        <a:pt x="2581" y="2128"/>
                        <a:pt x="2550" y="2062"/>
                      </a:cubicBezTo>
                      <a:cubicBezTo>
                        <a:pt x="2303" y="1412"/>
                        <a:pt x="2361" y="787"/>
                        <a:pt x="2439" y="111"/>
                      </a:cubicBezTo>
                      <a:cubicBezTo>
                        <a:pt x="2465" y="59"/>
                        <a:pt x="2439" y="0"/>
                        <a:pt x="2361" y="0"/>
                      </a:cubicBezTo>
                      <a:close/>
                    </a:path>
                  </a:pathLst>
                </a:custGeom>
                <a:solidFill>
                  <a:srgbClr val="0E53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5" name="Google Shape;335;p2"/>
                <p:cNvSpPr/>
                <p:nvPr/>
              </p:nvSpPr>
              <p:spPr>
                <a:xfrm>
                  <a:off x="4312300" y="3333950"/>
                  <a:ext cx="8975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" h="274" extrusionOk="0">
                      <a:moveTo>
                        <a:pt x="164" y="1"/>
                      </a:moveTo>
                      <a:cubicBezTo>
                        <a:pt x="1" y="1"/>
                        <a:pt x="1" y="274"/>
                        <a:pt x="164" y="274"/>
                      </a:cubicBezTo>
                      <a:cubicBezTo>
                        <a:pt x="359" y="274"/>
                        <a:pt x="359" y="1"/>
                        <a:pt x="164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6" name="Google Shape;336;p2"/>
                <p:cNvSpPr/>
                <p:nvPr/>
              </p:nvSpPr>
              <p:spPr>
                <a:xfrm>
                  <a:off x="4321900" y="3319150"/>
                  <a:ext cx="8800" cy="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68" extrusionOk="0">
                      <a:moveTo>
                        <a:pt x="163" y="1"/>
                      </a:moveTo>
                      <a:cubicBezTo>
                        <a:pt x="1" y="1"/>
                        <a:pt x="1" y="268"/>
                        <a:pt x="163" y="268"/>
                      </a:cubicBezTo>
                      <a:cubicBezTo>
                        <a:pt x="352" y="268"/>
                        <a:pt x="352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7" name="Google Shape;337;p2"/>
                <p:cNvSpPr/>
                <p:nvPr/>
              </p:nvSpPr>
              <p:spPr>
                <a:xfrm>
                  <a:off x="4327275" y="3331350"/>
                  <a:ext cx="8800" cy="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68" extrusionOk="0">
                      <a:moveTo>
                        <a:pt x="163" y="1"/>
                      </a:moveTo>
                      <a:cubicBezTo>
                        <a:pt x="0" y="1"/>
                        <a:pt x="0" y="267"/>
                        <a:pt x="163" y="267"/>
                      </a:cubicBezTo>
                      <a:cubicBezTo>
                        <a:pt x="352" y="267"/>
                        <a:pt x="352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8" name="Google Shape;338;p2"/>
                <p:cNvSpPr/>
                <p:nvPr/>
              </p:nvSpPr>
              <p:spPr>
                <a:xfrm>
                  <a:off x="4411325" y="3378675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0"/>
                      </a:moveTo>
                      <a:cubicBezTo>
                        <a:pt x="1" y="0"/>
                        <a:pt x="1" y="273"/>
                        <a:pt x="163" y="273"/>
                      </a:cubicBezTo>
                      <a:cubicBezTo>
                        <a:pt x="352" y="273"/>
                        <a:pt x="352" y="0"/>
                        <a:pt x="163" y="0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9" name="Google Shape;339;p2"/>
                <p:cNvSpPr/>
                <p:nvPr/>
              </p:nvSpPr>
              <p:spPr>
                <a:xfrm>
                  <a:off x="4413925" y="3363875"/>
                  <a:ext cx="8975" cy="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" h="268" extrusionOk="0">
                      <a:moveTo>
                        <a:pt x="163" y="0"/>
                      </a:moveTo>
                      <a:cubicBezTo>
                        <a:pt x="1" y="0"/>
                        <a:pt x="1" y="267"/>
                        <a:pt x="163" y="267"/>
                      </a:cubicBezTo>
                      <a:cubicBezTo>
                        <a:pt x="358" y="267"/>
                        <a:pt x="358" y="0"/>
                        <a:pt x="163" y="0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0" name="Google Shape;340;p2"/>
                <p:cNvSpPr/>
                <p:nvPr/>
              </p:nvSpPr>
              <p:spPr>
                <a:xfrm>
                  <a:off x="4424825" y="3374600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1"/>
                      </a:moveTo>
                      <a:cubicBezTo>
                        <a:pt x="0" y="1"/>
                        <a:pt x="0" y="274"/>
                        <a:pt x="163" y="274"/>
                      </a:cubicBezTo>
                      <a:cubicBezTo>
                        <a:pt x="352" y="274"/>
                        <a:pt x="352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1" name="Google Shape;341;p2"/>
                <p:cNvSpPr/>
                <p:nvPr/>
              </p:nvSpPr>
              <p:spPr>
                <a:xfrm>
                  <a:off x="4355725" y="3453300"/>
                  <a:ext cx="8800" cy="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68" extrusionOk="0">
                      <a:moveTo>
                        <a:pt x="163" y="0"/>
                      </a:moveTo>
                      <a:cubicBezTo>
                        <a:pt x="0" y="0"/>
                        <a:pt x="0" y="267"/>
                        <a:pt x="163" y="267"/>
                      </a:cubicBezTo>
                      <a:cubicBezTo>
                        <a:pt x="352" y="267"/>
                        <a:pt x="352" y="0"/>
                        <a:pt x="163" y="0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2" name="Google Shape;342;p2"/>
                <p:cNvSpPr/>
                <p:nvPr/>
              </p:nvSpPr>
              <p:spPr>
                <a:xfrm>
                  <a:off x="4362550" y="3442400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1"/>
                      </a:moveTo>
                      <a:cubicBezTo>
                        <a:pt x="1" y="1"/>
                        <a:pt x="1" y="274"/>
                        <a:pt x="163" y="274"/>
                      </a:cubicBezTo>
                      <a:cubicBezTo>
                        <a:pt x="352" y="274"/>
                        <a:pt x="352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3" name="Google Shape;343;p2"/>
                <p:cNvSpPr/>
                <p:nvPr/>
              </p:nvSpPr>
              <p:spPr>
                <a:xfrm>
                  <a:off x="4313775" y="3413950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1"/>
                      </a:moveTo>
                      <a:cubicBezTo>
                        <a:pt x="1" y="1"/>
                        <a:pt x="1" y="274"/>
                        <a:pt x="163" y="274"/>
                      </a:cubicBezTo>
                      <a:cubicBezTo>
                        <a:pt x="352" y="274"/>
                        <a:pt x="352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4" name="Google Shape;344;p2"/>
                <p:cNvSpPr/>
                <p:nvPr/>
              </p:nvSpPr>
              <p:spPr>
                <a:xfrm>
                  <a:off x="4265000" y="3445175"/>
                  <a:ext cx="8800" cy="6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67" extrusionOk="0">
                      <a:moveTo>
                        <a:pt x="163" y="0"/>
                      </a:moveTo>
                      <a:cubicBezTo>
                        <a:pt x="0" y="0"/>
                        <a:pt x="0" y="267"/>
                        <a:pt x="163" y="267"/>
                      </a:cubicBezTo>
                      <a:cubicBezTo>
                        <a:pt x="352" y="267"/>
                        <a:pt x="352" y="0"/>
                        <a:pt x="163" y="0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5" name="Google Shape;345;p2"/>
                <p:cNvSpPr/>
                <p:nvPr/>
              </p:nvSpPr>
              <p:spPr>
                <a:xfrm>
                  <a:off x="4396375" y="3309575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0"/>
                      </a:moveTo>
                      <a:cubicBezTo>
                        <a:pt x="0" y="0"/>
                        <a:pt x="0" y="273"/>
                        <a:pt x="163" y="273"/>
                      </a:cubicBezTo>
                      <a:cubicBezTo>
                        <a:pt x="352" y="273"/>
                        <a:pt x="352" y="0"/>
                        <a:pt x="163" y="0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6" name="Google Shape;346;p2"/>
                <p:cNvSpPr/>
                <p:nvPr/>
              </p:nvSpPr>
              <p:spPr>
                <a:xfrm>
                  <a:off x="4367925" y="3285175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1"/>
                      </a:moveTo>
                      <a:cubicBezTo>
                        <a:pt x="0" y="1"/>
                        <a:pt x="0" y="274"/>
                        <a:pt x="163" y="274"/>
                      </a:cubicBezTo>
                      <a:cubicBezTo>
                        <a:pt x="351" y="274"/>
                        <a:pt x="351" y="1"/>
                        <a:pt x="163" y="1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7" name="Google Shape;347;p2"/>
                <p:cNvSpPr/>
                <p:nvPr/>
              </p:nvSpPr>
              <p:spPr>
                <a:xfrm>
                  <a:off x="4431650" y="3279825"/>
                  <a:ext cx="8800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274" extrusionOk="0">
                      <a:moveTo>
                        <a:pt x="163" y="0"/>
                      </a:moveTo>
                      <a:cubicBezTo>
                        <a:pt x="1" y="0"/>
                        <a:pt x="1" y="273"/>
                        <a:pt x="163" y="273"/>
                      </a:cubicBezTo>
                      <a:cubicBezTo>
                        <a:pt x="352" y="273"/>
                        <a:pt x="352" y="0"/>
                        <a:pt x="163" y="0"/>
                      </a:cubicBezTo>
                      <a:close/>
                    </a:path>
                  </a:pathLst>
                </a:custGeom>
                <a:solidFill>
                  <a:srgbClr val="FE84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48" name="Google Shape;348;p2"/>
              <p:cNvSpPr/>
              <p:nvPr/>
            </p:nvSpPr>
            <p:spPr>
              <a:xfrm>
                <a:off x="7991172" y="145760"/>
                <a:ext cx="60360" cy="48858"/>
              </a:xfrm>
              <a:custGeom>
                <a:avLst/>
                <a:gdLst/>
                <a:ahLst/>
                <a:cxnLst/>
                <a:rect l="l" t="t" r="r" b="b"/>
                <a:pathLst>
                  <a:path w="677" h="548" extrusionOk="0">
                    <a:moveTo>
                      <a:pt x="326" y="1"/>
                    </a:moveTo>
                    <a:cubicBezTo>
                      <a:pt x="0" y="1"/>
                      <a:pt x="0" y="547"/>
                      <a:pt x="326" y="547"/>
                    </a:cubicBezTo>
                    <a:cubicBezTo>
                      <a:pt x="677" y="547"/>
                      <a:pt x="677" y="1"/>
                      <a:pt x="326" y="1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2"/>
              <p:cNvSpPr/>
              <p:nvPr/>
            </p:nvSpPr>
            <p:spPr>
              <a:xfrm>
                <a:off x="7952922" y="409560"/>
                <a:ext cx="60360" cy="48858"/>
              </a:xfrm>
              <a:custGeom>
                <a:avLst/>
                <a:gdLst/>
                <a:ahLst/>
                <a:cxnLst/>
                <a:rect l="l" t="t" r="r" b="b"/>
                <a:pathLst>
                  <a:path w="677" h="548" extrusionOk="0">
                    <a:moveTo>
                      <a:pt x="326" y="1"/>
                    </a:moveTo>
                    <a:cubicBezTo>
                      <a:pt x="0" y="1"/>
                      <a:pt x="0" y="547"/>
                      <a:pt x="326" y="547"/>
                    </a:cubicBezTo>
                    <a:cubicBezTo>
                      <a:pt x="677" y="547"/>
                      <a:pt x="677" y="1"/>
                      <a:pt x="326" y="1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2"/>
              <p:cNvSpPr/>
              <p:nvPr/>
            </p:nvSpPr>
            <p:spPr>
              <a:xfrm>
                <a:off x="7913697" y="265385"/>
                <a:ext cx="60360" cy="48858"/>
              </a:xfrm>
              <a:custGeom>
                <a:avLst/>
                <a:gdLst/>
                <a:ahLst/>
                <a:cxnLst/>
                <a:rect l="l" t="t" r="r" b="b"/>
                <a:pathLst>
                  <a:path w="677" h="548" extrusionOk="0">
                    <a:moveTo>
                      <a:pt x="326" y="1"/>
                    </a:moveTo>
                    <a:cubicBezTo>
                      <a:pt x="0" y="1"/>
                      <a:pt x="0" y="547"/>
                      <a:pt x="326" y="547"/>
                    </a:cubicBezTo>
                    <a:cubicBezTo>
                      <a:pt x="677" y="547"/>
                      <a:pt x="677" y="1"/>
                      <a:pt x="326" y="1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51" name="Google Shape;351;p2"/>
            <p:cNvSpPr/>
            <p:nvPr/>
          </p:nvSpPr>
          <p:spPr>
            <a:xfrm>
              <a:off x="8863076" y="726575"/>
              <a:ext cx="206026" cy="166500"/>
            </a:xfrm>
            <a:custGeom>
              <a:avLst/>
              <a:gdLst/>
              <a:ahLst/>
              <a:cxnLst/>
              <a:rect l="l" t="t" r="r" b="b"/>
              <a:pathLst>
                <a:path w="1928" h="1558" extrusionOk="0">
                  <a:moveTo>
                    <a:pt x="1220" y="0"/>
                  </a:moveTo>
                  <a:cubicBezTo>
                    <a:pt x="1210" y="0"/>
                    <a:pt x="1199" y="3"/>
                    <a:pt x="1188" y="10"/>
                  </a:cubicBezTo>
                  <a:cubicBezTo>
                    <a:pt x="830" y="251"/>
                    <a:pt x="479" y="413"/>
                    <a:pt x="102" y="550"/>
                  </a:cubicBezTo>
                  <a:cubicBezTo>
                    <a:pt x="1" y="597"/>
                    <a:pt x="63" y="716"/>
                    <a:pt x="154" y="716"/>
                  </a:cubicBezTo>
                  <a:cubicBezTo>
                    <a:pt x="162" y="716"/>
                    <a:pt x="171" y="715"/>
                    <a:pt x="180" y="712"/>
                  </a:cubicBezTo>
                  <a:cubicBezTo>
                    <a:pt x="536" y="561"/>
                    <a:pt x="865" y="410"/>
                    <a:pt x="1191" y="218"/>
                  </a:cubicBezTo>
                  <a:lnTo>
                    <a:pt x="1191" y="218"/>
                  </a:lnTo>
                  <a:cubicBezTo>
                    <a:pt x="1350" y="664"/>
                    <a:pt x="1555" y="1072"/>
                    <a:pt x="1754" y="1525"/>
                  </a:cubicBezTo>
                  <a:cubicBezTo>
                    <a:pt x="1761" y="1548"/>
                    <a:pt x="1781" y="1557"/>
                    <a:pt x="1803" y="1557"/>
                  </a:cubicBezTo>
                  <a:cubicBezTo>
                    <a:pt x="1856" y="1557"/>
                    <a:pt x="1927" y="1501"/>
                    <a:pt x="1890" y="1441"/>
                  </a:cubicBezTo>
                  <a:cubicBezTo>
                    <a:pt x="1702" y="985"/>
                    <a:pt x="1455" y="550"/>
                    <a:pt x="1292" y="62"/>
                  </a:cubicBezTo>
                  <a:cubicBezTo>
                    <a:pt x="1292" y="41"/>
                    <a:pt x="1259" y="0"/>
                    <a:pt x="122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2" name="Google Shape;352;p2"/>
          <p:cNvGrpSpPr/>
          <p:nvPr/>
        </p:nvGrpSpPr>
        <p:grpSpPr>
          <a:xfrm>
            <a:off x="7573606" y="4093261"/>
            <a:ext cx="1722790" cy="1202646"/>
            <a:chOff x="7573606" y="4093261"/>
            <a:chExt cx="1722790" cy="1202646"/>
          </a:xfrm>
        </p:grpSpPr>
        <p:grpSp>
          <p:nvGrpSpPr>
            <p:cNvPr id="353" name="Google Shape;353;p2"/>
            <p:cNvGrpSpPr/>
            <p:nvPr/>
          </p:nvGrpSpPr>
          <p:grpSpPr>
            <a:xfrm>
              <a:off x="7573607" y="4093261"/>
              <a:ext cx="1722790" cy="1202646"/>
              <a:chOff x="4011525" y="4305000"/>
              <a:chExt cx="483075" cy="337225"/>
            </a:xfrm>
          </p:grpSpPr>
          <p:sp>
            <p:nvSpPr>
              <p:cNvPr id="354" name="Google Shape;354;p2"/>
              <p:cNvSpPr/>
              <p:nvPr/>
            </p:nvSpPr>
            <p:spPr>
              <a:xfrm>
                <a:off x="4011525" y="4513675"/>
                <a:ext cx="348300" cy="128550"/>
              </a:xfrm>
              <a:custGeom>
                <a:avLst/>
                <a:gdLst/>
                <a:ahLst/>
                <a:cxnLst/>
                <a:rect l="l" t="t" r="r" b="b"/>
                <a:pathLst>
                  <a:path w="13932" h="5142" extrusionOk="0">
                    <a:moveTo>
                      <a:pt x="6167" y="0"/>
                    </a:moveTo>
                    <a:cubicBezTo>
                      <a:pt x="4112" y="0"/>
                      <a:pt x="2056" y="616"/>
                      <a:pt x="0" y="724"/>
                    </a:cubicBezTo>
                    <a:cubicBezTo>
                      <a:pt x="2398" y="2719"/>
                      <a:pt x="4325" y="5142"/>
                      <a:pt x="7690" y="5142"/>
                    </a:cubicBezTo>
                    <a:cubicBezTo>
                      <a:pt x="7748" y="5142"/>
                      <a:pt x="7805" y="5141"/>
                      <a:pt x="7863" y="5140"/>
                    </a:cubicBezTo>
                    <a:cubicBezTo>
                      <a:pt x="8891" y="5140"/>
                      <a:pt x="13658" y="4925"/>
                      <a:pt x="13879" y="3839"/>
                    </a:cubicBezTo>
                    <a:lnTo>
                      <a:pt x="13931" y="3976"/>
                    </a:lnTo>
                    <a:cubicBezTo>
                      <a:pt x="13443" y="1810"/>
                      <a:pt x="9678" y="509"/>
                      <a:pt x="7805" y="151"/>
                    </a:cubicBezTo>
                    <a:cubicBezTo>
                      <a:pt x="7259" y="44"/>
                      <a:pt x="6713" y="0"/>
                      <a:pt x="6167" y="0"/>
                    </a:cubicBezTo>
                    <a:close/>
                  </a:path>
                </a:pathLst>
              </a:custGeom>
              <a:solidFill>
                <a:srgbClr val="FADB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2"/>
              <p:cNvSpPr/>
              <p:nvPr/>
            </p:nvSpPr>
            <p:spPr>
              <a:xfrm>
                <a:off x="4167125" y="4515450"/>
                <a:ext cx="212025" cy="123425"/>
              </a:xfrm>
              <a:custGeom>
                <a:avLst/>
                <a:gdLst/>
                <a:ahLst/>
                <a:cxnLst/>
                <a:rect l="l" t="t" r="r" b="b"/>
                <a:pathLst>
                  <a:path w="8481" h="4937" extrusionOk="0">
                    <a:moveTo>
                      <a:pt x="112" y="1"/>
                    </a:moveTo>
                    <a:cubicBezTo>
                      <a:pt x="49" y="1"/>
                      <a:pt x="0" y="75"/>
                      <a:pt x="39" y="139"/>
                    </a:cubicBezTo>
                    <a:cubicBezTo>
                      <a:pt x="1041" y="1277"/>
                      <a:pt x="2589" y="1440"/>
                      <a:pt x="3941" y="1869"/>
                    </a:cubicBezTo>
                    <a:cubicBezTo>
                      <a:pt x="5619" y="2415"/>
                      <a:pt x="7219" y="3553"/>
                      <a:pt x="8305" y="4906"/>
                    </a:cubicBezTo>
                    <a:cubicBezTo>
                      <a:pt x="8325" y="4927"/>
                      <a:pt x="8347" y="4936"/>
                      <a:pt x="8368" y="4936"/>
                    </a:cubicBezTo>
                    <a:cubicBezTo>
                      <a:pt x="8429" y="4936"/>
                      <a:pt x="8481" y="4859"/>
                      <a:pt x="8442" y="4796"/>
                    </a:cubicBezTo>
                    <a:cubicBezTo>
                      <a:pt x="7434" y="3553"/>
                      <a:pt x="6029" y="2552"/>
                      <a:pt x="4566" y="1953"/>
                    </a:cubicBezTo>
                    <a:cubicBezTo>
                      <a:pt x="3102" y="1329"/>
                      <a:pt x="1255" y="1303"/>
                      <a:pt x="176" y="28"/>
                    </a:cubicBezTo>
                    <a:cubicBezTo>
                      <a:pt x="155" y="9"/>
                      <a:pt x="133" y="1"/>
                      <a:pt x="112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2"/>
              <p:cNvSpPr/>
              <p:nvPr/>
            </p:nvSpPr>
            <p:spPr>
              <a:xfrm>
                <a:off x="4178050" y="4501400"/>
                <a:ext cx="48925" cy="9140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3656" extrusionOk="0">
                    <a:moveTo>
                      <a:pt x="1135" y="1"/>
                    </a:moveTo>
                    <a:cubicBezTo>
                      <a:pt x="1093" y="1"/>
                      <a:pt x="1050" y="36"/>
                      <a:pt x="1066" y="103"/>
                    </a:cubicBezTo>
                    <a:cubicBezTo>
                      <a:pt x="1202" y="701"/>
                      <a:pt x="1631" y="1241"/>
                      <a:pt x="1664" y="1865"/>
                    </a:cubicBezTo>
                    <a:cubicBezTo>
                      <a:pt x="1716" y="2541"/>
                      <a:pt x="526" y="3114"/>
                      <a:pt x="64" y="3517"/>
                    </a:cubicBezTo>
                    <a:cubicBezTo>
                      <a:pt x="0" y="3581"/>
                      <a:pt x="62" y="3655"/>
                      <a:pt x="132" y="3655"/>
                    </a:cubicBezTo>
                    <a:cubicBezTo>
                      <a:pt x="155" y="3655"/>
                      <a:pt x="180" y="3647"/>
                      <a:pt x="201" y="3628"/>
                    </a:cubicBezTo>
                    <a:cubicBezTo>
                      <a:pt x="688" y="3192"/>
                      <a:pt x="1631" y="2756"/>
                      <a:pt x="1794" y="2054"/>
                    </a:cubicBezTo>
                    <a:cubicBezTo>
                      <a:pt x="1957" y="1403"/>
                      <a:pt x="1365" y="675"/>
                      <a:pt x="1202" y="51"/>
                    </a:cubicBezTo>
                    <a:cubicBezTo>
                      <a:pt x="1192" y="17"/>
                      <a:pt x="1163" y="1"/>
                      <a:pt x="1135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2"/>
              <p:cNvSpPr/>
              <p:nvPr/>
            </p:nvSpPr>
            <p:spPr>
              <a:xfrm>
                <a:off x="4158050" y="4547300"/>
                <a:ext cx="66325" cy="13650"/>
              </a:xfrm>
              <a:custGeom>
                <a:avLst/>
                <a:gdLst/>
                <a:ahLst/>
                <a:cxnLst/>
                <a:rect l="l" t="t" r="r" b="b"/>
                <a:pathLst>
                  <a:path w="2653" h="546" extrusionOk="0">
                    <a:moveTo>
                      <a:pt x="2385" y="1"/>
                    </a:moveTo>
                    <a:cubicBezTo>
                      <a:pt x="1602" y="1"/>
                      <a:pt x="841" y="179"/>
                      <a:pt x="103" y="380"/>
                    </a:cubicBezTo>
                    <a:cubicBezTo>
                      <a:pt x="1" y="404"/>
                      <a:pt x="43" y="546"/>
                      <a:pt x="112" y="546"/>
                    </a:cubicBezTo>
                    <a:cubicBezTo>
                      <a:pt x="118" y="546"/>
                      <a:pt x="123" y="545"/>
                      <a:pt x="129" y="543"/>
                    </a:cubicBezTo>
                    <a:cubicBezTo>
                      <a:pt x="867" y="342"/>
                      <a:pt x="1628" y="163"/>
                      <a:pt x="2390" y="163"/>
                    </a:cubicBezTo>
                    <a:cubicBezTo>
                      <a:pt x="2441" y="163"/>
                      <a:pt x="2491" y="164"/>
                      <a:pt x="2542" y="166"/>
                    </a:cubicBezTo>
                    <a:cubicBezTo>
                      <a:pt x="2653" y="166"/>
                      <a:pt x="2653" y="3"/>
                      <a:pt x="2542" y="3"/>
                    </a:cubicBezTo>
                    <a:cubicBezTo>
                      <a:pt x="2490" y="1"/>
                      <a:pt x="2437" y="1"/>
                      <a:pt x="2385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2"/>
              <p:cNvSpPr/>
              <p:nvPr/>
            </p:nvSpPr>
            <p:spPr>
              <a:xfrm>
                <a:off x="4172150" y="4585900"/>
                <a:ext cx="16950" cy="13675"/>
              </a:xfrm>
              <a:custGeom>
                <a:avLst/>
                <a:gdLst/>
                <a:ahLst/>
                <a:cxnLst/>
                <a:rect l="l" t="t" r="r" b="b"/>
                <a:pathLst>
                  <a:path w="678" h="547" extrusionOk="0">
                    <a:moveTo>
                      <a:pt x="326" y="0"/>
                    </a:moveTo>
                    <a:cubicBezTo>
                      <a:pt x="1" y="0"/>
                      <a:pt x="1" y="547"/>
                      <a:pt x="326" y="547"/>
                    </a:cubicBezTo>
                    <a:cubicBezTo>
                      <a:pt x="677" y="547"/>
                      <a:pt x="677" y="0"/>
                      <a:pt x="326" y="0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2"/>
              <p:cNvSpPr/>
              <p:nvPr/>
            </p:nvSpPr>
            <p:spPr>
              <a:xfrm>
                <a:off x="4151825" y="4550775"/>
                <a:ext cx="16950" cy="13525"/>
              </a:xfrm>
              <a:custGeom>
                <a:avLst/>
                <a:gdLst/>
                <a:ahLst/>
                <a:cxnLst/>
                <a:rect l="l" t="t" r="r" b="b"/>
                <a:pathLst>
                  <a:path w="678" h="541" extrusionOk="0">
                    <a:moveTo>
                      <a:pt x="326" y="1"/>
                    </a:moveTo>
                    <a:cubicBezTo>
                      <a:pt x="1" y="1"/>
                      <a:pt x="1" y="540"/>
                      <a:pt x="326" y="540"/>
                    </a:cubicBezTo>
                    <a:cubicBezTo>
                      <a:pt x="677" y="540"/>
                      <a:pt x="677" y="1"/>
                      <a:pt x="326" y="1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2"/>
              <p:cNvSpPr/>
              <p:nvPr/>
            </p:nvSpPr>
            <p:spPr>
              <a:xfrm>
                <a:off x="4158675" y="4512075"/>
                <a:ext cx="16925" cy="13525"/>
              </a:xfrm>
              <a:custGeom>
                <a:avLst/>
                <a:gdLst/>
                <a:ahLst/>
                <a:cxnLst/>
                <a:rect l="l" t="t" r="r" b="b"/>
                <a:pathLst>
                  <a:path w="677" h="541" extrusionOk="0">
                    <a:moveTo>
                      <a:pt x="325" y="1"/>
                    </a:moveTo>
                    <a:cubicBezTo>
                      <a:pt x="0" y="1"/>
                      <a:pt x="0" y="541"/>
                      <a:pt x="325" y="541"/>
                    </a:cubicBezTo>
                    <a:cubicBezTo>
                      <a:pt x="676" y="541"/>
                      <a:pt x="676" y="1"/>
                      <a:pt x="325" y="1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2"/>
              <p:cNvSpPr/>
              <p:nvPr/>
            </p:nvSpPr>
            <p:spPr>
              <a:xfrm>
                <a:off x="4197850" y="4495175"/>
                <a:ext cx="16925" cy="13525"/>
              </a:xfrm>
              <a:custGeom>
                <a:avLst/>
                <a:gdLst/>
                <a:ahLst/>
                <a:cxnLst/>
                <a:rect l="l" t="t" r="r" b="b"/>
                <a:pathLst>
                  <a:path w="677" h="541" extrusionOk="0">
                    <a:moveTo>
                      <a:pt x="326" y="0"/>
                    </a:moveTo>
                    <a:cubicBezTo>
                      <a:pt x="0" y="0"/>
                      <a:pt x="0" y="540"/>
                      <a:pt x="326" y="540"/>
                    </a:cubicBezTo>
                    <a:cubicBezTo>
                      <a:pt x="677" y="540"/>
                      <a:pt x="677" y="0"/>
                      <a:pt x="326" y="0"/>
                    </a:cubicBezTo>
                    <a:close/>
                  </a:path>
                </a:pathLst>
              </a:custGeom>
              <a:solidFill>
                <a:srgbClr val="FF75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2"/>
              <p:cNvSpPr/>
              <p:nvPr/>
            </p:nvSpPr>
            <p:spPr>
              <a:xfrm>
                <a:off x="4361900" y="4305000"/>
                <a:ext cx="132700" cy="307450"/>
              </a:xfrm>
              <a:custGeom>
                <a:avLst/>
                <a:gdLst/>
                <a:ahLst/>
                <a:cxnLst/>
                <a:rect l="l" t="t" r="r" b="b"/>
                <a:pathLst>
                  <a:path w="5308" h="12298" extrusionOk="0">
                    <a:moveTo>
                      <a:pt x="1059" y="237"/>
                    </a:moveTo>
                    <a:cubicBezTo>
                      <a:pt x="1081" y="237"/>
                      <a:pt x="1108" y="246"/>
                      <a:pt x="1139" y="265"/>
                    </a:cubicBezTo>
                    <a:cubicBezTo>
                      <a:pt x="2004" y="727"/>
                      <a:pt x="2628" y="1670"/>
                      <a:pt x="3142" y="2515"/>
                    </a:cubicBezTo>
                    <a:cubicBezTo>
                      <a:pt x="3740" y="3517"/>
                      <a:pt x="4065" y="4681"/>
                      <a:pt x="4254" y="5845"/>
                    </a:cubicBezTo>
                    <a:cubicBezTo>
                      <a:pt x="4579" y="7718"/>
                      <a:pt x="5171" y="10508"/>
                      <a:pt x="3708" y="12049"/>
                    </a:cubicBezTo>
                    <a:cubicBezTo>
                      <a:pt x="3704" y="12055"/>
                      <a:pt x="3702" y="12060"/>
                      <a:pt x="3700" y="12066"/>
                    </a:cubicBezTo>
                    <a:lnTo>
                      <a:pt x="3700" y="12066"/>
                    </a:lnTo>
                    <a:cubicBezTo>
                      <a:pt x="2209" y="10531"/>
                      <a:pt x="1345" y="8566"/>
                      <a:pt x="944" y="6495"/>
                    </a:cubicBezTo>
                    <a:cubicBezTo>
                      <a:pt x="729" y="5409"/>
                      <a:pt x="651" y="4271"/>
                      <a:pt x="677" y="3165"/>
                    </a:cubicBezTo>
                    <a:cubicBezTo>
                      <a:pt x="677" y="2645"/>
                      <a:pt x="729" y="2131"/>
                      <a:pt x="781" y="1592"/>
                    </a:cubicBezTo>
                    <a:cubicBezTo>
                      <a:pt x="814" y="1292"/>
                      <a:pt x="866" y="993"/>
                      <a:pt x="918" y="694"/>
                    </a:cubicBezTo>
                    <a:cubicBezTo>
                      <a:pt x="940" y="554"/>
                      <a:pt x="924" y="237"/>
                      <a:pt x="1059" y="237"/>
                    </a:cubicBezTo>
                    <a:close/>
                    <a:moveTo>
                      <a:pt x="936" y="1"/>
                    </a:moveTo>
                    <a:cubicBezTo>
                      <a:pt x="909" y="1"/>
                      <a:pt x="892" y="13"/>
                      <a:pt x="892" y="44"/>
                    </a:cubicBezTo>
                    <a:cubicBezTo>
                      <a:pt x="1" y="4245"/>
                      <a:pt x="540" y="9097"/>
                      <a:pt x="3656" y="12271"/>
                    </a:cubicBezTo>
                    <a:cubicBezTo>
                      <a:pt x="3676" y="12289"/>
                      <a:pt x="3697" y="12297"/>
                      <a:pt x="3718" y="12297"/>
                    </a:cubicBezTo>
                    <a:cubicBezTo>
                      <a:pt x="3773" y="12297"/>
                      <a:pt x="3818" y="12239"/>
                      <a:pt x="3803" y="12185"/>
                    </a:cubicBezTo>
                    <a:lnTo>
                      <a:pt x="3803" y="12185"/>
                    </a:lnTo>
                    <a:cubicBezTo>
                      <a:pt x="3817" y="12181"/>
                      <a:pt x="3831" y="12173"/>
                      <a:pt x="3844" y="12160"/>
                    </a:cubicBezTo>
                    <a:cubicBezTo>
                      <a:pt x="5308" y="10586"/>
                      <a:pt x="4742" y="7907"/>
                      <a:pt x="4443" y="6008"/>
                    </a:cubicBezTo>
                    <a:cubicBezTo>
                      <a:pt x="4254" y="4707"/>
                      <a:pt x="3870" y="3432"/>
                      <a:pt x="3194" y="2294"/>
                    </a:cubicBezTo>
                    <a:cubicBezTo>
                      <a:pt x="2680" y="1429"/>
                      <a:pt x="1952" y="453"/>
                      <a:pt x="1002" y="18"/>
                    </a:cubicBezTo>
                    <a:cubicBezTo>
                      <a:pt x="978" y="7"/>
                      <a:pt x="955" y="1"/>
                      <a:pt x="936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2"/>
              <p:cNvSpPr/>
              <p:nvPr/>
            </p:nvSpPr>
            <p:spPr>
              <a:xfrm>
                <a:off x="4382675" y="4306225"/>
                <a:ext cx="76800" cy="302100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12084" extrusionOk="0">
                    <a:moveTo>
                      <a:pt x="136" y="0"/>
                    </a:moveTo>
                    <a:cubicBezTo>
                      <a:pt x="64" y="0"/>
                      <a:pt x="0" y="91"/>
                      <a:pt x="61" y="131"/>
                    </a:cubicBezTo>
                    <a:cubicBezTo>
                      <a:pt x="633" y="678"/>
                      <a:pt x="685" y="1595"/>
                      <a:pt x="822" y="2304"/>
                    </a:cubicBezTo>
                    <a:cubicBezTo>
                      <a:pt x="1036" y="3305"/>
                      <a:pt x="1446" y="4281"/>
                      <a:pt x="1660" y="5282"/>
                    </a:cubicBezTo>
                    <a:cubicBezTo>
                      <a:pt x="2148" y="7474"/>
                      <a:pt x="2909" y="9750"/>
                      <a:pt x="2851" y="12000"/>
                    </a:cubicBezTo>
                    <a:cubicBezTo>
                      <a:pt x="2851" y="12056"/>
                      <a:pt x="2891" y="12083"/>
                      <a:pt x="2932" y="12083"/>
                    </a:cubicBezTo>
                    <a:cubicBezTo>
                      <a:pt x="2973" y="12083"/>
                      <a:pt x="3013" y="12056"/>
                      <a:pt x="3013" y="12000"/>
                    </a:cubicBezTo>
                    <a:cubicBezTo>
                      <a:pt x="3072" y="9724"/>
                      <a:pt x="2285" y="7448"/>
                      <a:pt x="1823" y="5256"/>
                    </a:cubicBezTo>
                    <a:cubicBezTo>
                      <a:pt x="1576" y="4144"/>
                      <a:pt x="1147" y="3116"/>
                      <a:pt x="926" y="2004"/>
                    </a:cubicBezTo>
                    <a:cubicBezTo>
                      <a:pt x="795" y="1328"/>
                      <a:pt x="711" y="515"/>
                      <a:pt x="197" y="27"/>
                    </a:cubicBezTo>
                    <a:cubicBezTo>
                      <a:pt x="178" y="8"/>
                      <a:pt x="156" y="0"/>
                      <a:pt x="136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2"/>
              <p:cNvSpPr/>
              <p:nvPr/>
            </p:nvSpPr>
            <p:spPr>
              <a:xfrm>
                <a:off x="4373475" y="4378125"/>
                <a:ext cx="78675" cy="64400"/>
              </a:xfrm>
              <a:custGeom>
                <a:avLst/>
                <a:gdLst/>
                <a:ahLst/>
                <a:cxnLst/>
                <a:rect l="l" t="t" r="r" b="b"/>
                <a:pathLst>
                  <a:path w="3147" h="2576" extrusionOk="0">
                    <a:moveTo>
                      <a:pt x="3050" y="0"/>
                    </a:moveTo>
                    <a:cubicBezTo>
                      <a:pt x="3019" y="0"/>
                      <a:pt x="2988" y="15"/>
                      <a:pt x="2978" y="45"/>
                    </a:cubicBezTo>
                    <a:cubicBezTo>
                      <a:pt x="2731" y="780"/>
                      <a:pt x="2464" y="1483"/>
                      <a:pt x="2191" y="2192"/>
                    </a:cubicBezTo>
                    <a:cubicBezTo>
                      <a:pt x="2147" y="2299"/>
                      <a:pt x="2089" y="2337"/>
                      <a:pt x="2023" y="2337"/>
                    </a:cubicBezTo>
                    <a:cubicBezTo>
                      <a:pt x="1924" y="2337"/>
                      <a:pt x="1805" y="2254"/>
                      <a:pt x="1677" y="2192"/>
                    </a:cubicBezTo>
                    <a:cubicBezTo>
                      <a:pt x="1456" y="2107"/>
                      <a:pt x="1268" y="1970"/>
                      <a:pt x="1053" y="1866"/>
                    </a:cubicBezTo>
                    <a:cubicBezTo>
                      <a:pt x="754" y="1671"/>
                      <a:pt x="455" y="1541"/>
                      <a:pt x="129" y="1405"/>
                    </a:cubicBezTo>
                    <a:cubicBezTo>
                      <a:pt x="124" y="1403"/>
                      <a:pt x="118" y="1402"/>
                      <a:pt x="113" y="1402"/>
                    </a:cubicBezTo>
                    <a:cubicBezTo>
                      <a:pt x="44" y="1402"/>
                      <a:pt x="1" y="1543"/>
                      <a:pt x="103" y="1567"/>
                    </a:cubicBezTo>
                    <a:cubicBezTo>
                      <a:pt x="806" y="1834"/>
                      <a:pt x="1404" y="2296"/>
                      <a:pt x="2139" y="2569"/>
                    </a:cubicBezTo>
                    <a:cubicBezTo>
                      <a:pt x="2144" y="2574"/>
                      <a:pt x="2150" y="2576"/>
                      <a:pt x="2156" y="2576"/>
                    </a:cubicBezTo>
                    <a:cubicBezTo>
                      <a:pt x="2183" y="2576"/>
                      <a:pt x="2217" y="2538"/>
                      <a:pt x="2217" y="2517"/>
                    </a:cubicBezTo>
                    <a:cubicBezTo>
                      <a:pt x="2542" y="1704"/>
                      <a:pt x="2841" y="917"/>
                      <a:pt x="3115" y="104"/>
                    </a:cubicBezTo>
                    <a:cubicBezTo>
                      <a:pt x="3146" y="36"/>
                      <a:pt x="3098" y="0"/>
                      <a:pt x="3050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"/>
              <p:cNvSpPr/>
              <p:nvPr/>
            </p:nvSpPr>
            <p:spPr>
              <a:xfrm>
                <a:off x="4380550" y="4451100"/>
                <a:ext cx="91775" cy="51850"/>
              </a:xfrm>
              <a:custGeom>
                <a:avLst/>
                <a:gdLst/>
                <a:ahLst/>
                <a:cxnLst/>
                <a:rect l="l" t="t" r="r" b="b"/>
                <a:pathLst>
                  <a:path w="3671" h="2074" extrusionOk="0">
                    <a:moveTo>
                      <a:pt x="3586" y="1"/>
                    </a:moveTo>
                    <a:cubicBezTo>
                      <a:pt x="3482" y="1"/>
                      <a:pt x="3449" y="138"/>
                      <a:pt x="3560" y="164"/>
                    </a:cubicBezTo>
                    <a:cubicBezTo>
                      <a:pt x="3466" y="148"/>
                      <a:pt x="3489" y="70"/>
                      <a:pt x="3484" y="70"/>
                    </a:cubicBezTo>
                    <a:lnTo>
                      <a:pt x="3484" y="70"/>
                    </a:lnTo>
                    <a:cubicBezTo>
                      <a:pt x="3481" y="70"/>
                      <a:pt x="3462" y="111"/>
                      <a:pt x="3371" y="248"/>
                    </a:cubicBezTo>
                    <a:cubicBezTo>
                      <a:pt x="3235" y="463"/>
                      <a:pt x="3098" y="651"/>
                      <a:pt x="2962" y="840"/>
                    </a:cubicBezTo>
                    <a:cubicBezTo>
                      <a:pt x="2911" y="947"/>
                      <a:pt x="2402" y="1818"/>
                      <a:pt x="2271" y="1818"/>
                    </a:cubicBezTo>
                    <a:cubicBezTo>
                      <a:pt x="2266" y="1818"/>
                      <a:pt x="2263" y="1817"/>
                      <a:pt x="2259" y="1815"/>
                    </a:cubicBezTo>
                    <a:cubicBezTo>
                      <a:pt x="1583" y="1354"/>
                      <a:pt x="796" y="1029"/>
                      <a:pt x="146" y="541"/>
                    </a:cubicBezTo>
                    <a:cubicBezTo>
                      <a:pt x="129" y="524"/>
                      <a:pt x="113" y="517"/>
                      <a:pt x="97" y="517"/>
                    </a:cubicBezTo>
                    <a:cubicBezTo>
                      <a:pt x="39" y="517"/>
                      <a:pt x="1" y="616"/>
                      <a:pt x="68" y="677"/>
                    </a:cubicBezTo>
                    <a:cubicBezTo>
                      <a:pt x="770" y="1224"/>
                      <a:pt x="1609" y="1549"/>
                      <a:pt x="2344" y="2063"/>
                    </a:cubicBezTo>
                    <a:cubicBezTo>
                      <a:pt x="2351" y="2070"/>
                      <a:pt x="2361" y="2073"/>
                      <a:pt x="2372" y="2073"/>
                    </a:cubicBezTo>
                    <a:cubicBezTo>
                      <a:pt x="2398" y="2073"/>
                      <a:pt x="2429" y="2055"/>
                      <a:pt x="2448" y="2037"/>
                    </a:cubicBezTo>
                    <a:cubicBezTo>
                      <a:pt x="2610" y="1711"/>
                      <a:pt x="2799" y="1386"/>
                      <a:pt x="3020" y="1087"/>
                    </a:cubicBezTo>
                    <a:cubicBezTo>
                      <a:pt x="3209" y="788"/>
                      <a:pt x="3397" y="378"/>
                      <a:pt x="3645" y="164"/>
                    </a:cubicBezTo>
                    <a:cubicBezTo>
                      <a:pt x="3671" y="138"/>
                      <a:pt x="3671" y="112"/>
                      <a:pt x="3671" y="86"/>
                    </a:cubicBezTo>
                    <a:lnTo>
                      <a:pt x="3671" y="53"/>
                    </a:lnTo>
                    <a:cubicBezTo>
                      <a:pt x="3645" y="27"/>
                      <a:pt x="3645" y="1"/>
                      <a:pt x="3612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2"/>
              <p:cNvSpPr/>
              <p:nvPr/>
            </p:nvSpPr>
            <p:spPr>
              <a:xfrm>
                <a:off x="4402750" y="4521650"/>
                <a:ext cx="80000" cy="27350"/>
              </a:xfrm>
              <a:custGeom>
                <a:avLst/>
                <a:gdLst/>
                <a:ahLst/>
                <a:cxnLst/>
                <a:rect l="l" t="t" r="r" b="b"/>
                <a:pathLst>
                  <a:path w="3200" h="1094" extrusionOk="0">
                    <a:moveTo>
                      <a:pt x="3082" y="1"/>
                    </a:moveTo>
                    <a:cubicBezTo>
                      <a:pt x="3063" y="1"/>
                      <a:pt x="3042" y="8"/>
                      <a:pt x="3023" y="28"/>
                    </a:cubicBezTo>
                    <a:cubicBezTo>
                      <a:pt x="2724" y="294"/>
                      <a:pt x="2431" y="483"/>
                      <a:pt x="2158" y="782"/>
                    </a:cubicBezTo>
                    <a:cubicBezTo>
                      <a:pt x="2055" y="892"/>
                      <a:pt x="1904" y="935"/>
                      <a:pt x="1730" y="935"/>
                    </a:cubicBezTo>
                    <a:cubicBezTo>
                      <a:pt x="1214" y="935"/>
                      <a:pt x="487" y="565"/>
                      <a:pt x="123" y="483"/>
                    </a:cubicBezTo>
                    <a:cubicBezTo>
                      <a:pt x="115" y="481"/>
                      <a:pt x="108" y="480"/>
                      <a:pt x="101" y="480"/>
                    </a:cubicBezTo>
                    <a:cubicBezTo>
                      <a:pt x="15" y="480"/>
                      <a:pt x="0" y="621"/>
                      <a:pt x="97" y="645"/>
                    </a:cubicBezTo>
                    <a:cubicBezTo>
                      <a:pt x="637" y="769"/>
                      <a:pt x="1219" y="1093"/>
                      <a:pt x="1805" y="1093"/>
                    </a:cubicBezTo>
                    <a:cubicBezTo>
                      <a:pt x="1869" y="1093"/>
                      <a:pt x="1932" y="1089"/>
                      <a:pt x="1996" y="1081"/>
                    </a:cubicBezTo>
                    <a:cubicBezTo>
                      <a:pt x="2158" y="1055"/>
                      <a:pt x="2321" y="840"/>
                      <a:pt x="2431" y="704"/>
                    </a:cubicBezTo>
                    <a:cubicBezTo>
                      <a:pt x="2646" y="483"/>
                      <a:pt x="2919" y="353"/>
                      <a:pt x="3160" y="132"/>
                    </a:cubicBezTo>
                    <a:cubicBezTo>
                      <a:pt x="3200" y="91"/>
                      <a:pt x="3147" y="1"/>
                      <a:pt x="3082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2"/>
              <p:cNvSpPr/>
              <p:nvPr/>
            </p:nvSpPr>
            <p:spPr>
              <a:xfrm>
                <a:off x="4232475" y="4395575"/>
                <a:ext cx="230250" cy="237825"/>
              </a:xfrm>
              <a:custGeom>
                <a:avLst/>
                <a:gdLst/>
                <a:ahLst/>
                <a:cxnLst/>
                <a:rect l="l" t="t" r="r" b="b"/>
                <a:pathLst>
                  <a:path w="9210" h="9513" extrusionOk="0">
                    <a:moveTo>
                      <a:pt x="1611" y="0"/>
                    </a:moveTo>
                    <a:cubicBezTo>
                      <a:pt x="1507" y="0"/>
                      <a:pt x="1404" y="26"/>
                      <a:pt x="1301" y="82"/>
                    </a:cubicBezTo>
                    <a:cubicBezTo>
                      <a:pt x="215" y="622"/>
                      <a:pt x="1627" y="2684"/>
                      <a:pt x="2166" y="3224"/>
                    </a:cubicBezTo>
                    <a:cubicBezTo>
                      <a:pt x="2088" y="3250"/>
                      <a:pt x="2000" y="3261"/>
                      <a:pt x="1905" y="3261"/>
                    </a:cubicBezTo>
                    <a:cubicBezTo>
                      <a:pt x="1513" y="3261"/>
                      <a:pt x="1009" y="3075"/>
                      <a:pt x="615" y="3075"/>
                    </a:cubicBezTo>
                    <a:cubicBezTo>
                      <a:pt x="317" y="3075"/>
                      <a:pt x="82" y="3180"/>
                      <a:pt x="1" y="3549"/>
                    </a:cubicBezTo>
                    <a:cubicBezTo>
                      <a:pt x="326" y="4960"/>
                      <a:pt x="1516" y="5500"/>
                      <a:pt x="2706" y="5936"/>
                    </a:cubicBezTo>
                    <a:cubicBezTo>
                      <a:pt x="1841" y="6371"/>
                      <a:pt x="540" y="6261"/>
                      <a:pt x="755" y="7236"/>
                    </a:cubicBezTo>
                    <a:cubicBezTo>
                      <a:pt x="1080" y="8101"/>
                      <a:pt x="2817" y="8322"/>
                      <a:pt x="3467" y="8537"/>
                    </a:cubicBezTo>
                    <a:cubicBezTo>
                      <a:pt x="5204" y="8973"/>
                      <a:pt x="7259" y="9402"/>
                      <a:pt x="9106" y="9402"/>
                    </a:cubicBezTo>
                    <a:lnTo>
                      <a:pt x="9210" y="9512"/>
                    </a:lnTo>
                    <a:cubicBezTo>
                      <a:pt x="9210" y="8426"/>
                      <a:pt x="8345" y="6801"/>
                      <a:pt x="8130" y="5610"/>
                    </a:cubicBezTo>
                    <a:cubicBezTo>
                      <a:pt x="8020" y="4960"/>
                      <a:pt x="8455" y="3224"/>
                      <a:pt x="7909" y="2794"/>
                    </a:cubicBezTo>
                    <a:cubicBezTo>
                      <a:pt x="7721" y="2626"/>
                      <a:pt x="7545" y="2555"/>
                      <a:pt x="7383" y="2555"/>
                    </a:cubicBezTo>
                    <a:cubicBezTo>
                      <a:pt x="6699" y="2555"/>
                      <a:pt x="6242" y="3806"/>
                      <a:pt x="6069" y="4420"/>
                    </a:cubicBezTo>
                    <a:cubicBezTo>
                      <a:pt x="5743" y="3445"/>
                      <a:pt x="6283" y="1708"/>
                      <a:pt x="5633" y="843"/>
                    </a:cubicBezTo>
                    <a:cubicBezTo>
                      <a:pt x="5374" y="468"/>
                      <a:pt x="5130" y="316"/>
                      <a:pt x="4912" y="316"/>
                    </a:cubicBezTo>
                    <a:cubicBezTo>
                      <a:pt x="4310" y="316"/>
                      <a:pt x="3903" y="1484"/>
                      <a:pt x="3903" y="2359"/>
                    </a:cubicBezTo>
                    <a:cubicBezTo>
                      <a:pt x="3414" y="1875"/>
                      <a:pt x="2497" y="0"/>
                      <a:pt x="1611" y="0"/>
                    </a:cubicBezTo>
                    <a:close/>
                  </a:path>
                </a:pathLst>
              </a:custGeom>
              <a:solidFill>
                <a:srgbClr val="FEAC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2"/>
              <p:cNvSpPr/>
              <p:nvPr/>
            </p:nvSpPr>
            <p:spPr>
              <a:xfrm>
                <a:off x="4283000" y="4424125"/>
                <a:ext cx="192525" cy="215425"/>
              </a:xfrm>
              <a:custGeom>
                <a:avLst/>
                <a:gdLst/>
                <a:ahLst/>
                <a:cxnLst/>
                <a:rect l="l" t="t" r="r" b="b"/>
                <a:pathLst>
                  <a:path w="7701" h="8617" extrusionOk="0">
                    <a:moveTo>
                      <a:pt x="101" y="0"/>
                    </a:moveTo>
                    <a:cubicBezTo>
                      <a:pt x="49" y="0"/>
                      <a:pt x="0" y="61"/>
                      <a:pt x="35" y="130"/>
                    </a:cubicBezTo>
                    <a:cubicBezTo>
                      <a:pt x="1583" y="3545"/>
                      <a:pt x="4132" y="6881"/>
                      <a:pt x="7547" y="8611"/>
                    </a:cubicBezTo>
                    <a:cubicBezTo>
                      <a:pt x="7555" y="8615"/>
                      <a:pt x="7563" y="8616"/>
                      <a:pt x="7571" y="8616"/>
                    </a:cubicBezTo>
                    <a:cubicBezTo>
                      <a:pt x="7641" y="8616"/>
                      <a:pt x="7700" y="8504"/>
                      <a:pt x="7625" y="8481"/>
                    </a:cubicBezTo>
                    <a:cubicBezTo>
                      <a:pt x="4210" y="6771"/>
                      <a:pt x="1719" y="3441"/>
                      <a:pt x="171" y="52"/>
                    </a:cubicBezTo>
                    <a:cubicBezTo>
                      <a:pt x="154" y="16"/>
                      <a:pt x="127" y="0"/>
                      <a:pt x="101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2"/>
              <p:cNvSpPr/>
              <p:nvPr/>
            </p:nvSpPr>
            <p:spPr>
              <a:xfrm>
                <a:off x="4263750" y="4440425"/>
                <a:ext cx="94900" cy="78500"/>
              </a:xfrm>
              <a:custGeom>
                <a:avLst/>
                <a:gdLst/>
                <a:ahLst/>
                <a:cxnLst/>
                <a:rect l="l" t="t" r="r" b="b"/>
                <a:pathLst>
                  <a:path w="3796" h="3140" extrusionOk="0">
                    <a:moveTo>
                      <a:pt x="3702" y="1"/>
                    </a:moveTo>
                    <a:cubicBezTo>
                      <a:pt x="3670" y="1"/>
                      <a:pt x="3638" y="17"/>
                      <a:pt x="3627" y="51"/>
                    </a:cubicBezTo>
                    <a:cubicBezTo>
                      <a:pt x="3276" y="864"/>
                      <a:pt x="3029" y="1651"/>
                      <a:pt x="2919" y="2516"/>
                    </a:cubicBezTo>
                    <a:lnTo>
                      <a:pt x="2919" y="2867"/>
                    </a:lnTo>
                    <a:cubicBezTo>
                      <a:pt x="2830" y="2913"/>
                      <a:pt x="2741" y="2934"/>
                      <a:pt x="2652" y="2934"/>
                    </a:cubicBezTo>
                    <a:cubicBezTo>
                      <a:pt x="2578" y="2934"/>
                      <a:pt x="2505" y="2919"/>
                      <a:pt x="2431" y="2893"/>
                    </a:cubicBezTo>
                    <a:cubicBezTo>
                      <a:pt x="2164" y="2841"/>
                      <a:pt x="1917" y="2756"/>
                      <a:pt x="1676" y="2704"/>
                    </a:cubicBezTo>
                    <a:cubicBezTo>
                      <a:pt x="1163" y="2568"/>
                      <a:pt x="642" y="2405"/>
                      <a:pt x="128" y="2268"/>
                    </a:cubicBezTo>
                    <a:cubicBezTo>
                      <a:pt x="121" y="2267"/>
                      <a:pt x="114" y="2266"/>
                      <a:pt x="107" y="2266"/>
                    </a:cubicBezTo>
                    <a:cubicBezTo>
                      <a:pt x="20" y="2266"/>
                      <a:pt x="0" y="2407"/>
                      <a:pt x="102" y="2431"/>
                    </a:cubicBezTo>
                    <a:cubicBezTo>
                      <a:pt x="1052" y="2652"/>
                      <a:pt x="2002" y="3003"/>
                      <a:pt x="2977" y="3140"/>
                    </a:cubicBezTo>
                    <a:cubicBezTo>
                      <a:pt x="3029" y="3140"/>
                      <a:pt x="3055" y="3114"/>
                      <a:pt x="3055" y="3055"/>
                    </a:cubicBezTo>
                    <a:cubicBezTo>
                      <a:pt x="3081" y="2002"/>
                      <a:pt x="3380" y="1052"/>
                      <a:pt x="3764" y="103"/>
                    </a:cubicBezTo>
                    <a:cubicBezTo>
                      <a:pt x="3795" y="37"/>
                      <a:pt x="3749" y="1"/>
                      <a:pt x="3702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2"/>
              <p:cNvSpPr/>
              <p:nvPr/>
            </p:nvSpPr>
            <p:spPr>
              <a:xfrm>
                <a:off x="4290900" y="4512450"/>
                <a:ext cx="116600" cy="55325"/>
              </a:xfrm>
              <a:custGeom>
                <a:avLst/>
                <a:gdLst/>
                <a:ahLst/>
                <a:cxnLst/>
                <a:rect l="l" t="t" r="r" b="b"/>
                <a:pathLst>
                  <a:path w="4664" h="2213" extrusionOk="0">
                    <a:moveTo>
                      <a:pt x="4562" y="1"/>
                    </a:moveTo>
                    <a:cubicBezTo>
                      <a:pt x="4536" y="1"/>
                      <a:pt x="4510" y="12"/>
                      <a:pt x="4493" y="38"/>
                    </a:cubicBezTo>
                    <a:cubicBezTo>
                      <a:pt x="4167" y="474"/>
                      <a:pt x="3842" y="909"/>
                      <a:pt x="3621" y="1397"/>
                    </a:cubicBezTo>
                    <a:cubicBezTo>
                      <a:pt x="3543" y="1586"/>
                      <a:pt x="3517" y="1748"/>
                      <a:pt x="3458" y="1937"/>
                    </a:cubicBezTo>
                    <a:cubicBezTo>
                      <a:pt x="3447" y="2006"/>
                      <a:pt x="3398" y="2026"/>
                      <a:pt x="3336" y="2026"/>
                    </a:cubicBezTo>
                    <a:cubicBezTo>
                      <a:pt x="3252" y="2026"/>
                      <a:pt x="3145" y="1989"/>
                      <a:pt x="3081" y="1989"/>
                    </a:cubicBezTo>
                    <a:cubicBezTo>
                      <a:pt x="2639" y="1930"/>
                      <a:pt x="2185" y="1898"/>
                      <a:pt x="1731" y="1898"/>
                    </a:cubicBezTo>
                    <a:cubicBezTo>
                      <a:pt x="1184" y="1898"/>
                      <a:pt x="636" y="1944"/>
                      <a:pt x="103" y="2047"/>
                    </a:cubicBezTo>
                    <a:cubicBezTo>
                      <a:pt x="0" y="2072"/>
                      <a:pt x="15" y="2213"/>
                      <a:pt x="106" y="2213"/>
                    </a:cubicBezTo>
                    <a:cubicBezTo>
                      <a:pt x="113" y="2213"/>
                      <a:pt x="120" y="2212"/>
                      <a:pt x="129" y="2210"/>
                    </a:cubicBezTo>
                    <a:cubicBezTo>
                      <a:pt x="643" y="2108"/>
                      <a:pt x="1168" y="2065"/>
                      <a:pt x="1695" y="2065"/>
                    </a:cubicBezTo>
                    <a:cubicBezTo>
                      <a:pt x="2306" y="2065"/>
                      <a:pt x="2919" y="2123"/>
                      <a:pt x="3517" y="2210"/>
                    </a:cubicBezTo>
                    <a:cubicBezTo>
                      <a:pt x="3569" y="2210"/>
                      <a:pt x="3595" y="2184"/>
                      <a:pt x="3595" y="2126"/>
                    </a:cubicBezTo>
                    <a:cubicBezTo>
                      <a:pt x="3706" y="1339"/>
                      <a:pt x="4167" y="721"/>
                      <a:pt x="4629" y="122"/>
                    </a:cubicBezTo>
                    <a:cubicBezTo>
                      <a:pt x="4664" y="48"/>
                      <a:pt x="4614" y="1"/>
                      <a:pt x="4562" y="1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2"/>
              <p:cNvSpPr/>
              <p:nvPr/>
            </p:nvSpPr>
            <p:spPr>
              <a:xfrm>
                <a:off x="4356375" y="4548850"/>
                <a:ext cx="64550" cy="53975"/>
              </a:xfrm>
              <a:custGeom>
                <a:avLst/>
                <a:gdLst/>
                <a:ahLst/>
                <a:cxnLst/>
                <a:rect l="l" t="t" r="r" b="b"/>
                <a:pathLst>
                  <a:path w="2582" h="2159" extrusionOk="0">
                    <a:moveTo>
                      <a:pt x="2485" y="0"/>
                    </a:moveTo>
                    <a:cubicBezTo>
                      <a:pt x="2454" y="0"/>
                      <a:pt x="2423" y="15"/>
                      <a:pt x="2413" y="45"/>
                    </a:cubicBezTo>
                    <a:cubicBezTo>
                      <a:pt x="2155" y="690"/>
                      <a:pt x="2193" y="1328"/>
                      <a:pt x="2286" y="1989"/>
                    </a:cubicBezTo>
                    <a:lnTo>
                      <a:pt x="2286" y="1989"/>
                    </a:lnTo>
                    <a:cubicBezTo>
                      <a:pt x="1856" y="1948"/>
                      <a:pt x="1435" y="1940"/>
                      <a:pt x="1007" y="1940"/>
                    </a:cubicBezTo>
                    <a:cubicBezTo>
                      <a:pt x="705" y="1940"/>
                      <a:pt x="400" y="1944"/>
                      <a:pt x="85" y="1944"/>
                    </a:cubicBezTo>
                    <a:cubicBezTo>
                      <a:pt x="0" y="1944"/>
                      <a:pt x="0" y="2107"/>
                      <a:pt x="85" y="2107"/>
                    </a:cubicBezTo>
                    <a:cubicBezTo>
                      <a:pt x="400" y="2107"/>
                      <a:pt x="705" y="2103"/>
                      <a:pt x="1007" y="2103"/>
                    </a:cubicBezTo>
                    <a:cubicBezTo>
                      <a:pt x="1460" y="2103"/>
                      <a:pt x="1905" y="2112"/>
                      <a:pt x="2361" y="2159"/>
                    </a:cubicBezTo>
                    <a:cubicBezTo>
                      <a:pt x="2439" y="2159"/>
                      <a:pt x="2465" y="2107"/>
                      <a:pt x="2439" y="2055"/>
                    </a:cubicBezTo>
                    <a:cubicBezTo>
                      <a:pt x="2361" y="1378"/>
                      <a:pt x="2303" y="754"/>
                      <a:pt x="2550" y="104"/>
                    </a:cubicBezTo>
                    <a:cubicBezTo>
                      <a:pt x="2582" y="36"/>
                      <a:pt x="2533" y="0"/>
                      <a:pt x="2485" y="0"/>
                    </a:cubicBezTo>
                    <a:close/>
                  </a:path>
                </a:pathLst>
              </a:custGeom>
              <a:solidFill>
                <a:srgbClr val="0E53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2"/>
              <p:cNvSpPr/>
              <p:nvPr/>
            </p:nvSpPr>
            <p:spPr>
              <a:xfrm>
                <a:off x="4312300" y="4531100"/>
                <a:ext cx="8975" cy="6700"/>
              </a:xfrm>
              <a:custGeom>
                <a:avLst/>
                <a:gdLst/>
                <a:ahLst/>
                <a:cxnLst/>
                <a:rect l="l" t="t" r="r" b="b"/>
                <a:pathLst>
                  <a:path w="359" h="268" extrusionOk="0">
                    <a:moveTo>
                      <a:pt x="164" y="1"/>
                    </a:moveTo>
                    <a:cubicBezTo>
                      <a:pt x="1" y="1"/>
                      <a:pt x="1" y="267"/>
                      <a:pt x="164" y="267"/>
                    </a:cubicBezTo>
                    <a:cubicBezTo>
                      <a:pt x="359" y="267"/>
                      <a:pt x="359" y="1"/>
                      <a:pt x="164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2"/>
              <p:cNvSpPr/>
              <p:nvPr/>
            </p:nvSpPr>
            <p:spPr>
              <a:xfrm>
                <a:off x="4321900" y="454590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1"/>
                    </a:moveTo>
                    <a:cubicBezTo>
                      <a:pt x="1" y="1"/>
                      <a:pt x="1" y="274"/>
                      <a:pt x="163" y="274"/>
                    </a:cubicBezTo>
                    <a:cubicBezTo>
                      <a:pt x="352" y="274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2"/>
              <p:cNvSpPr/>
              <p:nvPr/>
            </p:nvSpPr>
            <p:spPr>
              <a:xfrm>
                <a:off x="4327275" y="453370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1"/>
                    </a:moveTo>
                    <a:cubicBezTo>
                      <a:pt x="0" y="1"/>
                      <a:pt x="0" y="274"/>
                      <a:pt x="163" y="274"/>
                    </a:cubicBezTo>
                    <a:cubicBezTo>
                      <a:pt x="352" y="274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2"/>
              <p:cNvSpPr/>
              <p:nvPr/>
            </p:nvSpPr>
            <p:spPr>
              <a:xfrm>
                <a:off x="4411325" y="4486400"/>
                <a:ext cx="8800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7" extrusionOk="0">
                    <a:moveTo>
                      <a:pt x="163" y="0"/>
                    </a:moveTo>
                    <a:cubicBezTo>
                      <a:pt x="1" y="0"/>
                      <a:pt x="1" y="267"/>
                      <a:pt x="163" y="267"/>
                    </a:cubicBezTo>
                    <a:cubicBezTo>
                      <a:pt x="352" y="267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2"/>
              <p:cNvSpPr/>
              <p:nvPr/>
            </p:nvSpPr>
            <p:spPr>
              <a:xfrm>
                <a:off x="4413925" y="4501200"/>
                <a:ext cx="8975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9" h="274" extrusionOk="0">
                    <a:moveTo>
                      <a:pt x="163" y="0"/>
                    </a:moveTo>
                    <a:cubicBezTo>
                      <a:pt x="1" y="0"/>
                      <a:pt x="1" y="273"/>
                      <a:pt x="163" y="273"/>
                    </a:cubicBezTo>
                    <a:cubicBezTo>
                      <a:pt x="358" y="273"/>
                      <a:pt x="358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2"/>
              <p:cNvSpPr/>
              <p:nvPr/>
            </p:nvSpPr>
            <p:spPr>
              <a:xfrm>
                <a:off x="4424825" y="4490450"/>
                <a:ext cx="8800" cy="670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8" extrusionOk="0">
                    <a:moveTo>
                      <a:pt x="163" y="1"/>
                    </a:moveTo>
                    <a:cubicBezTo>
                      <a:pt x="0" y="1"/>
                      <a:pt x="0" y="267"/>
                      <a:pt x="163" y="267"/>
                    </a:cubicBezTo>
                    <a:cubicBezTo>
                      <a:pt x="352" y="267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2"/>
              <p:cNvSpPr/>
              <p:nvPr/>
            </p:nvSpPr>
            <p:spPr>
              <a:xfrm>
                <a:off x="4355725" y="4411775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0"/>
                    </a:moveTo>
                    <a:cubicBezTo>
                      <a:pt x="0" y="0"/>
                      <a:pt x="0" y="273"/>
                      <a:pt x="163" y="273"/>
                    </a:cubicBezTo>
                    <a:cubicBezTo>
                      <a:pt x="352" y="273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2"/>
              <p:cNvSpPr/>
              <p:nvPr/>
            </p:nvSpPr>
            <p:spPr>
              <a:xfrm>
                <a:off x="4362550" y="442265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1"/>
                    </a:moveTo>
                    <a:cubicBezTo>
                      <a:pt x="1" y="1"/>
                      <a:pt x="1" y="274"/>
                      <a:pt x="163" y="274"/>
                    </a:cubicBezTo>
                    <a:cubicBezTo>
                      <a:pt x="352" y="274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2"/>
              <p:cNvSpPr/>
              <p:nvPr/>
            </p:nvSpPr>
            <p:spPr>
              <a:xfrm>
                <a:off x="4313775" y="4451100"/>
                <a:ext cx="8800" cy="6875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5" extrusionOk="0">
                    <a:moveTo>
                      <a:pt x="163" y="1"/>
                    </a:moveTo>
                    <a:cubicBezTo>
                      <a:pt x="1" y="1"/>
                      <a:pt x="1" y="274"/>
                      <a:pt x="163" y="274"/>
                    </a:cubicBezTo>
                    <a:cubicBezTo>
                      <a:pt x="352" y="274"/>
                      <a:pt x="352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2"/>
              <p:cNvSpPr/>
              <p:nvPr/>
            </p:nvSpPr>
            <p:spPr>
              <a:xfrm>
                <a:off x="4265000" y="441990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0"/>
                    </a:moveTo>
                    <a:cubicBezTo>
                      <a:pt x="0" y="0"/>
                      <a:pt x="0" y="273"/>
                      <a:pt x="163" y="273"/>
                    </a:cubicBezTo>
                    <a:cubicBezTo>
                      <a:pt x="352" y="273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2"/>
              <p:cNvSpPr/>
              <p:nvPr/>
            </p:nvSpPr>
            <p:spPr>
              <a:xfrm>
                <a:off x="4396375" y="4555500"/>
                <a:ext cx="8800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7" extrusionOk="0">
                    <a:moveTo>
                      <a:pt x="163" y="0"/>
                    </a:moveTo>
                    <a:cubicBezTo>
                      <a:pt x="0" y="0"/>
                      <a:pt x="0" y="267"/>
                      <a:pt x="163" y="267"/>
                    </a:cubicBezTo>
                    <a:cubicBezTo>
                      <a:pt x="352" y="267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2"/>
              <p:cNvSpPr/>
              <p:nvPr/>
            </p:nvSpPr>
            <p:spPr>
              <a:xfrm>
                <a:off x="4367925" y="4579875"/>
                <a:ext cx="8800" cy="670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68" extrusionOk="0">
                    <a:moveTo>
                      <a:pt x="163" y="1"/>
                    </a:moveTo>
                    <a:cubicBezTo>
                      <a:pt x="0" y="1"/>
                      <a:pt x="0" y="267"/>
                      <a:pt x="163" y="267"/>
                    </a:cubicBezTo>
                    <a:cubicBezTo>
                      <a:pt x="351" y="267"/>
                      <a:pt x="351" y="1"/>
                      <a:pt x="163" y="1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2"/>
              <p:cNvSpPr/>
              <p:nvPr/>
            </p:nvSpPr>
            <p:spPr>
              <a:xfrm>
                <a:off x="4431650" y="4585250"/>
                <a:ext cx="8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274" extrusionOk="0">
                    <a:moveTo>
                      <a:pt x="163" y="0"/>
                    </a:moveTo>
                    <a:cubicBezTo>
                      <a:pt x="1" y="0"/>
                      <a:pt x="1" y="274"/>
                      <a:pt x="163" y="274"/>
                    </a:cubicBezTo>
                    <a:cubicBezTo>
                      <a:pt x="352" y="274"/>
                      <a:pt x="352" y="0"/>
                      <a:pt x="163" y="0"/>
                    </a:cubicBezTo>
                    <a:close/>
                  </a:path>
                </a:pathLst>
              </a:custGeom>
              <a:solidFill>
                <a:srgbClr val="FE84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85" name="Google Shape;385;p2"/>
            <p:cNvSpPr/>
            <p:nvPr/>
          </p:nvSpPr>
          <p:spPr>
            <a:xfrm>
              <a:off x="8886851" y="4172946"/>
              <a:ext cx="134315" cy="108741"/>
            </a:xfrm>
            <a:custGeom>
              <a:avLst/>
              <a:gdLst/>
              <a:ahLst/>
              <a:cxnLst/>
              <a:rect l="l" t="t" r="r" b="b"/>
              <a:pathLst>
                <a:path w="1917" h="1552" extrusionOk="0">
                  <a:moveTo>
                    <a:pt x="1803" y="0"/>
                  </a:moveTo>
                  <a:cubicBezTo>
                    <a:pt x="1777" y="0"/>
                    <a:pt x="1754" y="16"/>
                    <a:pt x="1745" y="52"/>
                  </a:cubicBezTo>
                  <a:cubicBezTo>
                    <a:pt x="1543" y="487"/>
                    <a:pt x="1335" y="922"/>
                    <a:pt x="1176" y="1351"/>
                  </a:cubicBezTo>
                  <a:lnTo>
                    <a:pt x="1176" y="1351"/>
                  </a:lnTo>
                  <a:cubicBezTo>
                    <a:pt x="852" y="1140"/>
                    <a:pt x="525" y="991"/>
                    <a:pt x="171" y="865"/>
                  </a:cubicBezTo>
                  <a:cubicBezTo>
                    <a:pt x="154" y="857"/>
                    <a:pt x="138" y="853"/>
                    <a:pt x="123" y="853"/>
                  </a:cubicBezTo>
                  <a:cubicBezTo>
                    <a:pt x="45" y="853"/>
                    <a:pt x="0" y="953"/>
                    <a:pt x="93" y="1002"/>
                  </a:cubicBezTo>
                  <a:cubicBezTo>
                    <a:pt x="470" y="1165"/>
                    <a:pt x="821" y="1327"/>
                    <a:pt x="1179" y="1542"/>
                  </a:cubicBezTo>
                  <a:cubicBezTo>
                    <a:pt x="1193" y="1549"/>
                    <a:pt x="1207" y="1552"/>
                    <a:pt x="1220" y="1552"/>
                  </a:cubicBezTo>
                  <a:cubicBezTo>
                    <a:pt x="1255" y="1552"/>
                    <a:pt x="1283" y="1528"/>
                    <a:pt x="1283" y="1490"/>
                  </a:cubicBezTo>
                  <a:cubicBezTo>
                    <a:pt x="1446" y="1028"/>
                    <a:pt x="1693" y="566"/>
                    <a:pt x="1881" y="130"/>
                  </a:cubicBezTo>
                  <a:cubicBezTo>
                    <a:pt x="1916" y="61"/>
                    <a:pt x="1855" y="0"/>
                    <a:pt x="180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6" name="Google Shape;386;p2"/>
          <p:cNvSpPr txBox="1">
            <a:spLocks noGrp="1"/>
          </p:cNvSpPr>
          <p:nvPr>
            <p:ph type="ctrTitle"/>
          </p:nvPr>
        </p:nvSpPr>
        <p:spPr>
          <a:xfrm>
            <a:off x="720000" y="2450438"/>
            <a:ext cx="770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7" name="Google Shape;387;p2"/>
          <p:cNvSpPr txBox="1">
            <a:spLocks noGrp="1"/>
          </p:cNvSpPr>
          <p:nvPr>
            <p:ph type="subTitle" idx="1"/>
          </p:nvPr>
        </p:nvSpPr>
        <p:spPr>
          <a:xfrm>
            <a:off x="720000" y="3117950"/>
            <a:ext cx="770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88" name="Google Shape;388;p2"/>
          <p:cNvSpPr/>
          <p:nvPr/>
        </p:nvSpPr>
        <p:spPr>
          <a:xfrm>
            <a:off x="2406975" y="3647350"/>
            <a:ext cx="17575" cy="17575"/>
          </a:xfrm>
          <a:custGeom>
            <a:avLst/>
            <a:gdLst/>
            <a:ahLst/>
            <a:cxnLst/>
            <a:rect l="l" t="t" r="r" b="b"/>
            <a:pathLst>
              <a:path w="703" h="703" extrusionOk="0">
                <a:moveTo>
                  <a:pt x="351" y="0"/>
                </a:moveTo>
                <a:cubicBezTo>
                  <a:pt x="293" y="0"/>
                  <a:pt x="241" y="0"/>
                  <a:pt x="215" y="26"/>
                </a:cubicBezTo>
                <a:cubicBezTo>
                  <a:pt x="163" y="26"/>
                  <a:pt x="130" y="52"/>
                  <a:pt x="78" y="78"/>
                </a:cubicBezTo>
                <a:cubicBezTo>
                  <a:pt x="52" y="137"/>
                  <a:pt x="26" y="163"/>
                  <a:pt x="26" y="215"/>
                </a:cubicBezTo>
                <a:cubicBezTo>
                  <a:pt x="0" y="241"/>
                  <a:pt x="0" y="299"/>
                  <a:pt x="0" y="351"/>
                </a:cubicBezTo>
                <a:lnTo>
                  <a:pt x="0" y="436"/>
                </a:lnTo>
                <a:cubicBezTo>
                  <a:pt x="26" y="488"/>
                  <a:pt x="52" y="540"/>
                  <a:pt x="78" y="598"/>
                </a:cubicBezTo>
                <a:cubicBezTo>
                  <a:pt x="104" y="598"/>
                  <a:pt x="130" y="624"/>
                  <a:pt x="163" y="650"/>
                </a:cubicBezTo>
                <a:cubicBezTo>
                  <a:pt x="215" y="676"/>
                  <a:pt x="267" y="702"/>
                  <a:pt x="351" y="702"/>
                </a:cubicBezTo>
                <a:cubicBezTo>
                  <a:pt x="378" y="702"/>
                  <a:pt x="430" y="676"/>
                  <a:pt x="488" y="650"/>
                </a:cubicBezTo>
                <a:cubicBezTo>
                  <a:pt x="514" y="650"/>
                  <a:pt x="566" y="624"/>
                  <a:pt x="592" y="598"/>
                </a:cubicBezTo>
                <a:cubicBezTo>
                  <a:pt x="618" y="566"/>
                  <a:pt x="651" y="514"/>
                  <a:pt x="677" y="488"/>
                </a:cubicBezTo>
                <a:cubicBezTo>
                  <a:pt x="677" y="436"/>
                  <a:pt x="703" y="377"/>
                  <a:pt x="703" y="351"/>
                </a:cubicBezTo>
                <a:cubicBezTo>
                  <a:pt x="677" y="299"/>
                  <a:pt x="677" y="273"/>
                  <a:pt x="677" y="241"/>
                </a:cubicBezTo>
                <a:cubicBezTo>
                  <a:pt x="677" y="189"/>
                  <a:pt x="618" y="137"/>
                  <a:pt x="592" y="78"/>
                </a:cubicBezTo>
                <a:cubicBezTo>
                  <a:pt x="566" y="78"/>
                  <a:pt x="540" y="52"/>
                  <a:pt x="514" y="26"/>
                </a:cubicBezTo>
                <a:cubicBezTo>
                  <a:pt x="456" y="0"/>
                  <a:pt x="404" y="0"/>
                  <a:pt x="351" y="0"/>
                </a:cubicBezTo>
                <a:close/>
              </a:path>
            </a:pathLst>
          </a:custGeom>
          <a:solidFill>
            <a:srgbClr val="B0BFC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34" name="Google Shape;43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ivvic"/>
              <a:buChar char="●"/>
              <a:defRPr sz="1200">
                <a:solidFill>
                  <a:schemeClr val="accent1"/>
                </a:solidFill>
              </a:defRPr>
            </a:lvl1pPr>
            <a:lvl2pPr marL="914400" lvl="1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0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435" name="Google Shape;435;p4"/>
          <p:cNvGrpSpPr/>
          <p:nvPr/>
        </p:nvGrpSpPr>
        <p:grpSpPr>
          <a:xfrm rot="9401011">
            <a:off x="123746" y="91426"/>
            <a:ext cx="973981" cy="753848"/>
            <a:chOff x="1642400" y="1129775"/>
            <a:chExt cx="193200" cy="144025"/>
          </a:xfrm>
        </p:grpSpPr>
        <p:sp>
          <p:nvSpPr>
            <p:cNvPr id="436" name="Google Shape;436;p4"/>
            <p:cNvSpPr/>
            <p:nvPr/>
          </p:nvSpPr>
          <p:spPr>
            <a:xfrm>
              <a:off x="1689450" y="1135650"/>
              <a:ext cx="36800" cy="21925"/>
            </a:xfrm>
            <a:custGeom>
              <a:avLst/>
              <a:gdLst/>
              <a:ahLst/>
              <a:cxnLst/>
              <a:rect l="l" t="t" r="r" b="b"/>
              <a:pathLst>
                <a:path w="1472" h="877" extrusionOk="0">
                  <a:moveTo>
                    <a:pt x="166" y="1"/>
                  </a:moveTo>
                  <a:cubicBezTo>
                    <a:pt x="108" y="1"/>
                    <a:pt x="50" y="35"/>
                    <a:pt x="23" y="92"/>
                  </a:cubicBezTo>
                  <a:cubicBezTo>
                    <a:pt x="1" y="169"/>
                    <a:pt x="42" y="259"/>
                    <a:pt x="114" y="300"/>
                  </a:cubicBezTo>
                  <a:cubicBezTo>
                    <a:pt x="494" y="485"/>
                    <a:pt x="851" y="675"/>
                    <a:pt x="1227" y="865"/>
                  </a:cubicBezTo>
                  <a:cubicBezTo>
                    <a:pt x="1244" y="873"/>
                    <a:pt x="1261" y="877"/>
                    <a:pt x="1279" y="877"/>
                  </a:cubicBezTo>
                  <a:cubicBezTo>
                    <a:pt x="1342" y="877"/>
                    <a:pt x="1407" y="830"/>
                    <a:pt x="1435" y="770"/>
                  </a:cubicBezTo>
                  <a:cubicBezTo>
                    <a:pt x="1471" y="693"/>
                    <a:pt x="1417" y="598"/>
                    <a:pt x="1340" y="580"/>
                  </a:cubicBezTo>
                  <a:cubicBezTo>
                    <a:pt x="983" y="395"/>
                    <a:pt x="607" y="205"/>
                    <a:pt x="227" y="15"/>
                  </a:cubicBezTo>
                  <a:cubicBezTo>
                    <a:pt x="208" y="5"/>
                    <a:pt x="187" y="1"/>
                    <a:pt x="1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"/>
            <p:cNvSpPr/>
            <p:nvPr/>
          </p:nvSpPr>
          <p:spPr>
            <a:xfrm>
              <a:off x="1731425" y="1143750"/>
              <a:ext cx="30675" cy="19025"/>
            </a:xfrm>
            <a:custGeom>
              <a:avLst/>
              <a:gdLst/>
              <a:ahLst/>
              <a:cxnLst/>
              <a:rect l="l" t="t" r="r" b="b"/>
              <a:pathLst>
                <a:path w="1227" h="761" extrusionOk="0">
                  <a:moveTo>
                    <a:pt x="184" y="1"/>
                  </a:moveTo>
                  <a:cubicBezTo>
                    <a:pt x="127" y="1"/>
                    <a:pt x="55" y="47"/>
                    <a:pt x="41" y="107"/>
                  </a:cubicBezTo>
                  <a:cubicBezTo>
                    <a:pt x="0" y="184"/>
                    <a:pt x="41" y="256"/>
                    <a:pt x="113" y="297"/>
                  </a:cubicBezTo>
                  <a:cubicBezTo>
                    <a:pt x="416" y="446"/>
                    <a:pt x="697" y="596"/>
                    <a:pt x="982" y="749"/>
                  </a:cubicBezTo>
                  <a:cubicBezTo>
                    <a:pt x="998" y="757"/>
                    <a:pt x="1016" y="760"/>
                    <a:pt x="1034" y="760"/>
                  </a:cubicBezTo>
                  <a:cubicBezTo>
                    <a:pt x="1102" y="760"/>
                    <a:pt x="1176" y="712"/>
                    <a:pt x="1190" y="654"/>
                  </a:cubicBezTo>
                  <a:cubicBezTo>
                    <a:pt x="1226" y="578"/>
                    <a:pt x="1190" y="501"/>
                    <a:pt x="1095" y="464"/>
                  </a:cubicBezTo>
                  <a:cubicBezTo>
                    <a:pt x="810" y="315"/>
                    <a:pt x="529" y="161"/>
                    <a:pt x="226" y="12"/>
                  </a:cubicBezTo>
                  <a:cubicBezTo>
                    <a:pt x="215" y="4"/>
                    <a:pt x="200" y="1"/>
                    <a:pt x="1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"/>
            <p:cNvSpPr/>
            <p:nvPr/>
          </p:nvSpPr>
          <p:spPr>
            <a:xfrm>
              <a:off x="1718300" y="1173100"/>
              <a:ext cx="27725" cy="16800"/>
            </a:xfrm>
            <a:custGeom>
              <a:avLst/>
              <a:gdLst/>
              <a:ahLst/>
              <a:cxnLst/>
              <a:rect l="l" t="t" r="r" b="b"/>
              <a:pathLst>
                <a:path w="1109" h="672" extrusionOk="0">
                  <a:moveTo>
                    <a:pt x="160" y="1"/>
                  </a:moveTo>
                  <a:cubicBezTo>
                    <a:pt x="113" y="1"/>
                    <a:pt x="68" y="19"/>
                    <a:pt x="37" y="64"/>
                  </a:cubicBezTo>
                  <a:cubicBezTo>
                    <a:pt x="0" y="141"/>
                    <a:pt x="0" y="231"/>
                    <a:pt x="73" y="272"/>
                  </a:cubicBezTo>
                  <a:cubicBezTo>
                    <a:pt x="317" y="439"/>
                    <a:pt x="584" y="571"/>
                    <a:pt x="883" y="666"/>
                  </a:cubicBezTo>
                  <a:cubicBezTo>
                    <a:pt x="900" y="670"/>
                    <a:pt x="918" y="672"/>
                    <a:pt x="935" y="672"/>
                  </a:cubicBezTo>
                  <a:cubicBezTo>
                    <a:pt x="998" y="672"/>
                    <a:pt x="1058" y="645"/>
                    <a:pt x="1073" y="571"/>
                  </a:cubicBezTo>
                  <a:cubicBezTo>
                    <a:pt x="1109" y="498"/>
                    <a:pt x="1073" y="403"/>
                    <a:pt x="996" y="367"/>
                  </a:cubicBezTo>
                  <a:cubicBezTo>
                    <a:pt x="864" y="326"/>
                    <a:pt x="733" y="290"/>
                    <a:pt x="602" y="231"/>
                  </a:cubicBezTo>
                  <a:cubicBezTo>
                    <a:pt x="566" y="213"/>
                    <a:pt x="543" y="195"/>
                    <a:pt x="507" y="195"/>
                  </a:cubicBezTo>
                  <a:cubicBezTo>
                    <a:pt x="489" y="177"/>
                    <a:pt x="489" y="177"/>
                    <a:pt x="471" y="159"/>
                  </a:cubicBezTo>
                  <a:lnTo>
                    <a:pt x="453" y="159"/>
                  </a:lnTo>
                  <a:lnTo>
                    <a:pt x="430" y="141"/>
                  </a:lnTo>
                  <a:cubicBezTo>
                    <a:pt x="376" y="118"/>
                    <a:pt x="317" y="82"/>
                    <a:pt x="263" y="28"/>
                  </a:cubicBezTo>
                  <a:cubicBezTo>
                    <a:pt x="230" y="11"/>
                    <a:pt x="195" y="1"/>
                    <a:pt x="1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"/>
            <p:cNvSpPr/>
            <p:nvPr/>
          </p:nvSpPr>
          <p:spPr>
            <a:xfrm>
              <a:off x="1748375" y="1173375"/>
              <a:ext cx="27850" cy="16775"/>
            </a:xfrm>
            <a:custGeom>
              <a:avLst/>
              <a:gdLst/>
              <a:ahLst/>
              <a:cxnLst/>
              <a:rect l="l" t="t" r="r" b="b"/>
              <a:pathLst>
                <a:path w="1114" h="671" extrusionOk="0">
                  <a:moveTo>
                    <a:pt x="173" y="1"/>
                  </a:moveTo>
                  <a:cubicBezTo>
                    <a:pt x="118" y="1"/>
                    <a:pt x="55" y="37"/>
                    <a:pt x="41" y="89"/>
                  </a:cubicBezTo>
                  <a:cubicBezTo>
                    <a:pt x="1" y="166"/>
                    <a:pt x="41" y="261"/>
                    <a:pt x="114" y="297"/>
                  </a:cubicBezTo>
                  <a:cubicBezTo>
                    <a:pt x="381" y="410"/>
                    <a:pt x="625" y="542"/>
                    <a:pt x="887" y="655"/>
                  </a:cubicBezTo>
                  <a:cubicBezTo>
                    <a:pt x="908" y="666"/>
                    <a:pt x="931" y="671"/>
                    <a:pt x="952" y="671"/>
                  </a:cubicBezTo>
                  <a:cubicBezTo>
                    <a:pt x="1010" y="671"/>
                    <a:pt x="1064" y="635"/>
                    <a:pt x="1077" y="582"/>
                  </a:cubicBezTo>
                  <a:cubicBezTo>
                    <a:pt x="1114" y="487"/>
                    <a:pt x="1077" y="410"/>
                    <a:pt x="1001" y="374"/>
                  </a:cubicBezTo>
                  <a:cubicBezTo>
                    <a:pt x="738" y="261"/>
                    <a:pt x="494" y="130"/>
                    <a:pt x="227" y="17"/>
                  </a:cubicBezTo>
                  <a:cubicBezTo>
                    <a:pt x="212" y="6"/>
                    <a:pt x="193" y="1"/>
                    <a:pt x="1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"/>
            <p:cNvSpPr/>
            <p:nvPr/>
          </p:nvSpPr>
          <p:spPr>
            <a:xfrm>
              <a:off x="1752675" y="1133525"/>
              <a:ext cx="32950" cy="22375"/>
            </a:xfrm>
            <a:custGeom>
              <a:avLst/>
              <a:gdLst/>
              <a:ahLst/>
              <a:cxnLst/>
              <a:rect l="l" t="t" r="r" b="b"/>
              <a:pathLst>
                <a:path w="1318" h="895" extrusionOk="0">
                  <a:moveTo>
                    <a:pt x="169" y="0"/>
                  </a:moveTo>
                  <a:cubicBezTo>
                    <a:pt x="128" y="0"/>
                    <a:pt x="89" y="19"/>
                    <a:pt x="55" y="64"/>
                  </a:cubicBezTo>
                  <a:cubicBezTo>
                    <a:pt x="1" y="118"/>
                    <a:pt x="1" y="231"/>
                    <a:pt x="73" y="272"/>
                  </a:cubicBezTo>
                  <a:cubicBezTo>
                    <a:pt x="412" y="457"/>
                    <a:pt x="734" y="665"/>
                    <a:pt x="1055" y="855"/>
                  </a:cubicBezTo>
                  <a:cubicBezTo>
                    <a:pt x="1090" y="881"/>
                    <a:pt x="1130" y="894"/>
                    <a:pt x="1166" y="894"/>
                  </a:cubicBezTo>
                  <a:cubicBezTo>
                    <a:pt x="1207" y="894"/>
                    <a:pt x="1243" y="876"/>
                    <a:pt x="1263" y="837"/>
                  </a:cubicBezTo>
                  <a:cubicBezTo>
                    <a:pt x="1317" y="778"/>
                    <a:pt x="1317" y="665"/>
                    <a:pt x="1245" y="611"/>
                  </a:cubicBezTo>
                  <a:cubicBezTo>
                    <a:pt x="924" y="421"/>
                    <a:pt x="584" y="213"/>
                    <a:pt x="263" y="27"/>
                  </a:cubicBezTo>
                  <a:cubicBezTo>
                    <a:pt x="231" y="10"/>
                    <a:pt x="199" y="0"/>
                    <a:pt x="1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"/>
            <p:cNvSpPr/>
            <p:nvPr/>
          </p:nvSpPr>
          <p:spPr>
            <a:xfrm>
              <a:off x="1803575" y="1176475"/>
              <a:ext cx="23550" cy="18625"/>
            </a:xfrm>
            <a:custGeom>
              <a:avLst/>
              <a:gdLst/>
              <a:ahLst/>
              <a:cxnLst/>
              <a:rect l="l" t="t" r="r" b="b"/>
              <a:pathLst>
                <a:path w="942" h="745" extrusionOk="0">
                  <a:moveTo>
                    <a:pt x="162" y="0"/>
                  </a:moveTo>
                  <a:cubicBezTo>
                    <a:pt x="119" y="0"/>
                    <a:pt x="76" y="19"/>
                    <a:pt x="55" y="60"/>
                  </a:cubicBezTo>
                  <a:cubicBezTo>
                    <a:pt x="0" y="137"/>
                    <a:pt x="0" y="232"/>
                    <a:pt x="73" y="268"/>
                  </a:cubicBezTo>
                  <a:cubicBezTo>
                    <a:pt x="281" y="418"/>
                    <a:pt x="489" y="571"/>
                    <a:pt x="697" y="721"/>
                  </a:cubicBezTo>
                  <a:cubicBezTo>
                    <a:pt x="720" y="736"/>
                    <a:pt x="749" y="744"/>
                    <a:pt x="780" y="744"/>
                  </a:cubicBezTo>
                  <a:cubicBezTo>
                    <a:pt x="824" y="744"/>
                    <a:pt x="871" y="727"/>
                    <a:pt x="905" y="684"/>
                  </a:cubicBezTo>
                  <a:cubicBezTo>
                    <a:pt x="941" y="626"/>
                    <a:pt x="941" y="513"/>
                    <a:pt x="864" y="476"/>
                  </a:cubicBezTo>
                  <a:cubicBezTo>
                    <a:pt x="679" y="323"/>
                    <a:pt x="471" y="173"/>
                    <a:pt x="263" y="42"/>
                  </a:cubicBezTo>
                  <a:cubicBezTo>
                    <a:pt x="237" y="15"/>
                    <a:pt x="199" y="0"/>
                    <a:pt x="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"/>
            <p:cNvSpPr/>
            <p:nvPr/>
          </p:nvSpPr>
          <p:spPr>
            <a:xfrm>
              <a:off x="1766825" y="1211750"/>
              <a:ext cx="23075" cy="15100"/>
            </a:xfrm>
            <a:custGeom>
              <a:avLst/>
              <a:gdLst/>
              <a:ahLst/>
              <a:cxnLst/>
              <a:rect l="l" t="t" r="r" b="b"/>
              <a:pathLst>
                <a:path w="923" h="604" extrusionOk="0">
                  <a:moveTo>
                    <a:pt x="468" y="171"/>
                  </a:moveTo>
                  <a:cubicBezTo>
                    <a:pt x="466" y="171"/>
                    <a:pt x="466" y="173"/>
                    <a:pt x="471" y="178"/>
                  </a:cubicBezTo>
                  <a:cubicBezTo>
                    <a:pt x="474" y="178"/>
                    <a:pt x="478" y="179"/>
                    <a:pt x="482" y="180"/>
                  </a:cubicBezTo>
                  <a:lnTo>
                    <a:pt x="482" y="180"/>
                  </a:lnTo>
                  <a:cubicBezTo>
                    <a:pt x="478" y="177"/>
                    <a:pt x="470" y="171"/>
                    <a:pt x="468" y="171"/>
                  </a:cubicBezTo>
                  <a:close/>
                  <a:moveTo>
                    <a:pt x="176" y="1"/>
                  </a:moveTo>
                  <a:cubicBezTo>
                    <a:pt x="128" y="1"/>
                    <a:pt x="79" y="20"/>
                    <a:pt x="54" y="65"/>
                  </a:cubicBezTo>
                  <a:cubicBezTo>
                    <a:pt x="0" y="138"/>
                    <a:pt x="18" y="214"/>
                    <a:pt x="73" y="269"/>
                  </a:cubicBezTo>
                  <a:cubicBezTo>
                    <a:pt x="263" y="423"/>
                    <a:pt x="489" y="536"/>
                    <a:pt x="697" y="590"/>
                  </a:cubicBezTo>
                  <a:cubicBezTo>
                    <a:pt x="724" y="599"/>
                    <a:pt x="748" y="603"/>
                    <a:pt x="769" y="603"/>
                  </a:cubicBezTo>
                  <a:cubicBezTo>
                    <a:pt x="791" y="603"/>
                    <a:pt x="810" y="599"/>
                    <a:pt x="828" y="590"/>
                  </a:cubicBezTo>
                  <a:cubicBezTo>
                    <a:pt x="864" y="572"/>
                    <a:pt x="887" y="554"/>
                    <a:pt x="905" y="518"/>
                  </a:cubicBezTo>
                  <a:cubicBezTo>
                    <a:pt x="923" y="441"/>
                    <a:pt x="905" y="346"/>
                    <a:pt x="828" y="309"/>
                  </a:cubicBezTo>
                  <a:cubicBezTo>
                    <a:pt x="715" y="291"/>
                    <a:pt x="620" y="251"/>
                    <a:pt x="507" y="196"/>
                  </a:cubicBezTo>
                  <a:cubicBezTo>
                    <a:pt x="507" y="196"/>
                    <a:pt x="495" y="185"/>
                    <a:pt x="482" y="180"/>
                  </a:cubicBezTo>
                  <a:lnTo>
                    <a:pt x="482" y="180"/>
                  </a:lnTo>
                  <a:cubicBezTo>
                    <a:pt x="483" y="182"/>
                    <a:pt x="484" y="183"/>
                    <a:pt x="483" y="183"/>
                  </a:cubicBezTo>
                  <a:cubicBezTo>
                    <a:pt x="481" y="183"/>
                    <a:pt x="478" y="182"/>
                    <a:pt x="471" y="178"/>
                  </a:cubicBezTo>
                  <a:cubicBezTo>
                    <a:pt x="453" y="156"/>
                    <a:pt x="434" y="138"/>
                    <a:pt x="394" y="119"/>
                  </a:cubicBezTo>
                  <a:cubicBezTo>
                    <a:pt x="358" y="101"/>
                    <a:pt x="321" y="65"/>
                    <a:pt x="263" y="24"/>
                  </a:cubicBezTo>
                  <a:cubicBezTo>
                    <a:pt x="240" y="10"/>
                    <a:pt x="209" y="1"/>
                    <a:pt x="1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"/>
            <p:cNvSpPr/>
            <p:nvPr/>
          </p:nvSpPr>
          <p:spPr>
            <a:xfrm>
              <a:off x="1814875" y="1206525"/>
              <a:ext cx="20725" cy="15925"/>
            </a:xfrm>
            <a:custGeom>
              <a:avLst/>
              <a:gdLst/>
              <a:ahLst/>
              <a:cxnLst/>
              <a:rect l="l" t="t" r="r" b="b"/>
              <a:pathLst>
                <a:path w="829" h="637" extrusionOk="0">
                  <a:moveTo>
                    <a:pt x="154" y="1"/>
                  </a:moveTo>
                  <a:cubicBezTo>
                    <a:pt x="113" y="1"/>
                    <a:pt x="70" y="15"/>
                    <a:pt x="37" y="48"/>
                  </a:cubicBezTo>
                  <a:cubicBezTo>
                    <a:pt x="1" y="120"/>
                    <a:pt x="1" y="215"/>
                    <a:pt x="73" y="274"/>
                  </a:cubicBezTo>
                  <a:cubicBezTo>
                    <a:pt x="245" y="387"/>
                    <a:pt x="394" y="500"/>
                    <a:pt x="566" y="613"/>
                  </a:cubicBezTo>
                  <a:cubicBezTo>
                    <a:pt x="596" y="628"/>
                    <a:pt x="629" y="637"/>
                    <a:pt x="662" y="637"/>
                  </a:cubicBezTo>
                  <a:cubicBezTo>
                    <a:pt x="710" y="637"/>
                    <a:pt x="758" y="618"/>
                    <a:pt x="792" y="573"/>
                  </a:cubicBezTo>
                  <a:cubicBezTo>
                    <a:pt x="829" y="518"/>
                    <a:pt x="829" y="405"/>
                    <a:pt x="752" y="365"/>
                  </a:cubicBezTo>
                  <a:lnTo>
                    <a:pt x="245" y="25"/>
                  </a:lnTo>
                  <a:cubicBezTo>
                    <a:pt x="219" y="9"/>
                    <a:pt x="187" y="1"/>
                    <a:pt x="1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"/>
            <p:cNvSpPr/>
            <p:nvPr/>
          </p:nvSpPr>
          <p:spPr>
            <a:xfrm>
              <a:off x="1690475" y="1203275"/>
              <a:ext cx="25475" cy="17725"/>
            </a:xfrm>
            <a:custGeom>
              <a:avLst/>
              <a:gdLst/>
              <a:ahLst/>
              <a:cxnLst/>
              <a:rect l="l" t="t" r="r" b="b"/>
              <a:pathLst>
                <a:path w="1019" h="709" extrusionOk="0">
                  <a:moveTo>
                    <a:pt x="162" y="1"/>
                  </a:moveTo>
                  <a:cubicBezTo>
                    <a:pt x="118" y="1"/>
                    <a:pt x="72" y="19"/>
                    <a:pt x="37" y="65"/>
                  </a:cubicBezTo>
                  <a:cubicBezTo>
                    <a:pt x="1" y="119"/>
                    <a:pt x="1" y="232"/>
                    <a:pt x="73" y="268"/>
                  </a:cubicBezTo>
                  <a:cubicBezTo>
                    <a:pt x="299" y="404"/>
                    <a:pt x="525" y="553"/>
                    <a:pt x="752" y="685"/>
                  </a:cubicBezTo>
                  <a:cubicBezTo>
                    <a:pt x="776" y="700"/>
                    <a:pt x="806" y="708"/>
                    <a:pt x="838" y="708"/>
                  </a:cubicBezTo>
                  <a:cubicBezTo>
                    <a:pt x="882" y="708"/>
                    <a:pt x="928" y="691"/>
                    <a:pt x="960" y="648"/>
                  </a:cubicBezTo>
                  <a:cubicBezTo>
                    <a:pt x="1000" y="590"/>
                    <a:pt x="1018" y="477"/>
                    <a:pt x="942" y="440"/>
                  </a:cubicBezTo>
                  <a:cubicBezTo>
                    <a:pt x="715" y="309"/>
                    <a:pt x="471" y="155"/>
                    <a:pt x="245" y="24"/>
                  </a:cubicBezTo>
                  <a:cubicBezTo>
                    <a:pt x="221" y="9"/>
                    <a:pt x="192" y="1"/>
                    <a:pt x="1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4"/>
            <p:cNvSpPr/>
            <p:nvPr/>
          </p:nvSpPr>
          <p:spPr>
            <a:xfrm>
              <a:off x="1654175" y="1163225"/>
              <a:ext cx="27400" cy="18725"/>
            </a:xfrm>
            <a:custGeom>
              <a:avLst/>
              <a:gdLst/>
              <a:ahLst/>
              <a:cxnLst/>
              <a:rect l="l" t="t" r="r" b="b"/>
              <a:pathLst>
                <a:path w="1096" h="749" extrusionOk="0">
                  <a:moveTo>
                    <a:pt x="165" y="1"/>
                  </a:moveTo>
                  <a:cubicBezTo>
                    <a:pt x="118" y="1"/>
                    <a:pt x="71" y="19"/>
                    <a:pt x="37" y="61"/>
                  </a:cubicBezTo>
                  <a:cubicBezTo>
                    <a:pt x="0" y="120"/>
                    <a:pt x="0" y="233"/>
                    <a:pt x="77" y="269"/>
                  </a:cubicBezTo>
                  <a:cubicBezTo>
                    <a:pt x="322" y="423"/>
                    <a:pt x="584" y="572"/>
                    <a:pt x="828" y="721"/>
                  </a:cubicBezTo>
                  <a:cubicBezTo>
                    <a:pt x="861" y="739"/>
                    <a:pt x="896" y="748"/>
                    <a:pt x="931" y="748"/>
                  </a:cubicBezTo>
                  <a:cubicBezTo>
                    <a:pt x="978" y="748"/>
                    <a:pt x="1023" y="730"/>
                    <a:pt x="1054" y="685"/>
                  </a:cubicBezTo>
                  <a:cubicBezTo>
                    <a:pt x="1095" y="626"/>
                    <a:pt x="1095" y="513"/>
                    <a:pt x="1018" y="477"/>
                  </a:cubicBezTo>
                  <a:cubicBezTo>
                    <a:pt x="774" y="328"/>
                    <a:pt x="507" y="174"/>
                    <a:pt x="263" y="25"/>
                  </a:cubicBezTo>
                  <a:cubicBezTo>
                    <a:pt x="233" y="10"/>
                    <a:pt x="199" y="1"/>
                    <a:pt x="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4"/>
            <p:cNvSpPr/>
            <p:nvPr/>
          </p:nvSpPr>
          <p:spPr>
            <a:xfrm>
              <a:off x="1729050" y="1214125"/>
              <a:ext cx="26025" cy="20550"/>
            </a:xfrm>
            <a:custGeom>
              <a:avLst/>
              <a:gdLst/>
              <a:ahLst/>
              <a:cxnLst/>
              <a:rect l="l" t="t" r="r" b="b"/>
              <a:pathLst>
                <a:path w="1041" h="822" extrusionOk="0">
                  <a:moveTo>
                    <a:pt x="166" y="1"/>
                  </a:moveTo>
                  <a:cubicBezTo>
                    <a:pt x="118" y="1"/>
                    <a:pt x="73" y="18"/>
                    <a:pt x="41" y="61"/>
                  </a:cubicBezTo>
                  <a:cubicBezTo>
                    <a:pt x="0" y="138"/>
                    <a:pt x="0" y="233"/>
                    <a:pt x="77" y="269"/>
                  </a:cubicBezTo>
                  <a:cubicBezTo>
                    <a:pt x="303" y="459"/>
                    <a:pt x="548" y="626"/>
                    <a:pt x="774" y="798"/>
                  </a:cubicBezTo>
                  <a:cubicBezTo>
                    <a:pt x="806" y="813"/>
                    <a:pt x="841" y="822"/>
                    <a:pt x="873" y="822"/>
                  </a:cubicBezTo>
                  <a:cubicBezTo>
                    <a:pt x="919" y="822"/>
                    <a:pt x="961" y="804"/>
                    <a:pt x="982" y="762"/>
                  </a:cubicBezTo>
                  <a:cubicBezTo>
                    <a:pt x="1041" y="703"/>
                    <a:pt x="1041" y="608"/>
                    <a:pt x="964" y="554"/>
                  </a:cubicBezTo>
                  <a:cubicBezTo>
                    <a:pt x="719" y="382"/>
                    <a:pt x="493" y="214"/>
                    <a:pt x="267" y="24"/>
                  </a:cubicBezTo>
                  <a:cubicBezTo>
                    <a:pt x="235" y="9"/>
                    <a:pt x="200" y="1"/>
                    <a:pt x="1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4"/>
            <p:cNvSpPr/>
            <p:nvPr/>
          </p:nvSpPr>
          <p:spPr>
            <a:xfrm>
              <a:off x="1787975" y="1242100"/>
              <a:ext cx="21725" cy="15975"/>
            </a:xfrm>
            <a:custGeom>
              <a:avLst/>
              <a:gdLst/>
              <a:ahLst/>
              <a:cxnLst/>
              <a:rect l="l" t="t" r="r" b="b"/>
              <a:pathLst>
                <a:path w="869" h="639" extrusionOk="0">
                  <a:moveTo>
                    <a:pt x="131" y="0"/>
                  </a:moveTo>
                  <a:cubicBezTo>
                    <a:pt x="95" y="0"/>
                    <a:pt x="59" y="36"/>
                    <a:pt x="41" y="54"/>
                  </a:cubicBezTo>
                  <a:cubicBezTo>
                    <a:pt x="0" y="131"/>
                    <a:pt x="0" y="226"/>
                    <a:pt x="59" y="281"/>
                  </a:cubicBezTo>
                  <a:cubicBezTo>
                    <a:pt x="244" y="376"/>
                    <a:pt x="434" y="489"/>
                    <a:pt x="606" y="602"/>
                  </a:cubicBezTo>
                  <a:cubicBezTo>
                    <a:pt x="642" y="620"/>
                    <a:pt x="679" y="638"/>
                    <a:pt x="737" y="638"/>
                  </a:cubicBezTo>
                  <a:cubicBezTo>
                    <a:pt x="774" y="620"/>
                    <a:pt x="810" y="602"/>
                    <a:pt x="832" y="584"/>
                  </a:cubicBezTo>
                  <a:cubicBezTo>
                    <a:pt x="869" y="507"/>
                    <a:pt x="869" y="412"/>
                    <a:pt x="792" y="358"/>
                  </a:cubicBezTo>
                  <a:cubicBezTo>
                    <a:pt x="624" y="244"/>
                    <a:pt x="434" y="149"/>
                    <a:pt x="244" y="36"/>
                  </a:cubicBezTo>
                  <a:cubicBezTo>
                    <a:pt x="208" y="0"/>
                    <a:pt x="172" y="0"/>
                    <a:pt x="1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"/>
            <p:cNvSpPr/>
            <p:nvPr/>
          </p:nvSpPr>
          <p:spPr>
            <a:xfrm>
              <a:off x="1749850" y="1257250"/>
              <a:ext cx="20725" cy="16550"/>
            </a:xfrm>
            <a:custGeom>
              <a:avLst/>
              <a:gdLst/>
              <a:ahLst/>
              <a:cxnLst/>
              <a:rect l="l" t="t" r="r" b="b"/>
              <a:pathLst>
                <a:path w="829" h="662" extrusionOk="0">
                  <a:moveTo>
                    <a:pt x="166" y="1"/>
                  </a:moveTo>
                  <a:cubicBezTo>
                    <a:pt x="120" y="1"/>
                    <a:pt x="73" y="26"/>
                    <a:pt x="37" y="73"/>
                  </a:cubicBezTo>
                  <a:cubicBezTo>
                    <a:pt x="1" y="127"/>
                    <a:pt x="1" y="222"/>
                    <a:pt x="73" y="281"/>
                  </a:cubicBezTo>
                  <a:cubicBezTo>
                    <a:pt x="227" y="394"/>
                    <a:pt x="394" y="525"/>
                    <a:pt x="566" y="638"/>
                  </a:cubicBezTo>
                  <a:cubicBezTo>
                    <a:pt x="595" y="653"/>
                    <a:pt x="629" y="662"/>
                    <a:pt x="662" y="662"/>
                  </a:cubicBezTo>
                  <a:cubicBezTo>
                    <a:pt x="710" y="662"/>
                    <a:pt x="757" y="643"/>
                    <a:pt x="792" y="597"/>
                  </a:cubicBezTo>
                  <a:cubicBezTo>
                    <a:pt x="828" y="543"/>
                    <a:pt x="828" y="448"/>
                    <a:pt x="752" y="394"/>
                  </a:cubicBezTo>
                  <a:cubicBezTo>
                    <a:pt x="584" y="281"/>
                    <a:pt x="412" y="145"/>
                    <a:pt x="245" y="32"/>
                  </a:cubicBezTo>
                  <a:cubicBezTo>
                    <a:pt x="222" y="11"/>
                    <a:pt x="194" y="1"/>
                    <a:pt x="1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"/>
            <p:cNvSpPr/>
            <p:nvPr/>
          </p:nvSpPr>
          <p:spPr>
            <a:xfrm>
              <a:off x="1642875" y="1129775"/>
              <a:ext cx="27375" cy="20075"/>
            </a:xfrm>
            <a:custGeom>
              <a:avLst/>
              <a:gdLst/>
              <a:ahLst/>
              <a:cxnLst/>
              <a:rect l="l" t="t" r="r" b="b"/>
              <a:pathLst>
                <a:path w="1095" h="803" extrusionOk="0">
                  <a:moveTo>
                    <a:pt x="167" y="0"/>
                  </a:moveTo>
                  <a:cubicBezTo>
                    <a:pt x="119" y="0"/>
                    <a:pt x="71" y="19"/>
                    <a:pt x="36" y="64"/>
                  </a:cubicBezTo>
                  <a:cubicBezTo>
                    <a:pt x="0" y="119"/>
                    <a:pt x="0" y="232"/>
                    <a:pt x="77" y="268"/>
                  </a:cubicBezTo>
                  <a:cubicBezTo>
                    <a:pt x="321" y="440"/>
                    <a:pt x="584" y="607"/>
                    <a:pt x="828" y="779"/>
                  </a:cubicBezTo>
                  <a:cubicBezTo>
                    <a:pt x="860" y="794"/>
                    <a:pt x="895" y="803"/>
                    <a:pt x="927" y="803"/>
                  </a:cubicBezTo>
                  <a:cubicBezTo>
                    <a:pt x="973" y="803"/>
                    <a:pt x="1015" y="785"/>
                    <a:pt x="1036" y="743"/>
                  </a:cubicBezTo>
                  <a:cubicBezTo>
                    <a:pt x="1095" y="684"/>
                    <a:pt x="1095" y="571"/>
                    <a:pt x="1018" y="535"/>
                  </a:cubicBezTo>
                  <a:cubicBezTo>
                    <a:pt x="756" y="363"/>
                    <a:pt x="507" y="196"/>
                    <a:pt x="262" y="24"/>
                  </a:cubicBezTo>
                  <a:cubicBezTo>
                    <a:pt x="233" y="9"/>
                    <a:pt x="200" y="0"/>
                    <a:pt x="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"/>
            <p:cNvSpPr/>
            <p:nvPr/>
          </p:nvSpPr>
          <p:spPr>
            <a:xfrm>
              <a:off x="1685725" y="1238125"/>
              <a:ext cx="24125" cy="17325"/>
            </a:xfrm>
            <a:custGeom>
              <a:avLst/>
              <a:gdLst/>
              <a:ahLst/>
              <a:cxnLst/>
              <a:rect l="l" t="t" r="r" b="b"/>
              <a:pathLst>
                <a:path w="965" h="693" extrusionOk="0">
                  <a:moveTo>
                    <a:pt x="164" y="1"/>
                  </a:moveTo>
                  <a:cubicBezTo>
                    <a:pt x="117" y="1"/>
                    <a:pt x="71" y="20"/>
                    <a:pt x="37" y="64"/>
                  </a:cubicBezTo>
                  <a:cubicBezTo>
                    <a:pt x="1" y="118"/>
                    <a:pt x="1" y="232"/>
                    <a:pt x="77" y="272"/>
                  </a:cubicBezTo>
                  <a:cubicBezTo>
                    <a:pt x="286" y="403"/>
                    <a:pt x="489" y="535"/>
                    <a:pt x="697" y="666"/>
                  </a:cubicBezTo>
                  <a:cubicBezTo>
                    <a:pt x="730" y="683"/>
                    <a:pt x="765" y="693"/>
                    <a:pt x="798" y="693"/>
                  </a:cubicBezTo>
                  <a:cubicBezTo>
                    <a:pt x="844" y="693"/>
                    <a:pt x="884" y="674"/>
                    <a:pt x="905" y="630"/>
                  </a:cubicBezTo>
                  <a:cubicBezTo>
                    <a:pt x="964" y="571"/>
                    <a:pt x="964" y="458"/>
                    <a:pt x="887" y="422"/>
                  </a:cubicBezTo>
                  <a:cubicBezTo>
                    <a:pt x="679" y="290"/>
                    <a:pt x="471" y="159"/>
                    <a:pt x="263" y="28"/>
                  </a:cubicBezTo>
                  <a:cubicBezTo>
                    <a:pt x="232" y="11"/>
                    <a:pt x="198" y="1"/>
                    <a:pt x="1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"/>
            <p:cNvSpPr/>
            <p:nvPr/>
          </p:nvSpPr>
          <p:spPr>
            <a:xfrm>
              <a:off x="1642400" y="1189625"/>
              <a:ext cx="28300" cy="18475"/>
            </a:xfrm>
            <a:custGeom>
              <a:avLst/>
              <a:gdLst/>
              <a:ahLst/>
              <a:cxnLst/>
              <a:rect l="l" t="t" r="r" b="b"/>
              <a:pathLst>
                <a:path w="1132" h="739" extrusionOk="0">
                  <a:moveTo>
                    <a:pt x="168" y="1"/>
                  </a:moveTo>
                  <a:cubicBezTo>
                    <a:pt x="112" y="1"/>
                    <a:pt x="50" y="44"/>
                    <a:pt x="37" y="100"/>
                  </a:cubicBezTo>
                  <a:cubicBezTo>
                    <a:pt x="1" y="195"/>
                    <a:pt x="37" y="249"/>
                    <a:pt x="114" y="308"/>
                  </a:cubicBezTo>
                  <a:cubicBezTo>
                    <a:pt x="376" y="439"/>
                    <a:pt x="639" y="588"/>
                    <a:pt x="906" y="724"/>
                  </a:cubicBezTo>
                  <a:cubicBezTo>
                    <a:pt x="920" y="734"/>
                    <a:pt x="939" y="738"/>
                    <a:pt x="958" y="738"/>
                  </a:cubicBezTo>
                  <a:cubicBezTo>
                    <a:pt x="1013" y="738"/>
                    <a:pt x="1078" y="704"/>
                    <a:pt x="1091" y="647"/>
                  </a:cubicBezTo>
                  <a:cubicBezTo>
                    <a:pt x="1132" y="552"/>
                    <a:pt x="1091" y="475"/>
                    <a:pt x="1019" y="439"/>
                  </a:cubicBezTo>
                  <a:cubicBezTo>
                    <a:pt x="752" y="308"/>
                    <a:pt x="490" y="158"/>
                    <a:pt x="227" y="23"/>
                  </a:cubicBezTo>
                  <a:cubicBezTo>
                    <a:pt x="211" y="7"/>
                    <a:pt x="190" y="1"/>
                    <a:pt x="1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"/>
          <p:cNvGrpSpPr/>
          <p:nvPr/>
        </p:nvGrpSpPr>
        <p:grpSpPr>
          <a:xfrm rot="1024943">
            <a:off x="7935185" y="51235"/>
            <a:ext cx="1167069" cy="834182"/>
            <a:chOff x="3287500" y="1126625"/>
            <a:chExt cx="222800" cy="159250"/>
          </a:xfrm>
        </p:grpSpPr>
        <p:sp>
          <p:nvSpPr>
            <p:cNvPr id="453" name="Google Shape;453;p4"/>
            <p:cNvSpPr/>
            <p:nvPr/>
          </p:nvSpPr>
          <p:spPr>
            <a:xfrm>
              <a:off x="3337825" y="12147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03" y="0"/>
                  </a:moveTo>
                  <a:cubicBezTo>
                    <a:pt x="267" y="0"/>
                    <a:pt x="226" y="0"/>
                    <a:pt x="190" y="19"/>
                  </a:cubicBezTo>
                  <a:cubicBezTo>
                    <a:pt x="154" y="37"/>
                    <a:pt x="113" y="59"/>
                    <a:pt x="95" y="95"/>
                  </a:cubicBezTo>
                  <a:cubicBezTo>
                    <a:pt x="59" y="114"/>
                    <a:pt x="41" y="150"/>
                    <a:pt x="23" y="190"/>
                  </a:cubicBezTo>
                  <a:cubicBezTo>
                    <a:pt x="0" y="227"/>
                    <a:pt x="0" y="263"/>
                    <a:pt x="0" y="304"/>
                  </a:cubicBezTo>
                  <a:lnTo>
                    <a:pt x="0" y="399"/>
                  </a:lnTo>
                  <a:cubicBezTo>
                    <a:pt x="23" y="435"/>
                    <a:pt x="59" y="489"/>
                    <a:pt x="95" y="530"/>
                  </a:cubicBezTo>
                  <a:cubicBezTo>
                    <a:pt x="113" y="548"/>
                    <a:pt x="136" y="566"/>
                    <a:pt x="154" y="584"/>
                  </a:cubicBezTo>
                  <a:cubicBezTo>
                    <a:pt x="190" y="602"/>
                    <a:pt x="249" y="625"/>
                    <a:pt x="303" y="625"/>
                  </a:cubicBezTo>
                  <a:cubicBezTo>
                    <a:pt x="362" y="625"/>
                    <a:pt x="398" y="602"/>
                    <a:pt x="434" y="584"/>
                  </a:cubicBezTo>
                  <a:cubicBezTo>
                    <a:pt x="475" y="584"/>
                    <a:pt x="493" y="566"/>
                    <a:pt x="529" y="530"/>
                  </a:cubicBezTo>
                  <a:cubicBezTo>
                    <a:pt x="566" y="489"/>
                    <a:pt x="588" y="471"/>
                    <a:pt x="588" y="435"/>
                  </a:cubicBezTo>
                  <a:cubicBezTo>
                    <a:pt x="606" y="399"/>
                    <a:pt x="624" y="358"/>
                    <a:pt x="624" y="304"/>
                  </a:cubicBezTo>
                  <a:cubicBezTo>
                    <a:pt x="624" y="285"/>
                    <a:pt x="606" y="245"/>
                    <a:pt x="606" y="227"/>
                  </a:cubicBezTo>
                  <a:cubicBezTo>
                    <a:pt x="588" y="172"/>
                    <a:pt x="566" y="132"/>
                    <a:pt x="529" y="95"/>
                  </a:cubicBezTo>
                  <a:cubicBezTo>
                    <a:pt x="511" y="77"/>
                    <a:pt x="493" y="59"/>
                    <a:pt x="475" y="37"/>
                  </a:cubicBezTo>
                  <a:cubicBezTo>
                    <a:pt x="416" y="19"/>
                    <a:pt x="362" y="0"/>
                    <a:pt x="303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"/>
            <p:cNvSpPr/>
            <p:nvPr/>
          </p:nvSpPr>
          <p:spPr>
            <a:xfrm>
              <a:off x="3356700" y="1177075"/>
              <a:ext cx="13725" cy="13700"/>
            </a:xfrm>
            <a:custGeom>
              <a:avLst/>
              <a:gdLst/>
              <a:ahLst/>
              <a:cxnLst/>
              <a:rect l="l" t="t" r="r" b="b"/>
              <a:pathLst>
                <a:path w="549" h="548" extrusionOk="0">
                  <a:moveTo>
                    <a:pt x="286" y="0"/>
                  </a:moveTo>
                  <a:cubicBezTo>
                    <a:pt x="209" y="0"/>
                    <a:pt x="132" y="36"/>
                    <a:pt x="96" y="95"/>
                  </a:cubicBezTo>
                  <a:cubicBezTo>
                    <a:pt x="59" y="113"/>
                    <a:pt x="37" y="149"/>
                    <a:pt x="37" y="167"/>
                  </a:cubicBezTo>
                  <a:cubicBezTo>
                    <a:pt x="19" y="208"/>
                    <a:pt x="1" y="244"/>
                    <a:pt x="1" y="280"/>
                  </a:cubicBezTo>
                  <a:cubicBezTo>
                    <a:pt x="19" y="357"/>
                    <a:pt x="37" y="434"/>
                    <a:pt x="96" y="470"/>
                  </a:cubicBezTo>
                  <a:cubicBezTo>
                    <a:pt x="132" y="525"/>
                    <a:pt x="209" y="547"/>
                    <a:pt x="286" y="547"/>
                  </a:cubicBezTo>
                  <a:cubicBezTo>
                    <a:pt x="358" y="547"/>
                    <a:pt x="417" y="525"/>
                    <a:pt x="471" y="470"/>
                  </a:cubicBezTo>
                  <a:cubicBezTo>
                    <a:pt x="489" y="452"/>
                    <a:pt x="512" y="412"/>
                    <a:pt x="530" y="375"/>
                  </a:cubicBezTo>
                  <a:cubicBezTo>
                    <a:pt x="548" y="357"/>
                    <a:pt x="548" y="321"/>
                    <a:pt x="548" y="280"/>
                  </a:cubicBezTo>
                  <a:cubicBezTo>
                    <a:pt x="548" y="208"/>
                    <a:pt x="530" y="131"/>
                    <a:pt x="471" y="95"/>
                  </a:cubicBezTo>
                  <a:cubicBezTo>
                    <a:pt x="417" y="36"/>
                    <a:pt x="358" y="0"/>
                    <a:pt x="286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"/>
            <p:cNvSpPr/>
            <p:nvPr/>
          </p:nvSpPr>
          <p:spPr>
            <a:xfrm>
              <a:off x="3409075" y="1193000"/>
              <a:ext cx="12225" cy="12350"/>
            </a:xfrm>
            <a:custGeom>
              <a:avLst/>
              <a:gdLst/>
              <a:ahLst/>
              <a:cxnLst/>
              <a:rect l="l" t="t" r="r" b="b"/>
              <a:pathLst>
                <a:path w="489" h="494" extrusionOk="0">
                  <a:moveTo>
                    <a:pt x="244" y="1"/>
                  </a:moveTo>
                  <a:cubicBezTo>
                    <a:pt x="204" y="1"/>
                    <a:pt x="186" y="23"/>
                    <a:pt x="149" y="23"/>
                  </a:cubicBezTo>
                  <a:cubicBezTo>
                    <a:pt x="131" y="42"/>
                    <a:pt x="91" y="60"/>
                    <a:pt x="73" y="78"/>
                  </a:cubicBezTo>
                  <a:cubicBezTo>
                    <a:pt x="54" y="96"/>
                    <a:pt x="36" y="137"/>
                    <a:pt x="18" y="155"/>
                  </a:cubicBezTo>
                  <a:cubicBezTo>
                    <a:pt x="18" y="191"/>
                    <a:pt x="0" y="209"/>
                    <a:pt x="0" y="250"/>
                  </a:cubicBezTo>
                  <a:cubicBezTo>
                    <a:pt x="0" y="268"/>
                    <a:pt x="18" y="286"/>
                    <a:pt x="18" y="322"/>
                  </a:cubicBezTo>
                  <a:cubicBezTo>
                    <a:pt x="18" y="363"/>
                    <a:pt x="36" y="399"/>
                    <a:pt x="73" y="417"/>
                  </a:cubicBezTo>
                  <a:cubicBezTo>
                    <a:pt x="91" y="435"/>
                    <a:pt x="113" y="453"/>
                    <a:pt x="131" y="453"/>
                  </a:cubicBezTo>
                  <a:cubicBezTo>
                    <a:pt x="168" y="476"/>
                    <a:pt x="204" y="494"/>
                    <a:pt x="244" y="494"/>
                  </a:cubicBezTo>
                  <a:cubicBezTo>
                    <a:pt x="281" y="494"/>
                    <a:pt x="317" y="494"/>
                    <a:pt x="339" y="476"/>
                  </a:cubicBezTo>
                  <a:cubicBezTo>
                    <a:pt x="376" y="453"/>
                    <a:pt x="394" y="453"/>
                    <a:pt x="412" y="417"/>
                  </a:cubicBezTo>
                  <a:cubicBezTo>
                    <a:pt x="453" y="399"/>
                    <a:pt x="453" y="381"/>
                    <a:pt x="471" y="340"/>
                  </a:cubicBezTo>
                  <a:cubicBezTo>
                    <a:pt x="489" y="322"/>
                    <a:pt x="489" y="286"/>
                    <a:pt x="489" y="250"/>
                  </a:cubicBezTo>
                  <a:lnTo>
                    <a:pt x="489" y="191"/>
                  </a:lnTo>
                  <a:cubicBezTo>
                    <a:pt x="471" y="155"/>
                    <a:pt x="453" y="114"/>
                    <a:pt x="412" y="78"/>
                  </a:cubicBezTo>
                  <a:cubicBezTo>
                    <a:pt x="394" y="60"/>
                    <a:pt x="394" y="60"/>
                    <a:pt x="376" y="42"/>
                  </a:cubicBezTo>
                  <a:cubicBezTo>
                    <a:pt x="339" y="23"/>
                    <a:pt x="299" y="1"/>
                    <a:pt x="244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"/>
            <p:cNvSpPr/>
            <p:nvPr/>
          </p:nvSpPr>
          <p:spPr>
            <a:xfrm>
              <a:off x="3418450" y="1148800"/>
              <a:ext cx="9875" cy="9850"/>
            </a:xfrm>
            <a:custGeom>
              <a:avLst/>
              <a:gdLst/>
              <a:ahLst/>
              <a:cxnLst/>
              <a:rect l="l" t="t" r="r" b="b"/>
              <a:pathLst>
                <a:path w="395" h="394" extrusionOk="0">
                  <a:moveTo>
                    <a:pt x="191" y="0"/>
                  </a:moveTo>
                  <a:cubicBezTo>
                    <a:pt x="168" y="0"/>
                    <a:pt x="132" y="18"/>
                    <a:pt x="114" y="18"/>
                  </a:cubicBezTo>
                  <a:cubicBezTo>
                    <a:pt x="96" y="36"/>
                    <a:pt x="78" y="36"/>
                    <a:pt x="55" y="54"/>
                  </a:cubicBezTo>
                  <a:cubicBezTo>
                    <a:pt x="37" y="72"/>
                    <a:pt x="19" y="95"/>
                    <a:pt x="19" y="131"/>
                  </a:cubicBezTo>
                  <a:cubicBezTo>
                    <a:pt x="1" y="149"/>
                    <a:pt x="1" y="167"/>
                    <a:pt x="1" y="208"/>
                  </a:cubicBezTo>
                  <a:lnTo>
                    <a:pt x="1" y="244"/>
                  </a:lnTo>
                  <a:cubicBezTo>
                    <a:pt x="19" y="281"/>
                    <a:pt x="37" y="321"/>
                    <a:pt x="55" y="339"/>
                  </a:cubicBezTo>
                  <a:cubicBezTo>
                    <a:pt x="78" y="339"/>
                    <a:pt x="78" y="357"/>
                    <a:pt x="96" y="376"/>
                  </a:cubicBezTo>
                  <a:cubicBezTo>
                    <a:pt x="132" y="376"/>
                    <a:pt x="150" y="394"/>
                    <a:pt x="191" y="394"/>
                  </a:cubicBezTo>
                  <a:cubicBezTo>
                    <a:pt x="227" y="394"/>
                    <a:pt x="245" y="394"/>
                    <a:pt x="263" y="376"/>
                  </a:cubicBezTo>
                  <a:cubicBezTo>
                    <a:pt x="281" y="376"/>
                    <a:pt x="322" y="357"/>
                    <a:pt x="340" y="339"/>
                  </a:cubicBezTo>
                  <a:cubicBezTo>
                    <a:pt x="358" y="321"/>
                    <a:pt x="358" y="299"/>
                    <a:pt x="376" y="281"/>
                  </a:cubicBezTo>
                  <a:cubicBezTo>
                    <a:pt x="376" y="244"/>
                    <a:pt x="394" y="226"/>
                    <a:pt x="394" y="208"/>
                  </a:cubicBezTo>
                  <a:cubicBezTo>
                    <a:pt x="376" y="186"/>
                    <a:pt x="376" y="167"/>
                    <a:pt x="376" y="149"/>
                  </a:cubicBezTo>
                  <a:cubicBezTo>
                    <a:pt x="376" y="113"/>
                    <a:pt x="358" y="95"/>
                    <a:pt x="340" y="54"/>
                  </a:cubicBezTo>
                  <a:cubicBezTo>
                    <a:pt x="322" y="54"/>
                    <a:pt x="304" y="36"/>
                    <a:pt x="281" y="36"/>
                  </a:cubicBezTo>
                  <a:cubicBezTo>
                    <a:pt x="263" y="18"/>
                    <a:pt x="227" y="0"/>
                    <a:pt x="191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"/>
            <p:cNvSpPr/>
            <p:nvPr/>
          </p:nvSpPr>
          <p:spPr>
            <a:xfrm>
              <a:off x="3381250" y="1238050"/>
              <a:ext cx="7025" cy="7075"/>
            </a:xfrm>
            <a:custGeom>
              <a:avLst/>
              <a:gdLst/>
              <a:ahLst/>
              <a:cxnLst/>
              <a:rect l="l" t="t" r="r" b="b"/>
              <a:pathLst>
                <a:path w="281" h="283" extrusionOk="0">
                  <a:moveTo>
                    <a:pt x="150" y="0"/>
                  </a:moveTo>
                  <a:cubicBezTo>
                    <a:pt x="138" y="0"/>
                    <a:pt x="125" y="8"/>
                    <a:pt x="113" y="8"/>
                  </a:cubicBezTo>
                  <a:cubicBezTo>
                    <a:pt x="73" y="8"/>
                    <a:pt x="36" y="49"/>
                    <a:pt x="18" y="67"/>
                  </a:cubicBezTo>
                  <a:lnTo>
                    <a:pt x="18" y="121"/>
                  </a:lnTo>
                  <a:cubicBezTo>
                    <a:pt x="0" y="144"/>
                    <a:pt x="0" y="162"/>
                    <a:pt x="18" y="180"/>
                  </a:cubicBezTo>
                  <a:cubicBezTo>
                    <a:pt x="18" y="216"/>
                    <a:pt x="36" y="235"/>
                    <a:pt x="73" y="257"/>
                  </a:cubicBezTo>
                  <a:cubicBezTo>
                    <a:pt x="101" y="270"/>
                    <a:pt x="128" y="283"/>
                    <a:pt x="154" y="283"/>
                  </a:cubicBezTo>
                  <a:cubicBezTo>
                    <a:pt x="165" y="283"/>
                    <a:pt x="175" y="281"/>
                    <a:pt x="186" y="275"/>
                  </a:cubicBezTo>
                  <a:cubicBezTo>
                    <a:pt x="226" y="275"/>
                    <a:pt x="245" y="235"/>
                    <a:pt x="263" y="216"/>
                  </a:cubicBezTo>
                  <a:cubicBezTo>
                    <a:pt x="281" y="198"/>
                    <a:pt x="281" y="162"/>
                    <a:pt x="281" y="144"/>
                  </a:cubicBezTo>
                  <a:lnTo>
                    <a:pt x="281" y="85"/>
                  </a:lnTo>
                  <a:cubicBezTo>
                    <a:pt x="263" y="67"/>
                    <a:pt x="263" y="49"/>
                    <a:pt x="245" y="49"/>
                  </a:cubicBezTo>
                  <a:cubicBezTo>
                    <a:pt x="226" y="31"/>
                    <a:pt x="208" y="8"/>
                    <a:pt x="186" y="8"/>
                  </a:cubicBezTo>
                  <a:lnTo>
                    <a:pt x="168" y="8"/>
                  </a:lnTo>
                  <a:cubicBezTo>
                    <a:pt x="162" y="2"/>
                    <a:pt x="156" y="0"/>
                    <a:pt x="150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"/>
            <p:cNvSpPr/>
            <p:nvPr/>
          </p:nvSpPr>
          <p:spPr>
            <a:xfrm>
              <a:off x="3390175" y="1183175"/>
              <a:ext cx="9425" cy="9600"/>
            </a:xfrm>
            <a:custGeom>
              <a:avLst/>
              <a:gdLst/>
              <a:ahLst/>
              <a:cxnLst/>
              <a:rect l="l" t="t" r="r" b="b"/>
              <a:pathLst>
                <a:path w="377" h="384" extrusionOk="0">
                  <a:moveTo>
                    <a:pt x="191" y="0"/>
                  </a:moveTo>
                  <a:cubicBezTo>
                    <a:pt x="168" y="0"/>
                    <a:pt x="150" y="18"/>
                    <a:pt x="114" y="18"/>
                  </a:cubicBezTo>
                  <a:cubicBezTo>
                    <a:pt x="96" y="36"/>
                    <a:pt x="78" y="36"/>
                    <a:pt x="55" y="55"/>
                  </a:cubicBezTo>
                  <a:cubicBezTo>
                    <a:pt x="37" y="77"/>
                    <a:pt x="19" y="95"/>
                    <a:pt x="19" y="131"/>
                  </a:cubicBezTo>
                  <a:cubicBezTo>
                    <a:pt x="1" y="150"/>
                    <a:pt x="1" y="168"/>
                    <a:pt x="1" y="190"/>
                  </a:cubicBezTo>
                  <a:cubicBezTo>
                    <a:pt x="1" y="208"/>
                    <a:pt x="1" y="226"/>
                    <a:pt x="19" y="245"/>
                  </a:cubicBezTo>
                  <a:cubicBezTo>
                    <a:pt x="19" y="281"/>
                    <a:pt x="37" y="303"/>
                    <a:pt x="55" y="340"/>
                  </a:cubicBezTo>
                  <a:cubicBezTo>
                    <a:pt x="78" y="340"/>
                    <a:pt x="78" y="358"/>
                    <a:pt x="96" y="358"/>
                  </a:cubicBezTo>
                  <a:cubicBezTo>
                    <a:pt x="132" y="376"/>
                    <a:pt x="150" y="376"/>
                    <a:pt x="191" y="376"/>
                  </a:cubicBezTo>
                  <a:cubicBezTo>
                    <a:pt x="203" y="382"/>
                    <a:pt x="213" y="384"/>
                    <a:pt x="222" y="384"/>
                  </a:cubicBezTo>
                  <a:cubicBezTo>
                    <a:pt x="239" y="384"/>
                    <a:pt x="251" y="376"/>
                    <a:pt x="263" y="376"/>
                  </a:cubicBezTo>
                  <a:cubicBezTo>
                    <a:pt x="281" y="358"/>
                    <a:pt x="304" y="358"/>
                    <a:pt x="322" y="340"/>
                  </a:cubicBezTo>
                  <a:cubicBezTo>
                    <a:pt x="340" y="321"/>
                    <a:pt x="358" y="303"/>
                    <a:pt x="358" y="263"/>
                  </a:cubicBezTo>
                  <a:cubicBezTo>
                    <a:pt x="376" y="245"/>
                    <a:pt x="376" y="226"/>
                    <a:pt x="376" y="190"/>
                  </a:cubicBezTo>
                  <a:lnTo>
                    <a:pt x="376" y="150"/>
                  </a:lnTo>
                  <a:cubicBezTo>
                    <a:pt x="358" y="113"/>
                    <a:pt x="358" y="95"/>
                    <a:pt x="322" y="55"/>
                  </a:cubicBezTo>
                  <a:cubicBezTo>
                    <a:pt x="322" y="55"/>
                    <a:pt x="304" y="36"/>
                    <a:pt x="281" y="36"/>
                  </a:cubicBezTo>
                  <a:cubicBezTo>
                    <a:pt x="263" y="18"/>
                    <a:pt x="227" y="0"/>
                    <a:pt x="191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"/>
            <p:cNvSpPr/>
            <p:nvPr/>
          </p:nvSpPr>
          <p:spPr>
            <a:xfrm>
              <a:off x="3327525" y="1165750"/>
              <a:ext cx="9875" cy="10200"/>
            </a:xfrm>
            <a:custGeom>
              <a:avLst/>
              <a:gdLst/>
              <a:ahLst/>
              <a:cxnLst/>
              <a:rect l="l" t="t" r="r" b="b"/>
              <a:pathLst>
                <a:path w="395" h="408" extrusionOk="0">
                  <a:moveTo>
                    <a:pt x="227" y="1"/>
                  </a:moveTo>
                  <a:cubicBezTo>
                    <a:pt x="209" y="1"/>
                    <a:pt x="168" y="1"/>
                    <a:pt x="150" y="19"/>
                  </a:cubicBezTo>
                  <a:cubicBezTo>
                    <a:pt x="114" y="19"/>
                    <a:pt x="96" y="37"/>
                    <a:pt x="73" y="55"/>
                  </a:cubicBezTo>
                  <a:cubicBezTo>
                    <a:pt x="55" y="55"/>
                    <a:pt x="37" y="73"/>
                    <a:pt x="19" y="114"/>
                  </a:cubicBezTo>
                  <a:cubicBezTo>
                    <a:pt x="1" y="132"/>
                    <a:pt x="1" y="150"/>
                    <a:pt x="1" y="186"/>
                  </a:cubicBezTo>
                  <a:lnTo>
                    <a:pt x="1" y="263"/>
                  </a:lnTo>
                  <a:cubicBezTo>
                    <a:pt x="19" y="281"/>
                    <a:pt x="19" y="299"/>
                    <a:pt x="19" y="299"/>
                  </a:cubicBezTo>
                  <a:cubicBezTo>
                    <a:pt x="37" y="340"/>
                    <a:pt x="73" y="358"/>
                    <a:pt x="96" y="376"/>
                  </a:cubicBezTo>
                  <a:cubicBezTo>
                    <a:pt x="114" y="394"/>
                    <a:pt x="132" y="394"/>
                    <a:pt x="150" y="394"/>
                  </a:cubicBezTo>
                  <a:cubicBezTo>
                    <a:pt x="168" y="403"/>
                    <a:pt x="187" y="408"/>
                    <a:pt x="204" y="408"/>
                  </a:cubicBezTo>
                  <a:cubicBezTo>
                    <a:pt x="221" y="408"/>
                    <a:pt x="236" y="403"/>
                    <a:pt x="245" y="394"/>
                  </a:cubicBezTo>
                  <a:cubicBezTo>
                    <a:pt x="263" y="394"/>
                    <a:pt x="281" y="394"/>
                    <a:pt x="299" y="376"/>
                  </a:cubicBezTo>
                  <a:cubicBezTo>
                    <a:pt x="340" y="358"/>
                    <a:pt x="358" y="340"/>
                    <a:pt x="376" y="299"/>
                  </a:cubicBezTo>
                  <a:cubicBezTo>
                    <a:pt x="376" y="299"/>
                    <a:pt x="394" y="281"/>
                    <a:pt x="394" y="263"/>
                  </a:cubicBezTo>
                  <a:lnTo>
                    <a:pt x="394" y="168"/>
                  </a:lnTo>
                  <a:lnTo>
                    <a:pt x="394" y="150"/>
                  </a:lnTo>
                  <a:cubicBezTo>
                    <a:pt x="394" y="132"/>
                    <a:pt x="376" y="114"/>
                    <a:pt x="358" y="96"/>
                  </a:cubicBezTo>
                  <a:cubicBezTo>
                    <a:pt x="340" y="55"/>
                    <a:pt x="322" y="37"/>
                    <a:pt x="299" y="37"/>
                  </a:cubicBezTo>
                  <a:cubicBezTo>
                    <a:pt x="281" y="19"/>
                    <a:pt x="245" y="19"/>
                    <a:pt x="227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"/>
            <p:cNvSpPr/>
            <p:nvPr/>
          </p:nvSpPr>
          <p:spPr>
            <a:xfrm>
              <a:off x="3287500" y="1206700"/>
              <a:ext cx="7475" cy="7150"/>
            </a:xfrm>
            <a:custGeom>
              <a:avLst/>
              <a:gdLst/>
              <a:ahLst/>
              <a:cxnLst/>
              <a:rect l="l" t="t" r="r" b="b"/>
              <a:pathLst>
                <a:path w="299" h="286" extrusionOk="0">
                  <a:moveTo>
                    <a:pt x="131" y="0"/>
                  </a:moveTo>
                  <a:cubicBezTo>
                    <a:pt x="113" y="0"/>
                    <a:pt x="113" y="0"/>
                    <a:pt x="91" y="18"/>
                  </a:cubicBezTo>
                  <a:cubicBezTo>
                    <a:pt x="72" y="18"/>
                    <a:pt x="72" y="18"/>
                    <a:pt x="54" y="41"/>
                  </a:cubicBezTo>
                  <a:cubicBezTo>
                    <a:pt x="54" y="41"/>
                    <a:pt x="36" y="41"/>
                    <a:pt x="36" y="59"/>
                  </a:cubicBezTo>
                  <a:cubicBezTo>
                    <a:pt x="18" y="59"/>
                    <a:pt x="18" y="77"/>
                    <a:pt x="18" y="95"/>
                  </a:cubicBezTo>
                  <a:cubicBezTo>
                    <a:pt x="0" y="113"/>
                    <a:pt x="0" y="131"/>
                    <a:pt x="0" y="154"/>
                  </a:cubicBezTo>
                  <a:cubicBezTo>
                    <a:pt x="0" y="154"/>
                    <a:pt x="0" y="172"/>
                    <a:pt x="18" y="190"/>
                  </a:cubicBezTo>
                  <a:lnTo>
                    <a:pt x="18" y="208"/>
                  </a:lnTo>
                  <a:cubicBezTo>
                    <a:pt x="36" y="226"/>
                    <a:pt x="36" y="226"/>
                    <a:pt x="54" y="245"/>
                  </a:cubicBezTo>
                  <a:lnTo>
                    <a:pt x="72" y="267"/>
                  </a:lnTo>
                  <a:cubicBezTo>
                    <a:pt x="91" y="267"/>
                    <a:pt x="91" y="285"/>
                    <a:pt x="113" y="285"/>
                  </a:cubicBezTo>
                  <a:lnTo>
                    <a:pt x="204" y="285"/>
                  </a:lnTo>
                  <a:cubicBezTo>
                    <a:pt x="226" y="267"/>
                    <a:pt x="244" y="267"/>
                    <a:pt x="244" y="245"/>
                  </a:cubicBezTo>
                  <a:lnTo>
                    <a:pt x="262" y="226"/>
                  </a:lnTo>
                  <a:cubicBezTo>
                    <a:pt x="281" y="208"/>
                    <a:pt x="281" y="208"/>
                    <a:pt x="281" y="190"/>
                  </a:cubicBezTo>
                  <a:cubicBezTo>
                    <a:pt x="299" y="172"/>
                    <a:pt x="299" y="154"/>
                    <a:pt x="299" y="154"/>
                  </a:cubicBezTo>
                  <a:lnTo>
                    <a:pt x="299" y="113"/>
                  </a:lnTo>
                  <a:cubicBezTo>
                    <a:pt x="281" y="95"/>
                    <a:pt x="281" y="77"/>
                    <a:pt x="262" y="59"/>
                  </a:cubicBezTo>
                  <a:lnTo>
                    <a:pt x="244" y="41"/>
                  </a:lnTo>
                  <a:lnTo>
                    <a:pt x="226" y="18"/>
                  </a:lnTo>
                  <a:cubicBezTo>
                    <a:pt x="204" y="18"/>
                    <a:pt x="204" y="0"/>
                    <a:pt x="186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"/>
            <p:cNvSpPr/>
            <p:nvPr/>
          </p:nvSpPr>
          <p:spPr>
            <a:xfrm>
              <a:off x="3344500" y="1140750"/>
              <a:ext cx="15950" cy="16100"/>
            </a:xfrm>
            <a:custGeom>
              <a:avLst/>
              <a:gdLst/>
              <a:ahLst/>
              <a:cxnLst/>
              <a:rect l="l" t="t" r="r" b="b"/>
              <a:pathLst>
                <a:path w="638" h="644" extrusionOk="0">
                  <a:moveTo>
                    <a:pt x="321" y="1"/>
                  </a:moveTo>
                  <a:cubicBezTo>
                    <a:pt x="281" y="1"/>
                    <a:pt x="244" y="1"/>
                    <a:pt x="208" y="19"/>
                  </a:cubicBezTo>
                  <a:cubicBezTo>
                    <a:pt x="167" y="37"/>
                    <a:pt x="131" y="55"/>
                    <a:pt x="95" y="96"/>
                  </a:cubicBezTo>
                  <a:cubicBezTo>
                    <a:pt x="54" y="114"/>
                    <a:pt x="36" y="150"/>
                    <a:pt x="36" y="191"/>
                  </a:cubicBezTo>
                  <a:cubicBezTo>
                    <a:pt x="18" y="227"/>
                    <a:pt x="0" y="281"/>
                    <a:pt x="0" y="322"/>
                  </a:cubicBezTo>
                  <a:cubicBezTo>
                    <a:pt x="0" y="340"/>
                    <a:pt x="18" y="376"/>
                    <a:pt x="18" y="394"/>
                  </a:cubicBezTo>
                  <a:cubicBezTo>
                    <a:pt x="36" y="453"/>
                    <a:pt x="54" y="508"/>
                    <a:pt x="95" y="548"/>
                  </a:cubicBezTo>
                  <a:cubicBezTo>
                    <a:pt x="167" y="603"/>
                    <a:pt x="244" y="643"/>
                    <a:pt x="321" y="643"/>
                  </a:cubicBezTo>
                  <a:cubicBezTo>
                    <a:pt x="376" y="643"/>
                    <a:pt x="412" y="643"/>
                    <a:pt x="452" y="621"/>
                  </a:cubicBezTo>
                  <a:cubicBezTo>
                    <a:pt x="489" y="603"/>
                    <a:pt x="525" y="584"/>
                    <a:pt x="547" y="548"/>
                  </a:cubicBezTo>
                  <a:cubicBezTo>
                    <a:pt x="584" y="508"/>
                    <a:pt x="602" y="489"/>
                    <a:pt x="620" y="453"/>
                  </a:cubicBezTo>
                  <a:cubicBezTo>
                    <a:pt x="638" y="394"/>
                    <a:pt x="638" y="358"/>
                    <a:pt x="638" y="322"/>
                  </a:cubicBezTo>
                  <a:lnTo>
                    <a:pt x="638" y="227"/>
                  </a:lnTo>
                  <a:cubicBezTo>
                    <a:pt x="620" y="168"/>
                    <a:pt x="584" y="132"/>
                    <a:pt x="547" y="96"/>
                  </a:cubicBezTo>
                  <a:cubicBezTo>
                    <a:pt x="489" y="37"/>
                    <a:pt x="412" y="1"/>
                    <a:pt x="321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"/>
            <p:cNvSpPr/>
            <p:nvPr/>
          </p:nvSpPr>
          <p:spPr>
            <a:xfrm>
              <a:off x="3443450" y="1197725"/>
              <a:ext cx="9850" cy="8850"/>
            </a:xfrm>
            <a:custGeom>
              <a:avLst/>
              <a:gdLst/>
              <a:ahLst/>
              <a:cxnLst/>
              <a:rect l="l" t="t" r="r" b="b"/>
              <a:pathLst>
                <a:path w="394" h="354" extrusionOk="0">
                  <a:moveTo>
                    <a:pt x="211" y="0"/>
                  </a:moveTo>
                  <a:cubicBezTo>
                    <a:pt x="171" y="0"/>
                    <a:pt x="129" y="16"/>
                    <a:pt x="95" y="38"/>
                  </a:cubicBezTo>
                  <a:cubicBezTo>
                    <a:pt x="55" y="61"/>
                    <a:pt x="37" y="79"/>
                    <a:pt x="18" y="97"/>
                  </a:cubicBezTo>
                  <a:cubicBezTo>
                    <a:pt x="18" y="115"/>
                    <a:pt x="0" y="151"/>
                    <a:pt x="0" y="174"/>
                  </a:cubicBezTo>
                  <a:cubicBezTo>
                    <a:pt x="0" y="210"/>
                    <a:pt x="18" y="228"/>
                    <a:pt x="18" y="264"/>
                  </a:cubicBezTo>
                  <a:cubicBezTo>
                    <a:pt x="37" y="287"/>
                    <a:pt x="55" y="305"/>
                    <a:pt x="95" y="323"/>
                  </a:cubicBezTo>
                  <a:cubicBezTo>
                    <a:pt x="127" y="344"/>
                    <a:pt x="167" y="353"/>
                    <a:pt x="205" y="353"/>
                  </a:cubicBezTo>
                  <a:cubicBezTo>
                    <a:pt x="232" y="353"/>
                    <a:pt x="258" y="349"/>
                    <a:pt x="281" y="341"/>
                  </a:cubicBezTo>
                  <a:cubicBezTo>
                    <a:pt x="299" y="323"/>
                    <a:pt x="299" y="323"/>
                    <a:pt x="322" y="305"/>
                  </a:cubicBezTo>
                  <a:cubicBezTo>
                    <a:pt x="358" y="287"/>
                    <a:pt x="394" y="228"/>
                    <a:pt x="394" y="174"/>
                  </a:cubicBezTo>
                  <a:cubicBezTo>
                    <a:pt x="394" y="133"/>
                    <a:pt x="358" y="79"/>
                    <a:pt x="322" y="61"/>
                  </a:cubicBezTo>
                  <a:cubicBezTo>
                    <a:pt x="299" y="38"/>
                    <a:pt x="299" y="38"/>
                    <a:pt x="281" y="20"/>
                  </a:cubicBezTo>
                  <a:cubicBezTo>
                    <a:pt x="260" y="6"/>
                    <a:pt x="236" y="0"/>
                    <a:pt x="211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"/>
            <p:cNvSpPr/>
            <p:nvPr/>
          </p:nvSpPr>
          <p:spPr>
            <a:xfrm>
              <a:off x="3430675" y="1243000"/>
              <a:ext cx="19350" cy="18600"/>
            </a:xfrm>
            <a:custGeom>
              <a:avLst/>
              <a:gdLst/>
              <a:ahLst/>
              <a:cxnLst/>
              <a:rect l="l" t="t" r="r" b="b"/>
              <a:pathLst>
                <a:path w="774" h="744" extrusionOk="0">
                  <a:moveTo>
                    <a:pt x="380" y="0"/>
                  </a:moveTo>
                  <a:cubicBezTo>
                    <a:pt x="303" y="0"/>
                    <a:pt x="244" y="18"/>
                    <a:pt x="190" y="59"/>
                  </a:cubicBezTo>
                  <a:cubicBezTo>
                    <a:pt x="113" y="95"/>
                    <a:pt x="77" y="150"/>
                    <a:pt x="41" y="227"/>
                  </a:cubicBezTo>
                  <a:cubicBezTo>
                    <a:pt x="18" y="285"/>
                    <a:pt x="0" y="340"/>
                    <a:pt x="18" y="417"/>
                  </a:cubicBezTo>
                  <a:cubicBezTo>
                    <a:pt x="18" y="489"/>
                    <a:pt x="59" y="566"/>
                    <a:pt x="113" y="625"/>
                  </a:cubicBezTo>
                  <a:lnTo>
                    <a:pt x="113" y="643"/>
                  </a:lnTo>
                  <a:cubicBezTo>
                    <a:pt x="187" y="717"/>
                    <a:pt x="294" y="744"/>
                    <a:pt x="402" y="744"/>
                  </a:cubicBezTo>
                  <a:cubicBezTo>
                    <a:pt x="432" y="744"/>
                    <a:pt x="463" y="742"/>
                    <a:pt x="493" y="738"/>
                  </a:cubicBezTo>
                  <a:cubicBezTo>
                    <a:pt x="606" y="697"/>
                    <a:pt x="719" y="602"/>
                    <a:pt x="738" y="471"/>
                  </a:cubicBezTo>
                  <a:cubicBezTo>
                    <a:pt x="774" y="340"/>
                    <a:pt x="738" y="208"/>
                    <a:pt x="643" y="113"/>
                  </a:cubicBezTo>
                  <a:cubicBezTo>
                    <a:pt x="606" y="59"/>
                    <a:pt x="548" y="37"/>
                    <a:pt x="493" y="18"/>
                  </a:cubicBezTo>
                  <a:cubicBezTo>
                    <a:pt x="455" y="9"/>
                    <a:pt x="421" y="5"/>
                    <a:pt x="388" y="5"/>
                  </a:cubicBezTo>
                  <a:cubicBezTo>
                    <a:pt x="369" y="5"/>
                    <a:pt x="351" y="6"/>
                    <a:pt x="332" y="9"/>
                  </a:cubicBezTo>
                  <a:lnTo>
                    <a:pt x="332" y="9"/>
                  </a:lnTo>
                  <a:cubicBezTo>
                    <a:pt x="346" y="5"/>
                    <a:pt x="360" y="0"/>
                    <a:pt x="380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"/>
            <p:cNvSpPr/>
            <p:nvPr/>
          </p:nvSpPr>
          <p:spPr>
            <a:xfrm>
              <a:off x="3473525" y="1186900"/>
              <a:ext cx="8500" cy="9525"/>
            </a:xfrm>
            <a:custGeom>
              <a:avLst/>
              <a:gdLst/>
              <a:ahLst/>
              <a:cxnLst/>
              <a:rect l="l" t="t" r="r" b="b"/>
              <a:pathLst>
                <a:path w="340" h="381" extrusionOk="0">
                  <a:moveTo>
                    <a:pt x="173" y="1"/>
                  </a:moveTo>
                  <a:cubicBezTo>
                    <a:pt x="155" y="19"/>
                    <a:pt x="136" y="19"/>
                    <a:pt x="136" y="19"/>
                  </a:cubicBezTo>
                  <a:cubicBezTo>
                    <a:pt x="114" y="19"/>
                    <a:pt x="96" y="19"/>
                    <a:pt x="96" y="41"/>
                  </a:cubicBezTo>
                  <a:cubicBezTo>
                    <a:pt x="78" y="41"/>
                    <a:pt x="60" y="59"/>
                    <a:pt x="41" y="77"/>
                  </a:cubicBezTo>
                  <a:cubicBezTo>
                    <a:pt x="23" y="96"/>
                    <a:pt x="23" y="114"/>
                    <a:pt x="23" y="132"/>
                  </a:cubicBezTo>
                  <a:cubicBezTo>
                    <a:pt x="23" y="132"/>
                    <a:pt x="1" y="154"/>
                    <a:pt x="1" y="172"/>
                  </a:cubicBezTo>
                  <a:lnTo>
                    <a:pt x="1" y="245"/>
                  </a:lnTo>
                  <a:cubicBezTo>
                    <a:pt x="23" y="286"/>
                    <a:pt x="41" y="304"/>
                    <a:pt x="60" y="322"/>
                  </a:cubicBezTo>
                  <a:cubicBezTo>
                    <a:pt x="78" y="358"/>
                    <a:pt x="136" y="381"/>
                    <a:pt x="173" y="381"/>
                  </a:cubicBezTo>
                  <a:cubicBezTo>
                    <a:pt x="191" y="381"/>
                    <a:pt x="209" y="381"/>
                    <a:pt x="227" y="358"/>
                  </a:cubicBezTo>
                  <a:cubicBezTo>
                    <a:pt x="250" y="358"/>
                    <a:pt x="268" y="340"/>
                    <a:pt x="286" y="322"/>
                  </a:cubicBezTo>
                  <a:cubicBezTo>
                    <a:pt x="304" y="304"/>
                    <a:pt x="322" y="286"/>
                    <a:pt x="322" y="245"/>
                  </a:cubicBezTo>
                  <a:cubicBezTo>
                    <a:pt x="340" y="227"/>
                    <a:pt x="340" y="191"/>
                    <a:pt x="322" y="172"/>
                  </a:cubicBezTo>
                  <a:lnTo>
                    <a:pt x="322" y="132"/>
                  </a:lnTo>
                  <a:cubicBezTo>
                    <a:pt x="322" y="114"/>
                    <a:pt x="322" y="96"/>
                    <a:pt x="304" y="96"/>
                  </a:cubicBezTo>
                  <a:cubicBezTo>
                    <a:pt x="304" y="77"/>
                    <a:pt x="286" y="59"/>
                    <a:pt x="268" y="41"/>
                  </a:cubicBezTo>
                  <a:cubicBezTo>
                    <a:pt x="268" y="41"/>
                    <a:pt x="250" y="19"/>
                    <a:pt x="227" y="19"/>
                  </a:cubicBezTo>
                  <a:cubicBezTo>
                    <a:pt x="209" y="19"/>
                    <a:pt x="191" y="1"/>
                    <a:pt x="173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"/>
            <p:cNvSpPr/>
            <p:nvPr/>
          </p:nvSpPr>
          <p:spPr>
            <a:xfrm>
              <a:off x="3476350" y="1223650"/>
              <a:ext cx="14725" cy="11350"/>
            </a:xfrm>
            <a:custGeom>
              <a:avLst/>
              <a:gdLst/>
              <a:ahLst/>
              <a:cxnLst/>
              <a:rect l="l" t="t" r="r" b="b"/>
              <a:pathLst>
                <a:path w="589" h="454" extrusionOk="0">
                  <a:moveTo>
                    <a:pt x="304" y="1"/>
                  </a:moveTo>
                  <a:cubicBezTo>
                    <a:pt x="1" y="1"/>
                    <a:pt x="1" y="453"/>
                    <a:pt x="304" y="453"/>
                  </a:cubicBezTo>
                  <a:cubicBezTo>
                    <a:pt x="589" y="453"/>
                    <a:pt x="589" y="1"/>
                    <a:pt x="304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"/>
            <p:cNvSpPr/>
            <p:nvPr/>
          </p:nvSpPr>
          <p:spPr>
            <a:xfrm>
              <a:off x="3343025" y="1267550"/>
              <a:ext cx="12350" cy="11775"/>
            </a:xfrm>
            <a:custGeom>
              <a:avLst/>
              <a:gdLst/>
              <a:ahLst/>
              <a:cxnLst/>
              <a:rect l="l" t="t" r="r" b="b"/>
              <a:pathLst>
                <a:path w="494" h="471" extrusionOk="0">
                  <a:moveTo>
                    <a:pt x="245" y="0"/>
                  </a:moveTo>
                  <a:cubicBezTo>
                    <a:pt x="208" y="0"/>
                    <a:pt x="172" y="0"/>
                    <a:pt x="154" y="18"/>
                  </a:cubicBezTo>
                  <a:cubicBezTo>
                    <a:pt x="113" y="18"/>
                    <a:pt x="95" y="36"/>
                    <a:pt x="77" y="54"/>
                  </a:cubicBezTo>
                  <a:cubicBezTo>
                    <a:pt x="59" y="72"/>
                    <a:pt x="41" y="113"/>
                    <a:pt x="18" y="131"/>
                  </a:cubicBezTo>
                  <a:cubicBezTo>
                    <a:pt x="0" y="167"/>
                    <a:pt x="0" y="208"/>
                    <a:pt x="0" y="226"/>
                  </a:cubicBezTo>
                  <a:cubicBezTo>
                    <a:pt x="0" y="262"/>
                    <a:pt x="0" y="280"/>
                    <a:pt x="18" y="299"/>
                  </a:cubicBezTo>
                  <a:cubicBezTo>
                    <a:pt x="18" y="339"/>
                    <a:pt x="41" y="375"/>
                    <a:pt x="77" y="394"/>
                  </a:cubicBezTo>
                  <a:cubicBezTo>
                    <a:pt x="95" y="412"/>
                    <a:pt x="113" y="434"/>
                    <a:pt x="113" y="434"/>
                  </a:cubicBezTo>
                  <a:cubicBezTo>
                    <a:pt x="154" y="470"/>
                    <a:pt x="208" y="470"/>
                    <a:pt x="245" y="470"/>
                  </a:cubicBezTo>
                  <a:cubicBezTo>
                    <a:pt x="285" y="470"/>
                    <a:pt x="303" y="470"/>
                    <a:pt x="340" y="452"/>
                  </a:cubicBezTo>
                  <a:cubicBezTo>
                    <a:pt x="358" y="452"/>
                    <a:pt x="398" y="434"/>
                    <a:pt x="416" y="394"/>
                  </a:cubicBezTo>
                  <a:cubicBezTo>
                    <a:pt x="435" y="375"/>
                    <a:pt x="453" y="357"/>
                    <a:pt x="471" y="321"/>
                  </a:cubicBezTo>
                  <a:cubicBezTo>
                    <a:pt x="471" y="299"/>
                    <a:pt x="493" y="262"/>
                    <a:pt x="493" y="226"/>
                  </a:cubicBezTo>
                  <a:cubicBezTo>
                    <a:pt x="493" y="208"/>
                    <a:pt x="471" y="185"/>
                    <a:pt x="471" y="167"/>
                  </a:cubicBezTo>
                  <a:cubicBezTo>
                    <a:pt x="471" y="131"/>
                    <a:pt x="435" y="95"/>
                    <a:pt x="416" y="54"/>
                  </a:cubicBezTo>
                  <a:cubicBezTo>
                    <a:pt x="398" y="54"/>
                    <a:pt x="380" y="36"/>
                    <a:pt x="358" y="18"/>
                  </a:cubicBezTo>
                  <a:cubicBezTo>
                    <a:pt x="321" y="0"/>
                    <a:pt x="285" y="0"/>
                    <a:pt x="245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"/>
            <p:cNvSpPr/>
            <p:nvPr/>
          </p:nvSpPr>
          <p:spPr>
            <a:xfrm>
              <a:off x="3395825" y="1278400"/>
              <a:ext cx="8075" cy="7475"/>
            </a:xfrm>
            <a:custGeom>
              <a:avLst/>
              <a:gdLst/>
              <a:ahLst/>
              <a:cxnLst/>
              <a:rect l="l" t="t" r="r" b="b"/>
              <a:pathLst>
                <a:path w="323" h="299" extrusionOk="0">
                  <a:moveTo>
                    <a:pt x="168" y="0"/>
                  </a:moveTo>
                  <a:cubicBezTo>
                    <a:pt x="150" y="0"/>
                    <a:pt x="114" y="0"/>
                    <a:pt x="96" y="18"/>
                  </a:cubicBezTo>
                  <a:cubicBezTo>
                    <a:pt x="78" y="18"/>
                    <a:pt x="78" y="18"/>
                    <a:pt x="78" y="36"/>
                  </a:cubicBezTo>
                  <a:cubicBezTo>
                    <a:pt x="37" y="36"/>
                    <a:pt x="37" y="55"/>
                    <a:pt x="19" y="73"/>
                  </a:cubicBezTo>
                  <a:cubicBezTo>
                    <a:pt x="1" y="91"/>
                    <a:pt x="1" y="113"/>
                    <a:pt x="1" y="150"/>
                  </a:cubicBezTo>
                  <a:cubicBezTo>
                    <a:pt x="1" y="168"/>
                    <a:pt x="1" y="186"/>
                    <a:pt x="19" y="204"/>
                  </a:cubicBezTo>
                  <a:cubicBezTo>
                    <a:pt x="37" y="226"/>
                    <a:pt x="37" y="245"/>
                    <a:pt x="78" y="263"/>
                  </a:cubicBezTo>
                  <a:lnTo>
                    <a:pt x="96" y="281"/>
                  </a:lnTo>
                  <a:cubicBezTo>
                    <a:pt x="114" y="281"/>
                    <a:pt x="150" y="299"/>
                    <a:pt x="168" y="299"/>
                  </a:cubicBezTo>
                  <a:cubicBezTo>
                    <a:pt x="191" y="299"/>
                    <a:pt x="227" y="281"/>
                    <a:pt x="245" y="281"/>
                  </a:cubicBezTo>
                  <a:cubicBezTo>
                    <a:pt x="281" y="245"/>
                    <a:pt x="322" y="204"/>
                    <a:pt x="322" y="150"/>
                  </a:cubicBezTo>
                  <a:cubicBezTo>
                    <a:pt x="322" y="91"/>
                    <a:pt x="281" y="36"/>
                    <a:pt x="245" y="18"/>
                  </a:cubicBezTo>
                  <a:cubicBezTo>
                    <a:pt x="227" y="0"/>
                    <a:pt x="191" y="0"/>
                    <a:pt x="168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"/>
            <p:cNvSpPr/>
            <p:nvPr/>
          </p:nvSpPr>
          <p:spPr>
            <a:xfrm>
              <a:off x="3462775" y="1252950"/>
              <a:ext cx="21625" cy="21625"/>
            </a:xfrm>
            <a:custGeom>
              <a:avLst/>
              <a:gdLst/>
              <a:ahLst/>
              <a:cxnLst/>
              <a:rect l="l" t="t" r="r" b="b"/>
              <a:pathLst>
                <a:path w="865" h="865" extrusionOk="0">
                  <a:moveTo>
                    <a:pt x="431" y="0"/>
                  </a:moveTo>
                  <a:cubicBezTo>
                    <a:pt x="376" y="0"/>
                    <a:pt x="318" y="19"/>
                    <a:pt x="281" y="37"/>
                  </a:cubicBezTo>
                  <a:cubicBezTo>
                    <a:pt x="227" y="55"/>
                    <a:pt x="168" y="91"/>
                    <a:pt x="132" y="132"/>
                  </a:cubicBezTo>
                  <a:cubicBezTo>
                    <a:pt x="91" y="168"/>
                    <a:pt x="55" y="227"/>
                    <a:pt x="55" y="263"/>
                  </a:cubicBezTo>
                  <a:cubicBezTo>
                    <a:pt x="19" y="317"/>
                    <a:pt x="1" y="376"/>
                    <a:pt x="19" y="430"/>
                  </a:cubicBezTo>
                  <a:lnTo>
                    <a:pt x="19" y="543"/>
                  </a:lnTo>
                  <a:cubicBezTo>
                    <a:pt x="55" y="620"/>
                    <a:pt x="73" y="679"/>
                    <a:pt x="132" y="733"/>
                  </a:cubicBezTo>
                  <a:cubicBezTo>
                    <a:pt x="168" y="751"/>
                    <a:pt x="186" y="792"/>
                    <a:pt x="227" y="810"/>
                  </a:cubicBezTo>
                  <a:cubicBezTo>
                    <a:pt x="281" y="846"/>
                    <a:pt x="358" y="864"/>
                    <a:pt x="431" y="864"/>
                  </a:cubicBezTo>
                  <a:cubicBezTo>
                    <a:pt x="490" y="864"/>
                    <a:pt x="544" y="846"/>
                    <a:pt x="603" y="828"/>
                  </a:cubicBezTo>
                  <a:cubicBezTo>
                    <a:pt x="657" y="810"/>
                    <a:pt x="698" y="769"/>
                    <a:pt x="734" y="733"/>
                  </a:cubicBezTo>
                  <a:cubicBezTo>
                    <a:pt x="793" y="697"/>
                    <a:pt x="811" y="656"/>
                    <a:pt x="829" y="602"/>
                  </a:cubicBezTo>
                  <a:cubicBezTo>
                    <a:pt x="865" y="543"/>
                    <a:pt x="865" y="489"/>
                    <a:pt x="865" y="430"/>
                  </a:cubicBezTo>
                  <a:cubicBezTo>
                    <a:pt x="865" y="394"/>
                    <a:pt x="865" y="358"/>
                    <a:pt x="847" y="317"/>
                  </a:cubicBezTo>
                  <a:cubicBezTo>
                    <a:pt x="829" y="245"/>
                    <a:pt x="793" y="186"/>
                    <a:pt x="734" y="132"/>
                  </a:cubicBezTo>
                  <a:cubicBezTo>
                    <a:pt x="716" y="114"/>
                    <a:pt x="680" y="91"/>
                    <a:pt x="657" y="73"/>
                  </a:cubicBezTo>
                  <a:cubicBezTo>
                    <a:pt x="585" y="19"/>
                    <a:pt x="508" y="0"/>
                    <a:pt x="431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"/>
            <p:cNvSpPr/>
            <p:nvPr/>
          </p:nvSpPr>
          <p:spPr>
            <a:xfrm>
              <a:off x="3297325" y="1241075"/>
              <a:ext cx="13250" cy="13250"/>
            </a:xfrm>
            <a:custGeom>
              <a:avLst/>
              <a:gdLst/>
              <a:ahLst/>
              <a:cxnLst/>
              <a:rect l="l" t="t" r="r" b="b"/>
              <a:pathLst>
                <a:path w="530" h="530" extrusionOk="0">
                  <a:moveTo>
                    <a:pt x="263" y="0"/>
                  </a:moveTo>
                  <a:cubicBezTo>
                    <a:pt x="245" y="0"/>
                    <a:pt x="209" y="0"/>
                    <a:pt x="173" y="23"/>
                  </a:cubicBezTo>
                  <a:cubicBezTo>
                    <a:pt x="132" y="41"/>
                    <a:pt x="114" y="59"/>
                    <a:pt x="96" y="77"/>
                  </a:cubicBezTo>
                  <a:cubicBezTo>
                    <a:pt x="59" y="95"/>
                    <a:pt x="37" y="136"/>
                    <a:pt x="37" y="172"/>
                  </a:cubicBezTo>
                  <a:cubicBezTo>
                    <a:pt x="19" y="190"/>
                    <a:pt x="1" y="227"/>
                    <a:pt x="19" y="267"/>
                  </a:cubicBezTo>
                  <a:lnTo>
                    <a:pt x="19" y="340"/>
                  </a:lnTo>
                  <a:cubicBezTo>
                    <a:pt x="37" y="380"/>
                    <a:pt x="59" y="417"/>
                    <a:pt x="96" y="453"/>
                  </a:cubicBezTo>
                  <a:cubicBezTo>
                    <a:pt x="114" y="453"/>
                    <a:pt x="114" y="475"/>
                    <a:pt x="132" y="494"/>
                  </a:cubicBezTo>
                  <a:cubicBezTo>
                    <a:pt x="191" y="512"/>
                    <a:pt x="227" y="530"/>
                    <a:pt x="263" y="530"/>
                  </a:cubicBezTo>
                  <a:cubicBezTo>
                    <a:pt x="304" y="530"/>
                    <a:pt x="340" y="512"/>
                    <a:pt x="376" y="512"/>
                  </a:cubicBezTo>
                  <a:cubicBezTo>
                    <a:pt x="399" y="494"/>
                    <a:pt x="435" y="475"/>
                    <a:pt x="453" y="453"/>
                  </a:cubicBezTo>
                  <a:cubicBezTo>
                    <a:pt x="489" y="417"/>
                    <a:pt x="512" y="399"/>
                    <a:pt x="512" y="362"/>
                  </a:cubicBezTo>
                  <a:cubicBezTo>
                    <a:pt x="530" y="340"/>
                    <a:pt x="530" y="304"/>
                    <a:pt x="530" y="267"/>
                  </a:cubicBezTo>
                  <a:lnTo>
                    <a:pt x="530" y="190"/>
                  </a:lnTo>
                  <a:cubicBezTo>
                    <a:pt x="512" y="154"/>
                    <a:pt x="489" y="114"/>
                    <a:pt x="453" y="77"/>
                  </a:cubicBezTo>
                  <a:cubicBezTo>
                    <a:pt x="435" y="59"/>
                    <a:pt x="417" y="59"/>
                    <a:pt x="399" y="41"/>
                  </a:cubicBezTo>
                  <a:cubicBezTo>
                    <a:pt x="358" y="23"/>
                    <a:pt x="322" y="0"/>
                    <a:pt x="263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"/>
            <p:cNvSpPr/>
            <p:nvPr/>
          </p:nvSpPr>
          <p:spPr>
            <a:xfrm>
              <a:off x="3377975" y="1126625"/>
              <a:ext cx="12225" cy="12225"/>
            </a:xfrm>
            <a:custGeom>
              <a:avLst/>
              <a:gdLst/>
              <a:ahLst/>
              <a:cxnLst/>
              <a:rect l="l" t="t" r="r" b="b"/>
              <a:pathLst>
                <a:path w="489" h="489" extrusionOk="0">
                  <a:moveTo>
                    <a:pt x="244" y="0"/>
                  </a:moveTo>
                  <a:cubicBezTo>
                    <a:pt x="204" y="0"/>
                    <a:pt x="167" y="0"/>
                    <a:pt x="149" y="18"/>
                  </a:cubicBezTo>
                  <a:cubicBezTo>
                    <a:pt x="113" y="18"/>
                    <a:pt x="91" y="37"/>
                    <a:pt x="54" y="55"/>
                  </a:cubicBezTo>
                  <a:cubicBezTo>
                    <a:pt x="36" y="95"/>
                    <a:pt x="18" y="113"/>
                    <a:pt x="18" y="150"/>
                  </a:cubicBezTo>
                  <a:cubicBezTo>
                    <a:pt x="0" y="168"/>
                    <a:pt x="0" y="208"/>
                    <a:pt x="0" y="245"/>
                  </a:cubicBezTo>
                  <a:lnTo>
                    <a:pt x="0" y="303"/>
                  </a:lnTo>
                  <a:cubicBezTo>
                    <a:pt x="18" y="340"/>
                    <a:pt x="36" y="376"/>
                    <a:pt x="54" y="417"/>
                  </a:cubicBezTo>
                  <a:cubicBezTo>
                    <a:pt x="72" y="417"/>
                    <a:pt x="91" y="435"/>
                    <a:pt x="113" y="453"/>
                  </a:cubicBezTo>
                  <a:cubicBezTo>
                    <a:pt x="149" y="471"/>
                    <a:pt x="186" y="489"/>
                    <a:pt x="244" y="489"/>
                  </a:cubicBezTo>
                  <a:cubicBezTo>
                    <a:pt x="262" y="489"/>
                    <a:pt x="299" y="471"/>
                    <a:pt x="339" y="453"/>
                  </a:cubicBezTo>
                  <a:cubicBezTo>
                    <a:pt x="357" y="453"/>
                    <a:pt x="394" y="435"/>
                    <a:pt x="412" y="417"/>
                  </a:cubicBezTo>
                  <a:cubicBezTo>
                    <a:pt x="430" y="394"/>
                    <a:pt x="452" y="358"/>
                    <a:pt x="471" y="340"/>
                  </a:cubicBezTo>
                  <a:cubicBezTo>
                    <a:pt x="471" y="303"/>
                    <a:pt x="489" y="263"/>
                    <a:pt x="489" y="245"/>
                  </a:cubicBezTo>
                  <a:cubicBezTo>
                    <a:pt x="471" y="208"/>
                    <a:pt x="471" y="190"/>
                    <a:pt x="471" y="168"/>
                  </a:cubicBezTo>
                  <a:cubicBezTo>
                    <a:pt x="471" y="132"/>
                    <a:pt x="430" y="95"/>
                    <a:pt x="412" y="55"/>
                  </a:cubicBezTo>
                  <a:cubicBezTo>
                    <a:pt x="394" y="55"/>
                    <a:pt x="376" y="37"/>
                    <a:pt x="357" y="18"/>
                  </a:cubicBezTo>
                  <a:cubicBezTo>
                    <a:pt x="317" y="0"/>
                    <a:pt x="281" y="0"/>
                    <a:pt x="244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"/>
            <p:cNvSpPr/>
            <p:nvPr/>
          </p:nvSpPr>
          <p:spPr>
            <a:xfrm>
              <a:off x="3460400" y="1153425"/>
              <a:ext cx="15525" cy="16075"/>
            </a:xfrm>
            <a:custGeom>
              <a:avLst/>
              <a:gdLst/>
              <a:ahLst/>
              <a:cxnLst/>
              <a:rect l="l" t="t" r="r" b="b"/>
              <a:pathLst>
                <a:path w="621" h="643" extrusionOk="0">
                  <a:moveTo>
                    <a:pt x="300" y="1"/>
                  </a:moveTo>
                  <a:cubicBezTo>
                    <a:pt x="263" y="1"/>
                    <a:pt x="227" y="1"/>
                    <a:pt x="186" y="41"/>
                  </a:cubicBezTo>
                  <a:cubicBezTo>
                    <a:pt x="150" y="41"/>
                    <a:pt x="114" y="59"/>
                    <a:pt x="96" y="96"/>
                  </a:cubicBezTo>
                  <a:cubicBezTo>
                    <a:pt x="55" y="136"/>
                    <a:pt x="37" y="154"/>
                    <a:pt x="19" y="191"/>
                  </a:cubicBezTo>
                  <a:cubicBezTo>
                    <a:pt x="1" y="227"/>
                    <a:pt x="1" y="286"/>
                    <a:pt x="1" y="322"/>
                  </a:cubicBezTo>
                  <a:lnTo>
                    <a:pt x="1" y="399"/>
                  </a:lnTo>
                  <a:cubicBezTo>
                    <a:pt x="19" y="453"/>
                    <a:pt x="55" y="512"/>
                    <a:pt x="96" y="548"/>
                  </a:cubicBezTo>
                  <a:cubicBezTo>
                    <a:pt x="114" y="566"/>
                    <a:pt x="132" y="566"/>
                    <a:pt x="150" y="589"/>
                  </a:cubicBezTo>
                  <a:cubicBezTo>
                    <a:pt x="209" y="625"/>
                    <a:pt x="245" y="643"/>
                    <a:pt x="300" y="643"/>
                  </a:cubicBezTo>
                  <a:cubicBezTo>
                    <a:pt x="358" y="643"/>
                    <a:pt x="395" y="625"/>
                    <a:pt x="435" y="607"/>
                  </a:cubicBezTo>
                  <a:cubicBezTo>
                    <a:pt x="471" y="589"/>
                    <a:pt x="508" y="566"/>
                    <a:pt x="526" y="548"/>
                  </a:cubicBezTo>
                  <a:cubicBezTo>
                    <a:pt x="566" y="512"/>
                    <a:pt x="585" y="476"/>
                    <a:pt x="603" y="435"/>
                  </a:cubicBezTo>
                  <a:cubicBezTo>
                    <a:pt x="621" y="399"/>
                    <a:pt x="621" y="362"/>
                    <a:pt x="621" y="322"/>
                  </a:cubicBezTo>
                  <a:lnTo>
                    <a:pt x="621" y="227"/>
                  </a:lnTo>
                  <a:cubicBezTo>
                    <a:pt x="603" y="191"/>
                    <a:pt x="566" y="136"/>
                    <a:pt x="526" y="96"/>
                  </a:cubicBezTo>
                  <a:cubicBezTo>
                    <a:pt x="508" y="77"/>
                    <a:pt x="490" y="59"/>
                    <a:pt x="471" y="41"/>
                  </a:cubicBezTo>
                  <a:cubicBezTo>
                    <a:pt x="413" y="23"/>
                    <a:pt x="358" y="1"/>
                    <a:pt x="300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"/>
            <p:cNvSpPr/>
            <p:nvPr/>
          </p:nvSpPr>
          <p:spPr>
            <a:xfrm>
              <a:off x="3501800" y="1203425"/>
              <a:ext cx="8500" cy="7600"/>
            </a:xfrm>
            <a:custGeom>
              <a:avLst/>
              <a:gdLst/>
              <a:ahLst/>
              <a:cxnLst/>
              <a:rect l="l" t="t" r="r" b="b"/>
              <a:pathLst>
                <a:path w="340" h="304" extrusionOk="0">
                  <a:moveTo>
                    <a:pt x="154" y="0"/>
                  </a:moveTo>
                  <a:cubicBezTo>
                    <a:pt x="114" y="0"/>
                    <a:pt x="78" y="18"/>
                    <a:pt x="41" y="59"/>
                  </a:cubicBezTo>
                  <a:cubicBezTo>
                    <a:pt x="41" y="59"/>
                    <a:pt x="23" y="77"/>
                    <a:pt x="23" y="95"/>
                  </a:cubicBezTo>
                  <a:cubicBezTo>
                    <a:pt x="1" y="131"/>
                    <a:pt x="1" y="190"/>
                    <a:pt x="23" y="226"/>
                  </a:cubicBezTo>
                  <a:cubicBezTo>
                    <a:pt x="23" y="226"/>
                    <a:pt x="41" y="226"/>
                    <a:pt x="41" y="244"/>
                  </a:cubicBezTo>
                  <a:cubicBezTo>
                    <a:pt x="59" y="285"/>
                    <a:pt x="114" y="303"/>
                    <a:pt x="154" y="303"/>
                  </a:cubicBezTo>
                  <a:cubicBezTo>
                    <a:pt x="191" y="303"/>
                    <a:pt x="227" y="303"/>
                    <a:pt x="249" y="285"/>
                  </a:cubicBezTo>
                  <a:lnTo>
                    <a:pt x="286" y="285"/>
                  </a:lnTo>
                  <a:cubicBezTo>
                    <a:pt x="304" y="262"/>
                    <a:pt x="304" y="244"/>
                    <a:pt x="322" y="244"/>
                  </a:cubicBezTo>
                  <a:cubicBezTo>
                    <a:pt x="340" y="208"/>
                    <a:pt x="340" y="190"/>
                    <a:pt x="340" y="149"/>
                  </a:cubicBezTo>
                  <a:cubicBezTo>
                    <a:pt x="340" y="131"/>
                    <a:pt x="340" y="113"/>
                    <a:pt x="322" y="77"/>
                  </a:cubicBezTo>
                  <a:cubicBezTo>
                    <a:pt x="322" y="59"/>
                    <a:pt x="286" y="18"/>
                    <a:pt x="249" y="18"/>
                  </a:cubicBezTo>
                  <a:cubicBezTo>
                    <a:pt x="227" y="18"/>
                    <a:pt x="191" y="0"/>
                    <a:pt x="154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"/>
            <p:cNvSpPr/>
            <p:nvPr/>
          </p:nvSpPr>
          <p:spPr>
            <a:xfrm>
              <a:off x="3370850" y="1211000"/>
              <a:ext cx="8950" cy="8950"/>
            </a:xfrm>
            <a:custGeom>
              <a:avLst/>
              <a:gdLst/>
              <a:ahLst/>
              <a:cxnLst/>
              <a:rect l="l" t="t" r="r" b="b"/>
              <a:pathLst>
                <a:path w="358" h="358" extrusionOk="0">
                  <a:moveTo>
                    <a:pt x="172" y="0"/>
                  </a:moveTo>
                  <a:cubicBezTo>
                    <a:pt x="149" y="0"/>
                    <a:pt x="131" y="0"/>
                    <a:pt x="95" y="18"/>
                  </a:cubicBezTo>
                  <a:cubicBezTo>
                    <a:pt x="77" y="18"/>
                    <a:pt x="59" y="36"/>
                    <a:pt x="36" y="54"/>
                  </a:cubicBezTo>
                  <a:cubicBezTo>
                    <a:pt x="36" y="73"/>
                    <a:pt x="18" y="95"/>
                    <a:pt x="0" y="113"/>
                  </a:cubicBezTo>
                  <a:lnTo>
                    <a:pt x="0" y="168"/>
                  </a:lnTo>
                  <a:lnTo>
                    <a:pt x="0" y="226"/>
                  </a:lnTo>
                  <a:cubicBezTo>
                    <a:pt x="0" y="244"/>
                    <a:pt x="18" y="281"/>
                    <a:pt x="36" y="299"/>
                  </a:cubicBezTo>
                  <a:cubicBezTo>
                    <a:pt x="59" y="299"/>
                    <a:pt x="77" y="321"/>
                    <a:pt x="77" y="321"/>
                  </a:cubicBezTo>
                  <a:cubicBezTo>
                    <a:pt x="113" y="339"/>
                    <a:pt x="131" y="358"/>
                    <a:pt x="172" y="358"/>
                  </a:cubicBezTo>
                  <a:lnTo>
                    <a:pt x="190" y="358"/>
                  </a:lnTo>
                  <a:cubicBezTo>
                    <a:pt x="226" y="339"/>
                    <a:pt x="244" y="339"/>
                    <a:pt x="262" y="321"/>
                  </a:cubicBezTo>
                  <a:cubicBezTo>
                    <a:pt x="285" y="321"/>
                    <a:pt x="285" y="299"/>
                    <a:pt x="303" y="299"/>
                  </a:cubicBezTo>
                  <a:lnTo>
                    <a:pt x="321" y="281"/>
                  </a:lnTo>
                  <a:cubicBezTo>
                    <a:pt x="321" y="281"/>
                    <a:pt x="339" y="263"/>
                    <a:pt x="339" y="244"/>
                  </a:cubicBezTo>
                  <a:cubicBezTo>
                    <a:pt x="357" y="226"/>
                    <a:pt x="357" y="186"/>
                    <a:pt x="357" y="168"/>
                  </a:cubicBezTo>
                  <a:lnTo>
                    <a:pt x="357" y="131"/>
                  </a:lnTo>
                  <a:cubicBezTo>
                    <a:pt x="339" y="113"/>
                    <a:pt x="339" y="73"/>
                    <a:pt x="321" y="54"/>
                  </a:cubicBezTo>
                  <a:lnTo>
                    <a:pt x="303" y="54"/>
                  </a:lnTo>
                  <a:lnTo>
                    <a:pt x="262" y="18"/>
                  </a:lnTo>
                  <a:cubicBezTo>
                    <a:pt x="244" y="18"/>
                    <a:pt x="226" y="18"/>
                    <a:pt x="226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4" name="Google Shape;474;p4"/>
          <p:cNvSpPr/>
          <p:nvPr/>
        </p:nvSpPr>
        <p:spPr>
          <a:xfrm>
            <a:off x="-448425" y="4042624"/>
            <a:ext cx="1006830" cy="1191316"/>
          </a:xfrm>
          <a:custGeom>
            <a:avLst/>
            <a:gdLst/>
            <a:ahLst/>
            <a:cxnLst/>
            <a:rect l="l" t="t" r="r" b="b"/>
            <a:pathLst>
              <a:path w="7334" h="8678" extrusionOk="0">
                <a:moveTo>
                  <a:pt x="1406" y="4804"/>
                </a:moveTo>
                <a:lnTo>
                  <a:pt x="1406" y="4804"/>
                </a:lnTo>
                <a:cubicBezTo>
                  <a:pt x="1405" y="4808"/>
                  <a:pt x="1404" y="4811"/>
                  <a:pt x="1402" y="4811"/>
                </a:cubicBezTo>
                <a:cubicBezTo>
                  <a:pt x="1401" y="4811"/>
                  <a:pt x="1400" y="4810"/>
                  <a:pt x="1398" y="4809"/>
                </a:cubicBezTo>
                <a:lnTo>
                  <a:pt x="1406" y="4804"/>
                </a:lnTo>
                <a:close/>
                <a:moveTo>
                  <a:pt x="6885" y="0"/>
                </a:moveTo>
                <a:cubicBezTo>
                  <a:pt x="6843" y="0"/>
                  <a:pt x="6802" y="15"/>
                  <a:pt x="6768" y="41"/>
                </a:cubicBezTo>
                <a:cubicBezTo>
                  <a:pt x="4999" y="1000"/>
                  <a:pt x="3262" y="1999"/>
                  <a:pt x="1548" y="3053"/>
                </a:cubicBezTo>
                <a:cubicBezTo>
                  <a:pt x="1059" y="3338"/>
                  <a:pt x="589" y="3641"/>
                  <a:pt x="95" y="3940"/>
                </a:cubicBezTo>
                <a:cubicBezTo>
                  <a:pt x="23" y="3999"/>
                  <a:pt x="0" y="4130"/>
                  <a:pt x="59" y="4207"/>
                </a:cubicBezTo>
                <a:cubicBezTo>
                  <a:pt x="90" y="4258"/>
                  <a:pt x="139" y="4280"/>
                  <a:pt x="193" y="4280"/>
                </a:cubicBezTo>
                <a:cubicBezTo>
                  <a:pt x="235" y="4280"/>
                  <a:pt x="280" y="4267"/>
                  <a:pt x="322" y="4243"/>
                </a:cubicBezTo>
                <a:cubicBezTo>
                  <a:pt x="2018" y="3189"/>
                  <a:pt x="3755" y="2149"/>
                  <a:pt x="5506" y="1171"/>
                </a:cubicBezTo>
                <a:cubicBezTo>
                  <a:pt x="5936" y="920"/>
                  <a:pt x="6370" y="673"/>
                  <a:pt x="6801" y="435"/>
                </a:cubicBezTo>
                <a:lnTo>
                  <a:pt x="6801" y="435"/>
                </a:lnTo>
                <a:cubicBezTo>
                  <a:pt x="6966" y="781"/>
                  <a:pt x="6932" y="1187"/>
                  <a:pt x="6881" y="1565"/>
                </a:cubicBezTo>
                <a:cubicBezTo>
                  <a:pt x="6809" y="2112"/>
                  <a:pt x="6714" y="2642"/>
                  <a:pt x="6601" y="3189"/>
                </a:cubicBezTo>
                <a:cubicBezTo>
                  <a:pt x="6393" y="4320"/>
                  <a:pt x="6130" y="5428"/>
                  <a:pt x="5845" y="6541"/>
                </a:cubicBezTo>
                <a:cubicBezTo>
                  <a:pt x="5700" y="7084"/>
                  <a:pt x="5551" y="7623"/>
                  <a:pt x="5390" y="8164"/>
                </a:cubicBezTo>
                <a:lnTo>
                  <a:pt x="5390" y="8164"/>
                </a:lnTo>
                <a:cubicBezTo>
                  <a:pt x="4327" y="7229"/>
                  <a:pt x="3251" y="6313"/>
                  <a:pt x="2190" y="5392"/>
                </a:cubicBezTo>
                <a:cubicBezTo>
                  <a:pt x="2036" y="5279"/>
                  <a:pt x="1905" y="5148"/>
                  <a:pt x="1756" y="5035"/>
                </a:cubicBezTo>
                <a:cubicBezTo>
                  <a:pt x="1679" y="4976"/>
                  <a:pt x="1606" y="4904"/>
                  <a:pt x="1548" y="4845"/>
                </a:cubicBezTo>
                <a:cubicBezTo>
                  <a:pt x="1516" y="4829"/>
                  <a:pt x="1480" y="4799"/>
                  <a:pt x="1448" y="4780"/>
                </a:cubicBezTo>
                <a:lnTo>
                  <a:pt x="1448" y="4780"/>
                </a:lnTo>
                <a:lnTo>
                  <a:pt x="1530" y="4732"/>
                </a:lnTo>
                <a:cubicBezTo>
                  <a:pt x="1625" y="4695"/>
                  <a:pt x="1697" y="4659"/>
                  <a:pt x="1774" y="4619"/>
                </a:cubicBezTo>
                <a:cubicBezTo>
                  <a:pt x="1946" y="4546"/>
                  <a:pt x="2095" y="4469"/>
                  <a:pt x="2262" y="4392"/>
                </a:cubicBezTo>
                <a:cubicBezTo>
                  <a:pt x="2905" y="4071"/>
                  <a:pt x="3529" y="3714"/>
                  <a:pt x="4131" y="3356"/>
                </a:cubicBezTo>
                <a:cubicBezTo>
                  <a:pt x="4666" y="3037"/>
                  <a:pt x="5191" y="2709"/>
                  <a:pt x="5704" y="2359"/>
                </a:cubicBezTo>
                <a:lnTo>
                  <a:pt x="5704" y="2359"/>
                </a:lnTo>
                <a:cubicBezTo>
                  <a:pt x="5379" y="3379"/>
                  <a:pt x="5076" y="4390"/>
                  <a:pt x="4773" y="5410"/>
                </a:cubicBezTo>
                <a:cubicBezTo>
                  <a:pt x="4706" y="5651"/>
                  <a:pt x="4638" y="5900"/>
                  <a:pt x="4565" y="6146"/>
                </a:cubicBezTo>
                <a:lnTo>
                  <a:pt x="4565" y="6146"/>
                </a:lnTo>
                <a:cubicBezTo>
                  <a:pt x="4143" y="5799"/>
                  <a:pt x="3730" y="5461"/>
                  <a:pt x="3322" y="5112"/>
                </a:cubicBezTo>
                <a:lnTo>
                  <a:pt x="3322" y="5112"/>
                </a:lnTo>
                <a:cubicBezTo>
                  <a:pt x="3559" y="4783"/>
                  <a:pt x="3845" y="4506"/>
                  <a:pt x="4178" y="4287"/>
                </a:cubicBezTo>
                <a:lnTo>
                  <a:pt x="4178" y="4287"/>
                </a:lnTo>
                <a:cubicBezTo>
                  <a:pt x="4101" y="4548"/>
                  <a:pt x="4030" y="4805"/>
                  <a:pt x="3959" y="5053"/>
                </a:cubicBezTo>
                <a:cubicBezTo>
                  <a:pt x="3923" y="5166"/>
                  <a:pt x="3959" y="5261"/>
                  <a:pt x="4054" y="5315"/>
                </a:cubicBezTo>
                <a:cubicBezTo>
                  <a:pt x="4075" y="5320"/>
                  <a:pt x="4098" y="5323"/>
                  <a:pt x="4122" y="5323"/>
                </a:cubicBezTo>
                <a:cubicBezTo>
                  <a:pt x="4202" y="5323"/>
                  <a:pt x="4284" y="5290"/>
                  <a:pt x="4298" y="5202"/>
                </a:cubicBezTo>
                <a:cubicBezTo>
                  <a:pt x="4434" y="4809"/>
                  <a:pt x="4547" y="4392"/>
                  <a:pt x="4660" y="3981"/>
                </a:cubicBezTo>
                <a:cubicBezTo>
                  <a:pt x="4678" y="3904"/>
                  <a:pt x="4678" y="3827"/>
                  <a:pt x="4619" y="3773"/>
                </a:cubicBezTo>
                <a:cubicBezTo>
                  <a:pt x="4584" y="3734"/>
                  <a:pt x="4539" y="3713"/>
                  <a:pt x="4491" y="3713"/>
                </a:cubicBezTo>
                <a:cubicBezTo>
                  <a:pt x="4465" y="3713"/>
                  <a:pt x="4438" y="3719"/>
                  <a:pt x="4411" y="3732"/>
                </a:cubicBezTo>
                <a:cubicBezTo>
                  <a:pt x="3810" y="4017"/>
                  <a:pt x="3280" y="4469"/>
                  <a:pt x="2923" y="5035"/>
                </a:cubicBezTo>
                <a:cubicBezTo>
                  <a:pt x="2869" y="5130"/>
                  <a:pt x="2869" y="5225"/>
                  <a:pt x="2941" y="5297"/>
                </a:cubicBezTo>
                <a:cubicBezTo>
                  <a:pt x="3470" y="5750"/>
                  <a:pt x="4018" y="6184"/>
                  <a:pt x="4547" y="6618"/>
                </a:cubicBezTo>
                <a:cubicBezTo>
                  <a:pt x="4582" y="6653"/>
                  <a:pt x="4621" y="6668"/>
                  <a:pt x="4659" y="6668"/>
                </a:cubicBezTo>
                <a:cubicBezTo>
                  <a:pt x="4742" y="6668"/>
                  <a:pt x="4821" y="6595"/>
                  <a:pt x="4845" y="6505"/>
                </a:cubicBezTo>
                <a:cubicBezTo>
                  <a:pt x="5280" y="4976"/>
                  <a:pt x="5732" y="3470"/>
                  <a:pt x="6221" y="1963"/>
                </a:cubicBezTo>
                <a:cubicBezTo>
                  <a:pt x="6266" y="1830"/>
                  <a:pt x="6174" y="1700"/>
                  <a:pt x="6052" y="1700"/>
                </a:cubicBezTo>
                <a:cubicBezTo>
                  <a:pt x="6016" y="1700"/>
                  <a:pt x="5978" y="1711"/>
                  <a:pt x="5940" y="1737"/>
                </a:cubicBezTo>
                <a:cubicBezTo>
                  <a:pt x="4732" y="2601"/>
                  <a:pt x="3470" y="3356"/>
                  <a:pt x="2131" y="4017"/>
                </a:cubicBezTo>
                <a:cubicBezTo>
                  <a:pt x="1964" y="4112"/>
                  <a:pt x="1792" y="4184"/>
                  <a:pt x="1625" y="4279"/>
                </a:cubicBezTo>
                <a:cubicBezTo>
                  <a:pt x="1471" y="4338"/>
                  <a:pt x="1303" y="4392"/>
                  <a:pt x="1172" y="4505"/>
                </a:cubicBezTo>
                <a:cubicBezTo>
                  <a:pt x="1018" y="4637"/>
                  <a:pt x="982" y="4845"/>
                  <a:pt x="1131" y="4999"/>
                </a:cubicBezTo>
                <a:cubicBezTo>
                  <a:pt x="1267" y="5130"/>
                  <a:pt x="1416" y="5243"/>
                  <a:pt x="1566" y="5356"/>
                </a:cubicBezTo>
                <a:cubicBezTo>
                  <a:pt x="2149" y="5881"/>
                  <a:pt x="2755" y="6392"/>
                  <a:pt x="3339" y="6899"/>
                </a:cubicBezTo>
                <a:cubicBezTo>
                  <a:pt x="4018" y="7487"/>
                  <a:pt x="4696" y="8052"/>
                  <a:pt x="5375" y="8636"/>
                </a:cubicBezTo>
                <a:cubicBezTo>
                  <a:pt x="5404" y="8663"/>
                  <a:pt x="5447" y="8678"/>
                  <a:pt x="5490" y="8678"/>
                </a:cubicBezTo>
                <a:cubicBezTo>
                  <a:pt x="5560" y="8678"/>
                  <a:pt x="5633" y="8640"/>
                  <a:pt x="5655" y="8559"/>
                </a:cubicBezTo>
                <a:cubicBezTo>
                  <a:pt x="6017" y="7428"/>
                  <a:pt x="6316" y="6261"/>
                  <a:pt x="6583" y="5089"/>
                </a:cubicBezTo>
                <a:cubicBezTo>
                  <a:pt x="6714" y="4524"/>
                  <a:pt x="6845" y="3940"/>
                  <a:pt x="6958" y="3356"/>
                </a:cubicBezTo>
                <a:cubicBezTo>
                  <a:pt x="7071" y="2791"/>
                  <a:pt x="7166" y="2207"/>
                  <a:pt x="7261" y="1642"/>
                </a:cubicBezTo>
                <a:cubicBezTo>
                  <a:pt x="7334" y="1113"/>
                  <a:pt x="7334" y="547"/>
                  <a:pt x="7035" y="77"/>
                </a:cubicBezTo>
                <a:cubicBezTo>
                  <a:pt x="6992" y="24"/>
                  <a:pt x="6938" y="0"/>
                  <a:pt x="6885" y="0"/>
                </a:cubicBezTo>
                <a:close/>
              </a:path>
            </a:pathLst>
          </a:custGeom>
          <a:solidFill>
            <a:srgbClr val="FBF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5" name="Google Shape;475;p4"/>
          <p:cNvGrpSpPr/>
          <p:nvPr/>
        </p:nvGrpSpPr>
        <p:grpSpPr>
          <a:xfrm>
            <a:off x="8185518" y="4127845"/>
            <a:ext cx="882445" cy="951313"/>
            <a:chOff x="301225" y="1363100"/>
            <a:chExt cx="229600" cy="247525"/>
          </a:xfrm>
        </p:grpSpPr>
        <p:sp>
          <p:nvSpPr>
            <p:cNvPr id="476" name="Google Shape;476;p4"/>
            <p:cNvSpPr/>
            <p:nvPr/>
          </p:nvSpPr>
          <p:spPr>
            <a:xfrm>
              <a:off x="301225" y="1472875"/>
              <a:ext cx="37800" cy="28500"/>
            </a:xfrm>
            <a:custGeom>
              <a:avLst/>
              <a:gdLst/>
              <a:ahLst/>
              <a:cxnLst/>
              <a:rect l="l" t="t" r="r" b="b"/>
              <a:pathLst>
                <a:path w="1512" h="1140" extrusionOk="0">
                  <a:moveTo>
                    <a:pt x="835" y="1"/>
                  </a:moveTo>
                  <a:cubicBezTo>
                    <a:pt x="674" y="1"/>
                    <a:pt x="509" y="85"/>
                    <a:pt x="321" y="210"/>
                  </a:cubicBezTo>
                  <a:cubicBezTo>
                    <a:pt x="190" y="287"/>
                    <a:pt x="77" y="400"/>
                    <a:pt x="41" y="550"/>
                  </a:cubicBezTo>
                  <a:cubicBezTo>
                    <a:pt x="0" y="721"/>
                    <a:pt x="77" y="907"/>
                    <a:pt x="208" y="1020"/>
                  </a:cubicBezTo>
                  <a:cubicBezTo>
                    <a:pt x="334" y="1098"/>
                    <a:pt x="469" y="1139"/>
                    <a:pt x="609" y="1139"/>
                  </a:cubicBezTo>
                  <a:cubicBezTo>
                    <a:pt x="639" y="1139"/>
                    <a:pt x="670" y="1137"/>
                    <a:pt x="701" y="1133"/>
                  </a:cubicBezTo>
                  <a:cubicBezTo>
                    <a:pt x="887" y="1115"/>
                    <a:pt x="1041" y="1043"/>
                    <a:pt x="1190" y="966"/>
                  </a:cubicBezTo>
                  <a:cubicBezTo>
                    <a:pt x="1303" y="907"/>
                    <a:pt x="1416" y="835"/>
                    <a:pt x="1452" y="721"/>
                  </a:cubicBezTo>
                  <a:cubicBezTo>
                    <a:pt x="1511" y="531"/>
                    <a:pt x="1380" y="341"/>
                    <a:pt x="1226" y="192"/>
                  </a:cubicBezTo>
                  <a:cubicBezTo>
                    <a:pt x="1092" y="56"/>
                    <a:pt x="965" y="1"/>
                    <a:pt x="835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"/>
            <p:cNvSpPr/>
            <p:nvPr/>
          </p:nvSpPr>
          <p:spPr>
            <a:xfrm>
              <a:off x="338825" y="1530800"/>
              <a:ext cx="41575" cy="33275"/>
            </a:xfrm>
            <a:custGeom>
              <a:avLst/>
              <a:gdLst/>
              <a:ahLst/>
              <a:cxnLst/>
              <a:rect l="l" t="t" r="r" b="b"/>
              <a:pathLst>
                <a:path w="1663" h="1331" extrusionOk="0">
                  <a:moveTo>
                    <a:pt x="849" y="0"/>
                  </a:moveTo>
                  <a:cubicBezTo>
                    <a:pt x="432" y="0"/>
                    <a:pt x="0" y="237"/>
                    <a:pt x="25" y="684"/>
                  </a:cubicBezTo>
                  <a:cubicBezTo>
                    <a:pt x="43" y="988"/>
                    <a:pt x="288" y="1250"/>
                    <a:pt x="591" y="1304"/>
                  </a:cubicBezTo>
                  <a:cubicBezTo>
                    <a:pt x="656" y="1322"/>
                    <a:pt x="724" y="1331"/>
                    <a:pt x="792" y="1331"/>
                  </a:cubicBezTo>
                  <a:cubicBezTo>
                    <a:pt x="1015" y="1331"/>
                    <a:pt x="1241" y="1238"/>
                    <a:pt x="1401" y="1078"/>
                  </a:cubicBezTo>
                  <a:cubicBezTo>
                    <a:pt x="1550" y="929"/>
                    <a:pt x="1663" y="721"/>
                    <a:pt x="1627" y="535"/>
                  </a:cubicBezTo>
                  <a:cubicBezTo>
                    <a:pt x="1591" y="363"/>
                    <a:pt x="1477" y="232"/>
                    <a:pt x="1346" y="137"/>
                  </a:cubicBezTo>
                  <a:cubicBezTo>
                    <a:pt x="1209" y="45"/>
                    <a:pt x="1030" y="0"/>
                    <a:pt x="849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"/>
            <p:cNvSpPr/>
            <p:nvPr/>
          </p:nvSpPr>
          <p:spPr>
            <a:xfrm>
              <a:off x="388425" y="1570900"/>
              <a:ext cx="46275" cy="39725"/>
            </a:xfrm>
            <a:custGeom>
              <a:avLst/>
              <a:gdLst/>
              <a:ahLst/>
              <a:cxnLst/>
              <a:rect l="l" t="t" r="r" b="b"/>
              <a:pathLst>
                <a:path w="1851" h="1589" extrusionOk="0">
                  <a:moveTo>
                    <a:pt x="995" y="1"/>
                  </a:moveTo>
                  <a:cubicBezTo>
                    <a:pt x="547" y="1"/>
                    <a:pt x="92" y="330"/>
                    <a:pt x="41" y="813"/>
                  </a:cubicBezTo>
                  <a:cubicBezTo>
                    <a:pt x="0" y="1170"/>
                    <a:pt x="285" y="1550"/>
                    <a:pt x="624" y="1587"/>
                  </a:cubicBezTo>
                  <a:cubicBezTo>
                    <a:pt x="643" y="1588"/>
                    <a:pt x="662" y="1589"/>
                    <a:pt x="681" y="1589"/>
                  </a:cubicBezTo>
                  <a:cubicBezTo>
                    <a:pt x="885" y="1589"/>
                    <a:pt x="1074" y="1502"/>
                    <a:pt x="1244" y="1419"/>
                  </a:cubicBezTo>
                  <a:cubicBezTo>
                    <a:pt x="1470" y="1284"/>
                    <a:pt x="1697" y="1116"/>
                    <a:pt x="1773" y="872"/>
                  </a:cubicBezTo>
                  <a:cubicBezTo>
                    <a:pt x="1850" y="605"/>
                    <a:pt x="1715" y="324"/>
                    <a:pt x="1511" y="175"/>
                  </a:cubicBezTo>
                  <a:cubicBezTo>
                    <a:pt x="1358" y="55"/>
                    <a:pt x="1177" y="1"/>
                    <a:pt x="995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"/>
            <p:cNvSpPr/>
            <p:nvPr/>
          </p:nvSpPr>
          <p:spPr>
            <a:xfrm>
              <a:off x="448325" y="1484475"/>
              <a:ext cx="51400" cy="37925"/>
            </a:xfrm>
            <a:custGeom>
              <a:avLst/>
              <a:gdLst/>
              <a:ahLst/>
              <a:cxnLst/>
              <a:rect l="l" t="t" r="r" b="b"/>
              <a:pathLst>
                <a:path w="2056" h="1517" extrusionOk="0">
                  <a:moveTo>
                    <a:pt x="1196" y="0"/>
                  </a:moveTo>
                  <a:cubicBezTo>
                    <a:pt x="670" y="0"/>
                    <a:pt x="0" y="402"/>
                    <a:pt x="133" y="972"/>
                  </a:cubicBezTo>
                  <a:cubicBezTo>
                    <a:pt x="205" y="1257"/>
                    <a:pt x="472" y="1461"/>
                    <a:pt x="753" y="1502"/>
                  </a:cubicBezTo>
                  <a:cubicBezTo>
                    <a:pt x="808" y="1512"/>
                    <a:pt x="863" y="1517"/>
                    <a:pt x="918" y="1517"/>
                  </a:cubicBezTo>
                  <a:cubicBezTo>
                    <a:pt x="1145" y="1517"/>
                    <a:pt x="1365" y="1432"/>
                    <a:pt x="1562" y="1312"/>
                  </a:cubicBezTo>
                  <a:cubicBezTo>
                    <a:pt x="1734" y="1198"/>
                    <a:pt x="1902" y="1049"/>
                    <a:pt x="1961" y="841"/>
                  </a:cubicBezTo>
                  <a:cubicBezTo>
                    <a:pt x="2056" y="502"/>
                    <a:pt x="1771" y="126"/>
                    <a:pt x="1431" y="31"/>
                  </a:cubicBezTo>
                  <a:cubicBezTo>
                    <a:pt x="1359" y="10"/>
                    <a:pt x="1279" y="0"/>
                    <a:pt x="1196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"/>
            <p:cNvSpPr/>
            <p:nvPr/>
          </p:nvSpPr>
          <p:spPr>
            <a:xfrm>
              <a:off x="387500" y="1460175"/>
              <a:ext cx="47650" cy="42525"/>
            </a:xfrm>
            <a:custGeom>
              <a:avLst/>
              <a:gdLst/>
              <a:ahLst/>
              <a:cxnLst/>
              <a:rect l="l" t="t" r="r" b="b"/>
              <a:pathLst>
                <a:path w="1906" h="1701" extrusionOk="0">
                  <a:moveTo>
                    <a:pt x="1115" y="0"/>
                  </a:moveTo>
                  <a:cubicBezTo>
                    <a:pt x="751" y="0"/>
                    <a:pt x="408" y="288"/>
                    <a:pt x="191" y="551"/>
                  </a:cubicBezTo>
                  <a:cubicBezTo>
                    <a:pt x="78" y="700"/>
                    <a:pt x="1" y="872"/>
                    <a:pt x="19" y="1039"/>
                  </a:cubicBezTo>
                  <a:cubicBezTo>
                    <a:pt x="37" y="1248"/>
                    <a:pt x="191" y="1438"/>
                    <a:pt x="358" y="1528"/>
                  </a:cubicBezTo>
                  <a:cubicBezTo>
                    <a:pt x="530" y="1642"/>
                    <a:pt x="727" y="1701"/>
                    <a:pt x="923" y="1701"/>
                  </a:cubicBezTo>
                  <a:cubicBezTo>
                    <a:pt x="1052" y="1701"/>
                    <a:pt x="1180" y="1675"/>
                    <a:pt x="1299" y="1623"/>
                  </a:cubicBezTo>
                  <a:cubicBezTo>
                    <a:pt x="1602" y="1510"/>
                    <a:pt x="1829" y="1211"/>
                    <a:pt x="1865" y="890"/>
                  </a:cubicBezTo>
                  <a:cubicBezTo>
                    <a:pt x="1905" y="569"/>
                    <a:pt x="1715" y="230"/>
                    <a:pt x="1435" y="80"/>
                  </a:cubicBezTo>
                  <a:cubicBezTo>
                    <a:pt x="1328" y="25"/>
                    <a:pt x="1221" y="0"/>
                    <a:pt x="1115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"/>
            <p:cNvSpPr/>
            <p:nvPr/>
          </p:nvSpPr>
          <p:spPr>
            <a:xfrm>
              <a:off x="484175" y="1551650"/>
              <a:ext cx="46650" cy="44275"/>
            </a:xfrm>
            <a:custGeom>
              <a:avLst/>
              <a:gdLst/>
              <a:ahLst/>
              <a:cxnLst/>
              <a:rect l="l" t="t" r="r" b="b"/>
              <a:pathLst>
                <a:path w="1866" h="1771" extrusionOk="0">
                  <a:moveTo>
                    <a:pt x="1059" y="0"/>
                  </a:moveTo>
                  <a:cubicBezTo>
                    <a:pt x="525" y="0"/>
                    <a:pt x="0" y="610"/>
                    <a:pt x="15" y="1113"/>
                  </a:cubicBezTo>
                  <a:cubicBezTo>
                    <a:pt x="15" y="1398"/>
                    <a:pt x="205" y="1678"/>
                    <a:pt x="486" y="1755"/>
                  </a:cubicBezTo>
                  <a:cubicBezTo>
                    <a:pt x="531" y="1766"/>
                    <a:pt x="576" y="1771"/>
                    <a:pt x="621" y="1771"/>
                  </a:cubicBezTo>
                  <a:cubicBezTo>
                    <a:pt x="801" y="1771"/>
                    <a:pt x="980" y="1692"/>
                    <a:pt x="1146" y="1601"/>
                  </a:cubicBezTo>
                  <a:cubicBezTo>
                    <a:pt x="1391" y="1470"/>
                    <a:pt x="1639" y="1284"/>
                    <a:pt x="1730" y="1018"/>
                  </a:cubicBezTo>
                  <a:cubicBezTo>
                    <a:pt x="1866" y="660"/>
                    <a:pt x="1694" y="244"/>
                    <a:pt x="1372" y="77"/>
                  </a:cubicBezTo>
                  <a:cubicBezTo>
                    <a:pt x="1270" y="24"/>
                    <a:pt x="1165" y="0"/>
                    <a:pt x="1059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"/>
            <p:cNvSpPr/>
            <p:nvPr/>
          </p:nvSpPr>
          <p:spPr>
            <a:xfrm>
              <a:off x="349400" y="1408650"/>
              <a:ext cx="27725" cy="23625"/>
            </a:xfrm>
            <a:custGeom>
              <a:avLst/>
              <a:gdLst/>
              <a:ahLst/>
              <a:cxnLst/>
              <a:rect l="l" t="t" r="r" b="b"/>
              <a:pathLst>
                <a:path w="1109" h="945" extrusionOk="0">
                  <a:moveTo>
                    <a:pt x="452" y="1"/>
                  </a:moveTo>
                  <a:cubicBezTo>
                    <a:pt x="220" y="1"/>
                    <a:pt x="1" y="193"/>
                    <a:pt x="37" y="445"/>
                  </a:cubicBezTo>
                  <a:cubicBezTo>
                    <a:pt x="55" y="594"/>
                    <a:pt x="168" y="725"/>
                    <a:pt x="281" y="802"/>
                  </a:cubicBezTo>
                  <a:cubicBezTo>
                    <a:pt x="385" y="892"/>
                    <a:pt x="526" y="945"/>
                    <a:pt x="672" y="945"/>
                  </a:cubicBezTo>
                  <a:cubicBezTo>
                    <a:pt x="710" y="945"/>
                    <a:pt x="749" y="941"/>
                    <a:pt x="788" y="934"/>
                  </a:cubicBezTo>
                  <a:cubicBezTo>
                    <a:pt x="959" y="875"/>
                    <a:pt x="1109" y="725"/>
                    <a:pt x="1091" y="535"/>
                  </a:cubicBezTo>
                  <a:cubicBezTo>
                    <a:pt x="1091" y="386"/>
                    <a:pt x="959" y="255"/>
                    <a:pt x="828" y="160"/>
                  </a:cubicBezTo>
                  <a:cubicBezTo>
                    <a:pt x="751" y="83"/>
                    <a:pt x="656" y="29"/>
                    <a:pt x="543" y="11"/>
                  </a:cubicBezTo>
                  <a:cubicBezTo>
                    <a:pt x="513" y="4"/>
                    <a:pt x="483" y="1"/>
                    <a:pt x="452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"/>
            <p:cNvSpPr/>
            <p:nvPr/>
          </p:nvSpPr>
          <p:spPr>
            <a:xfrm>
              <a:off x="390350" y="1363100"/>
              <a:ext cx="56550" cy="41350"/>
            </a:xfrm>
            <a:custGeom>
              <a:avLst/>
              <a:gdLst/>
              <a:ahLst/>
              <a:cxnLst/>
              <a:rect l="l" t="t" r="r" b="b"/>
              <a:pathLst>
                <a:path w="2262" h="1654" extrusionOk="0">
                  <a:moveTo>
                    <a:pt x="1473" y="1"/>
                  </a:moveTo>
                  <a:cubicBezTo>
                    <a:pt x="1446" y="1"/>
                    <a:pt x="1419" y="2"/>
                    <a:pt x="1393" y="5"/>
                  </a:cubicBezTo>
                  <a:cubicBezTo>
                    <a:pt x="774" y="78"/>
                    <a:pt x="0" y="851"/>
                    <a:pt x="602" y="1435"/>
                  </a:cubicBezTo>
                  <a:cubicBezTo>
                    <a:pt x="741" y="1588"/>
                    <a:pt x="951" y="1653"/>
                    <a:pt x="1167" y="1653"/>
                  </a:cubicBezTo>
                  <a:cubicBezTo>
                    <a:pt x="1219" y="1653"/>
                    <a:pt x="1270" y="1650"/>
                    <a:pt x="1321" y="1643"/>
                  </a:cubicBezTo>
                  <a:cubicBezTo>
                    <a:pt x="1565" y="1588"/>
                    <a:pt x="1810" y="1435"/>
                    <a:pt x="1977" y="1249"/>
                  </a:cubicBezTo>
                  <a:cubicBezTo>
                    <a:pt x="2131" y="1059"/>
                    <a:pt x="2262" y="815"/>
                    <a:pt x="2226" y="571"/>
                  </a:cubicBezTo>
                  <a:cubicBezTo>
                    <a:pt x="2188" y="235"/>
                    <a:pt x="1812" y="1"/>
                    <a:pt x="147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"/>
            <p:cNvSpPr/>
            <p:nvPr/>
          </p:nvSpPr>
          <p:spPr>
            <a:xfrm>
              <a:off x="441225" y="1554900"/>
              <a:ext cx="20725" cy="17000"/>
            </a:xfrm>
            <a:custGeom>
              <a:avLst/>
              <a:gdLst/>
              <a:ahLst/>
              <a:cxnLst/>
              <a:rect l="l" t="t" r="r" b="b"/>
              <a:pathLst>
                <a:path w="829" h="680" extrusionOk="0">
                  <a:moveTo>
                    <a:pt x="417" y="1"/>
                  </a:moveTo>
                  <a:cubicBezTo>
                    <a:pt x="358" y="1"/>
                    <a:pt x="304" y="1"/>
                    <a:pt x="227" y="42"/>
                  </a:cubicBezTo>
                  <a:cubicBezTo>
                    <a:pt x="78" y="114"/>
                    <a:pt x="1" y="363"/>
                    <a:pt x="96" y="512"/>
                  </a:cubicBezTo>
                  <a:cubicBezTo>
                    <a:pt x="150" y="607"/>
                    <a:pt x="263" y="661"/>
                    <a:pt x="376" y="679"/>
                  </a:cubicBezTo>
                  <a:cubicBezTo>
                    <a:pt x="489" y="679"/>
                    <a:pt x="602" y="625"/>
                    <a:pt x="679" y="548"/>
                  </a:cubicBezTo>
                  <a:cubicBezTo>
                    <a:pt x="774" y="453"/>
                    <a:pt x="829" y="340"/>
                    <a:pt x="792" y="209"/>
                  </a:cubicBezTo>
                  <a:cubicBezTo>
                    <a:pt x="756" y="60"/>
                    <a:pt x="584" y="1"/>
                    <a:pt x="417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464300" y="1411200"/>
              <a:ext cx="32600" cy="22300"/>
            </a:xfrm>
            <a:custGeom>
              <a:avLst/>
              <a:gdLst/>
              <a:ahLst/>
              <a:cxnLst/>
              <a:rect l="l" t="t" r="r" b="b"/>
              <a:pathLst>
                <a:path w="1304" h="892" extrusionOk="0">
                  <a:moveTo>
                    <a:pt x="776" y="0"/>
                  </a:moveTo>
                  <a:cubicBezTo>
                    <a:pt x="756" y="0"/>
                    <a:pt x="736" y="2"/>
                    <a:pt x="715" y="4"/>
                  </a:cubicBezTo>
                  <a:cubicBezTo>
                    <a:pt x="566" y="22"/>
                    <a:pt x="417" y="76"/>
                    <a:pt x="304" y="189"/>
                  </a:cubicBezTo>
                  <a:cubicBezTo>
                    <a:pt x="1" y="510"/>
                    <a:pt x="263" y="832"/>
                    <a:pt x="643" y="886"/>
                  </a:cubicBezTo>
                  <a:cubicBezTo>
                    <a:pt x="672" y="890"/>
                    <a:pt x="701" y="892"/>
                    <a:pt x="731" y="892"/>
                  </a:cubicBezTo>
                  <a:cubicBezTo>
                    <a:pt x="874" y="892"/>
                    <a:pt x="1023" y="845"/>
                    <a:pt x="1132" y="737"/>
                  </a:cubicBezTo>
                  <a:cubicBezTo>
                    <a:pt x="1245" y="623"/>
                    <a:pt x="1303" y="415"/>
                    <a:pt x="1227" y="248"/>
                  </a:cubicBezTo>
                  <a:cubicBezTo>
                    <a:pt x="1141" y="93"/>
                    <a:pt x="963" y="0"/>
                    <a:pt x="776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2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3" name="Google Shape;2023;p1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024" name="Google Shape;2024;p13"/>
          <p:cNvSpPr txBox="1">
            <a:spLocks noGrp="1"/>
          </p:cNvSpPr>
          <p:nvPr>
            <p:ph type="subTitle" idx="1"/>
          </p:nvPr>
        </p:nvSpPr>
        <p:spPr>
          <a:xfrm>
            <a:off x="2069063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025" name="Google Shape;2025;p13"/>
          <p:cNvSpPr txBox="1">
            <a:spLocks noGrp="1"/>
          </p:cNvSpPr>
          <p:nvPr>
            <p:ph type="title" idx="2"/>
          </p:nvPr>
        </p:nvSpPr>
        <p:spPr>
          <a:xfrm>
            <a:off x="2069063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026" name="Google Shape;2026;p13"/>
          <p:cNvSpPr txBox="1">
            <a:spLocks noGrp="1"/>
          </p:cNvSpPr>
          <p:nvPr>
            <p:ph type="title" idx="3" hasCustomPrompt="1"/>
          </p:nvPr>
        </p:nvSpPr>
        <p:spPr>
          <a:xfrm>
            <a:off x="2069100" y="1479061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27" name="Google Shape;2027;p13"/>
          <p:cNvSpPr txBox="1">
            <a:spLocks noGrp="1"/>
          </p:cNvSpPr>
          <p:nvPr>
            <p:ph type="subTitle" idx="4"/>
          </p:nvPr>
        </p:nvSpPr>
        <p:spPr>
          <a:xfrm>
            <a:off x="4758933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028" name="Google Shape;2028;p13"/>
          <p:cNvSpPr txBox="1">
            <a:spLocks noGrp="1"/>
          </p:cNvSpPr>
          <p:nvPr>
            <p:ph type="title" idx="5"/>
          </p:nvPr>
        </p:nvSpPr>
        <p:spPr>
          <a:xfrm>
            <a:off x="4758936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029" name="Google Shape;2029;p13"/>
          <p:cNvSpPr txBox="1">
            <a:spLocks noGrp="1"/>
          </p:cNvSpPr>
          <p:nvPr>
            <p:ph type="title" idx="6" hasCustomPrompt="1"/>
          </p:nvPr>
        </p:nvSpPr>
        <p:spPr>
          <a:xfrm>
            <a:off x="4758946" y="1478998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30" name="Google Shape;2030;p13"/>
          <p:cNvSpPr txBox="1">
            <a:spLocks noGrp="1"/>
          </p:cNvSpPr>
          <p:nvPr>
            <p:ph type="subTitle" idx="7"/>
          </p:nvPr>
        </p:nvSpPr>
        <p:spPr>
          <a:xfrm>
            <a:off x="2069063" y="40571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031" name="Google Shape;2031;p13"/>
          <p:cNvSpPr txBox="1">
            <a:spLocks noGrp="1"/>
          </p:cNvSpPr>
          <p:nvPr>
            <p:ph type="title" idx="8"/>
          </p:nvPr>
        </p:nvSpPr>
        <p:spPr>
          <a:xfrm>
            <a:off x="2069063" y="38302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032" name="Google Shape;2032;p13"/>
          <p:cNvSpPr txBox="1">
            <a:spLocks noGrp="1"/>
          </p:cNvSpPr>
          <p:nvPr>
            <p:ph type="title" idx="9" hasCustomPrompt="1"/>
          </p:nvPr>
        </p:nvSpPr>
        <p:spPr>
          <a:xfrm>
            <a:off x="2069075" y="3192739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33" name="Google Shape;2033;p13"/>
          <p:cNvSpPr txBox="1">
            <a:spLocks noGrp="1"/>
          </p:cNvSpPr>
          <p:nvPr>
            <p:ph type="subTitle" idx="13"/>
          </p:nvPr>
        </p:nvSpPr>
        <p:spPr>
          <a:xfrm>
            <a:off x="4758933" y="40571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034" name="Google Shape;2034;p13"/>
          <p:cNvSpPr txBox="1">
            <a:spLocks noGrp="1"/>
          </p:cNvSpPr>
          <p:nvPr>
            <p:ph type="title" idx="14"/>
          </p:nvPr>
        </p:nvSpPr>
        <p:spPr>
          <a:xfrm>
            <a:off x="4758936" y="38302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2035" name="Google Shape;2035;p13"/>
          <p:cNvSpPr txBox="1">
            <a:spLocks noGrp="1"/>
          </p:cNvSpPr>
          <p:nvPr>
            <p:ph type="title" idx="15" hasCustomPrompt="1"/>
          </p:nvPr>
        </p:nvSpPr>
        <p:spPr>
          <a:xfrm>
            <a:off x="4758946" y="3192739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36" name="Google Shape;2036;p13"/>
          <p:cNvSpPr/>
          <p:nvPr/>
        </p:nvSpPr>
        <p:spPr>
          <a:xfrm rot="2700000">
            <a:off x="-1515370" y="3373821"/>
            <a:ext cx="3287761" cy="1760467"/>
          </a:xfrm>
          <a:custGeom>
            <a:avLst/>
            <a:gdLst/>
            <a:ahLst/>
            <a:cxnLst/>
            <a:rect l="l" t="t" r="r" b="b"/>
            <a:pathLst>
              <a:path w="11971" h="6410" extrusionOk="0">
                <a:moveTo>
                  <a:pt x="6067" y="1"/>
                </a:moveTo>
                <a:cubicBezTo>
                  <a:pt x="5760" y="1"/>
                  <a:pt x="5454" y="90"/>
                  <a:pt x="5203" y="264"/>
                </a:cubicBezTo>
                <a:cubicBezTo>
                  <a:pt x="4864" y="509"/>
                  <a:pt x="4638" y="884"/>
                  <a:pt x="4335" y="1169"/>
                </a:cubicBezTo>
                <a:cubicBezTo>
                  <a:pt x="4122" y="1366"/>
                  <a:pt x="3826" y="1528"/>
                  <a:pt x="3539" y="1528"/>
                </a:cubicBezTo>
                <a:cubicBezTo>
                  <a:pt x="3417" y="1528"/>
                  <a:pt x="3297" y="1499"/>
                  <a:pt x="3185" y="1431"/>
                </a:cubicBezTo>
                <a:cubicBezTo>
                  <a:pt x="2882" y="1264"/>
                  <a:pt x="2769" y="884"/>
                  <a:pt x="2525" y="640"/>
                </a:cubicBezTo>
                <a:cubicBezTo>
                  <a:pt x="2356" y="489"/>
                  <a:pt x="2148" y="424"/>
                  <a:pt x="1928" y="424"/>
                </a:cubicBezTo>
                <a:cubicBezTo>
                  <a:pt x="1488" y="424"/>
                  <a:pt x="1005" y="685"/>
                  <a:pt x="715" y="1038"/>
                </a:cubicBezTo>
                <a:cubicBezTo>
                  <a:pt x="114" y="1789"/>
                  <a:pt x="1" y="2938"/>
                  <a:pt x="471" y="3788"/>
                </a:cubicBezTo>
                <a:cubicBezTo>
                  <a:pt x="1172" y="5025"/>
                  <a:pt x="6163" y="6409"/>
                  <a:pt x="7926" y="6409"/>
                </a:cubicBezTo>
                <a:cubicBezTo>
                  <a:pt x="7962" y="6409"/>
                  <a:pt x="7997" y="6409"/>
                  <a:pt x="8030" y="6408"/>
                </a:cubicBezTo>
                <a:cubicBezTo>
                  <a:pt x="9763" y="6353"/>
                  <a:pt x="11591" y="5259"/>
                  <a:pt x="11876" y="3544"/>
                </a:cubicBezTo>
                <a:cubicBezTo>
                  <a:pt x="11971" y="3033"/>
                  <a:pt x="11894" y="2467"/>
                  <a:pt x="11591" y="2056"/>
                </a:cubicBezTo>
                <a:cubicBezTo>
                  <a:pt x="11357" y="1715"/>
                  <a:pt x="10944" y="1491"/>
                  <a:pt x="10542" y="1491"/>
                </a:cubicBezTo>
                <a:cubicBezTo>
                  <a:pt x="10431" y="1491"/>
                  <a:pt x="10321" y="1508"/>
                  <a:pt x="10215" y="1545"/>
                </a:cubicBezTo>
                <a:cubicBezTo>
                  <a:pt x="9840" y="1658"/>
                  <a:pt x="9555" y="1997"/>
                  <a:pt x="9311" y="2318"/>
                </a:cubicBezTo>
                <a:cubicBezTo>
                  <a:pt x="9066" y="2639"/>
                  <a:pt x="8822" y="2979"/>
                  <a:pt x="8465" y="3146"/>
                </a:cubicBezTo>
                <a:cubicBezTo>
                  <a:pt x="8338" y="3203"/>
                  <a:pt x="8197" y="3233"/>
                  <a:pt x="8058" y="3233"/>
                </a:cubicBezTo>
                <a:cubicBezTo>
                  <a:pt x="7783" y="3233"/>
                  <a:pt x="7521" y="3115"/>
                  <a:pt x="7406" y="2866"/>
                </a:cubicBezTo>
                <a:cubicBezTo>
                  <a:pt x="7257" y="2526"/>
                  <a:pt x="7465" y="2146"/>
                  <a:pt x="7537" y="1789"/>
                </a:cubicBezTo>
                <a:cubicBezTo>
                  <a:pt x="7650" y="1205"/>
                  <a:pt x="7388" y="563"/>
                  <a:pt x="6900" y="246"/>
                </a:cubicBezTo>
                <a:cubicBezTo>
                  <a:pt x="6651" y="81"/>
                  <a:pt x="6358" y="1"/>
                  <a:pt x="606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7" name="Google Shape;2037;p13"/>
          <p:cNvSpPr/>
          <p:nvPr/>
        </p:nvSpPr>
        <p:spPr>
          <a:xfrm>
            <a:off x="119249" y="2752651"/>
            <a:ext cx="633919" cy="584179"/>
          </a:xfrm>
          <a:custGeom>
            <a:avLst/>
            <a:gdLst/>
            <a:ahLst/>
            <a:cxnLst/>
            <a:rect l="l" t="t" r="r" b="b"/>
            <a:pathLst>
              <a:path w="7239" h="6671" extrusionOk="0">
                <a:moveTo>
                  <a:pt x="3430" y="0"/>
                </a:moveTo>
                <a:cubicBezTo>
                  <a:pt x="3072" y="0"/>
                  <a:pt x="2691" y="149"/>
                  <a:pt x="2394" y="301"/>
                </a:cubicBezTo>
                <a:cubicBezTo>
                  <a:pt x="1851" y="582"/>
                  <a:pt x="1340" y="980"/>
                  <a:pt x="946" y="1450"/>
                </a:cubicBezTo>
                <a:cubicBezTo>
                  <a:pt x="548" y="1939"/>
                  <a:pt x="227" y="2504"/>
                  <a:pt x="114" y="3129"/>
                </a:cubicBezTo>
                <a:cubicBezTo>
                  <a:pt x="1" y="3712"/>
                  <a:pt x="42" y="4314"/>
                  <a:pt x="268" y="4879"/>
                </a:cubicBezTo>
                <a:cubicBezTo>
                  <a:pt x="494" y="5445"/>
                  <a:pt x="869" y="5938"/>
                  <a:pt x="1399" y="6236"/>
                </a:cubicBezTo>
                <a:cubicBezTo>
                  <a:pt x="1964" y="6576"/>
                  <a:pt x="2661" y="6671"/>
                  <a:pt x="3299" y="6671"/>
                </a:cubicBezTo>
                <a:cubicBezTo>
                  <a:pt x="3661" y="6653"/>
                  <a:pt x="4000" y="6616"/>
                  <a:pt x="4317" y="6558"/>
                </a:cubicBezTo>
                <a:cubicBezTo>
                  <a:pt x="4678" y="6503"/>
                  <a:pt x="5036" y="6426"/>
                  <a:pt x="5357" y="6295"/>
                </a:cubicBezTo>
                <a:cubicBezTo>
                  <a:pt x="5995" y="6051"/>
                  <a:pt x="6524" y="5617"/>
                  <a:pt x="6845" y="5015"/>
                </a:cubicBezTo>
                <a:cubicBezTo>
                  <a:pt x="7144" y="4427"/>
                  <a:pt x="7239" y="3771"/>
                  <a:pt x="7090" y="3147"/>
                </a:cubicBezTo>
                <a:cubicBezTo>
                  <a:pt x="6940" y="2486"/>
                  <a:pt x="6542" y="1903"/>
                  <a:pt x="5995" y="1527"/>
                </a:cubicBezTo>
                <a:cubicBezTo>
                  <a:pt x="5714" y="1319"/>
                  <a:pt x="5393" y="1170"/>
                  <a:pt x="5072" y="1057"/>
                </a:cubicBezTo>
                <a:cubicBezTo>
                  <a:pt x="4697" y="903"/>
                  <a:pt x="4317" y="808"/>
                  <a:pt x="3941" y="808"/>
                </a:cubicBezTo>
                <a:cubicBezTo>
                  <a:pt x="3922" y="807"/>
                  <a:pt x="3903" y="807"/>
                  <a:pt x="3884" y="807"/>
                </a:cubicBezTo>
                <a:cubicBezTo>
                  <a:pt x="3303" y="807"/>
                  <a:pt x="2761" y="1071"/>
                  <a:pt x="2376" y="1509"/>
                </a:cubicBezTo>
                <a:cubicBezTo>
                  <a:pt x="1643" y="2373"/>
                  <a:pt x="1489" y="3771"/>
                  <a:pt x="2190" y="4712"/>
                </a:cubicBezTo>
                <a:cubicBezTo>
                  <a:pt x="2376" y="4956"/>
                  <a:pt x="2584" y="5146"/>
                  <a:pt x="2869" y="5259"/>
                </a:cubicBezTo>
                <a:cubicBezTo>
                  <a:pt x="3030" y="5330"/>
                  <a:pt x="3203" y="5363"/>
                  <a:pt x="3379" y="5363"/>
                </a:cubicBezTo>
                <a:cubicBezTo>
                  <a:pt x="3529" y="5363"/>
                  <a:pt x="3680" y="5339"/>
                  <a:pt x="3828" y="5295"/>
                </a:cubicBezTo>
                <a:cubicBezTo>
                  <a:pt x="4452" y="5087"/>
                  <a:pt x="4995" y="4563"/>
                  <a:pt x="5203" y="3938"/>
                </a:cubicBezTo>
                <a:cubicBezTo>
                  <a:pt x="5411" y="3355"/>
                  <a:pt x="5244" y="2676"/>
                  <a:pt x="4769" y="2260"/>
                </a:cubicBezTo>
                <a:cubicBezTo>
                  <a:pt x="4543" y="2075"/>
                  <a:pt x="4262" y="1939"/>
                  <a:pt x="3959" y="1939"/>
                </a:cubicBezTo>
                <a:cubicBezTo>
                  <a:pt x="3661" y="1961"/>
                  <a:pt x="3358" y="2093"/>
                  <a:pt x="3149" y="2301"/>
                </a:cubicBezTo>
                <a:cubicBezTo>
                  <a:pt x="2941" y="2486"/>
                  <a:pt x="2792" y="2789"/>
                  <a:pt x="2810" y="3070"/>
                </a:cubicBezTo>
                <a:cubicBezTo>
                  <a:pt x="2810" y="3409"/>
                  <a:pt x="3000" y="3730"/>
                  <a:pt x="3321" y="3825"/>
                </a:cubicBezTo>
                <a:cubicBezTo>
                  <a:pt x="3396" y="3852"/>
                  <a:pt x="3478" y="3865"/>
                  <a:pt x="3560" y="3865"/>
                </a:cubicBezTo>
                <a:cubicBezTo>
                  <a:pt x="3766" y="3865"/>
                  <a:pt x="3977" y="3784"/>
                  <a:pt x="4113" y="3635"/>
                </a:cubicBezTo>
                <a:cubicBezTo>
                  <a:pt x="4317" y="3409"/>
                  <a:pt x="4357" y="2979"/>
                  <a:pt x="4054" y="2807"/>
                </a:cubicBezTo>
                <a:cubicBezTo>
                  <a:pt x="3997" y="2774"/>
                  <a:pt x="3933" y="2759"/>
                  <a:pt x="3869" y="2759"/>
                </a:cubicBezTo>
                <a:cubicBezTo>
                  <a:pt x="3785" y="2759"/>
                  <a:pt x="3702" y="2784"/>
                  <a:pt x="3638" y="2825"/>
                </a:cubicBezTo>
                <a:cubicBezTo>
                  <a:pt x="3489" y="2902"/>
                  <a:pt x="3434" y="3052"/>
                  <a:pt x="3453" y="3205"/>
                </a:cubicBezTo>
                <a:cubicBezTo>
                  <a:pt x="3467" y="3295"/>
                  <a:pt x="3552" y="3348"/>
                  <a:pt x="3634" y="3348"/>
                </a:cubicBezTo>
                <a:cubicBezTo>
                  <a:pt x="3656" y="3348"/>
                  <a:pt x="3677" y="3344"/>
                  <a:pt x="3697" y="3337"/>
                </a:cubicBezTo>
                <a:cubicBezTo>
                  <a:pt x="3797" y="3321"/>
                  <a:pt x="3837" y="3229"/>
                  <a:pt x="3832" y="3143"/>
                </a:cubicBezTo>
                <a:lnTo>
                  <a:pt x="3832" y="3143"/>
                </a:lnTo>
                <a:lnTo>
                  <a:pt x="3846" y="3129"/>
                </a:lnTo>
                <a:lnTo>
                  <a:pt x="3864" y="3129"/>
                </a:lnTo>
                <a:cubicBezTo>
                  <a:pt x="3846" y="3129"/>
                  <a:pt x="3887" y="3147"/>
                  <a:pt x="3887" y="3147"/>
                </a:cubicBezTo>
                <a:lnTo>
                  <a:pt x="3905" y="3183"/>
                </a:lnTo>
                <a:cubicBezTo>
                  <a:pt x="3905" y="3224"/>
                  <a:pt x="3905" y="3278"/>
                  <a:pt x="3887" y="3319"/>
                </a:cubicBezTo>
                <a:cubicBezTo>
                  <a:pt x="3819" y="3439"/>
                  <a:pt x="3683" y="3491"/>
                  <a:pt x="3555" y="3491"/>
                </a:cubicBezTo>
                <a:cubicBezTo>
                  <a:pt x="3504" y="3491"/>
                  <a:pt x="3455" y="3483"/>
                  <a:pt x="3412" y="3468"/>
                </a:cubicBezTo>
                <a:cubicBezTo>
                  <a:pt x="3226" y="3391"/>
                  <a:pt x="3149" y="3129"/>
                  <a:pt x="3186" y="2939"/>
                </a:cubicBezTo>
                <a:cubicBezTo>
                  <a:pt x="3244" y="2730"/>
                  <a:pt x="3394" y="2545"/>
                  <a:pt x="3566" y="2450"/>
                </a:cubicBezTo>
                <a:cubicBezTo>
                  <a:pt x="3703" y="2363"/>
                  <a:pt x="3838" y="2316"/>
                  <a:pt x="3979" y="2316"/>
                </a:cubicBezTo>
                <a:cubicBezTo>
                  <a:pt x="4052" y="2316"/>
                  <a:pt x="4127" y="2329"/>
                  <a:pt x="4203" y="2355"/>
                </a:cubicBezTo>
                <a:cubicBezTo>
                  <a:pt x="4412" y="2432"/>
                  <a:pt x="4602" y="2581"/>
                  <a:pt x="4715" y="2771"/>
                </a:cubicBezTo>
                <a:cubicBezTo>
                  <a:pt x="4995" y="3183"/>
                  <a:pt x="4959" y="3712"/>
                  <a:pt x="4697" y="4146"/>
                </a:cubicBezTo>
                <a:cubicBezTo>
                  <a:pt x="4418" y="4571"/>
                  <a:pt x="3909" y="4975"/>
                  <a:pt x="3374" y="4975"/>
                </a:cubicBezTo>
                <a:cubicBezTo>
                  <a:pt x="3363" y="4975"/>
                  <a:pt x="3351" y="4975"/>
                  <a:pt x="3339" y="4974"/>
                </a:cubicBezTo>
                <a:cubicBezTo>
                  <a:pt x="2869" y="4974"/>
                  <a:pt x="2507" y="4581"/>
                  <a:pt x="2322" y="4183"/>
                </a:cubicBezTo>
                <a:cubicBezTo>
                  <a:pt x="1905" y="3355"/>
                  <a:pt x="2132" y="2260"/>
                  <a:pt x="2792" y="1640"/>
                </a:cubicBezTo>
                <a:cubicBezTo>
                  <a:pt x="3111" y="1336"/>
                  <a:pt x="3516" y="1193"/>
                  <a:pt x="3941" y="1193"/>
                </a:cubicBezTo>
                <a:cubicBezTo>
                  <a:pt x="4016" y="1193"/>
                  <a:pt x="4091" y="1197"/>
                  <a:pt x="4167" y="1206"/>
                </a:cubicBezTo>
                <a:cubicBezTo>
                  <a:pt x="4488" y="1242"/>
                  <a:pt x="4810" y="1337"/>
                  <a:pt x="5090" y="1468"/>
                </a:cubicBezTo>
                <a:cubicBezTo>
                  <a:pt x="5375" y="1563"/>
                  <a:pt x="5638" y="1713"/>
                  <a:pt x="5864" y="1885"/>
                </a:cubicBezTo>
                <a:cubicBezTo>
                  <a:pt x="6750" y="2563"/>
                  <a:pt x="7031" y="3807"/>
                  <a:pt x="6524" y="4789"/>
                </a:cubicBezTo>
                <a:cubicBezTo>
                  <a:pt x="6280" y="5277"/>
                  <a:pt x="5864" y="5671"/>
                  <a:pt x="5357" y="5897"/>
                </a:cubicBezTo>
                <a:cubicBezTo>
                  <a:pt x="4810" y="6123"/>
                  <a:pt x="4185" y="6218"/>
                  <a:pt x="3602" y="6277"/>
                </a:cubicBezTo>
                <a:cubicBezTo>
                  <a:pt x="3479" y="6285"/>
                  <a:pt x="3356" y="6289"/>
                  <a:pt x="3233" y="6289"/>
                </a:cubicBezTo>
                <a:cubicBezTo>
                  <a:pt x="2791" y="6289"/>
                  <a:pt x="2352" y="6232"/>
                  <a:pt x="1923" y="6069"/>
                </a:cubicBezTo>
                <a:cubicBezTo>
                  <a:pt x="1453" y="5897"/>
                  <a:pt x="1059" y="5558"/>
                  <a:pt x="793" y="5128"/>
                </a:cubicBezTo>
                <a:cubicBezTo>
                  <a:pt x="286" y="4241"/>
                  <a:pt x="340" y="3147"/>
                  <a:pt x="833" y="2278"/>
                </a:cubicBezTo>
                <a:cubicBezTo>
                  <a:pt x="1096" y="1808"/>
                  <a:pt x="1453" y="1414"/>
                  <a:pt x="1887" y="1075"/>
                </a:cubicBezTo>
                <a:cubicBezTo>
                  <a:pt x="2095" y="921"/>
                  <a:pt x="2322" y="772"/>
                  <a:pt x="2566" y="640"/>
                </a:cubicBezTo>
                <a:cubicBezTo>
                  <a:pt x="2792" y="527"/>
                  <a:pt x="3018" y="414"/>
                  <a:pt x="3281" y="396"/>
                </a:cubicBezTo>
                <a:cubicBezTo>
                  <a:pt x="3331" y="386"/>
                  <a:pt x="3381" y="381"/>
                  <a:pt x="3430" y="381"/>
                </a:cubicBezTo>
                <a:cubicBezTo>
                  <a:pt x="3585" y="381"/>
                  <a:pt x="3733" y="432"/>
                  <a:pt x="3846" y="545"/>
                </a:cubicBezTo>
                <a:cubicBezTo>
                  <a:pt x="3886" y="590"/>
                  <a:pt x="3933" y="608"/>
                  <a:pt x="3978" y="608"/>
                </a:cubicBezTo>
                <a:cubicBezTo>
                  <a:pt x="4125" y="608"/>
                  <a:pt x="4259" y="411"/>
                  <a:pt x="4131" y="283"/>
                </a:cubicBezTo>
                <a:cubicBezTo>
                  <a:pt x="3934" y="77"/>
                  <a:pt x="3688" y="0"/>
                  <a:pt x="3430" y="0"/>
                </a:cubicBezTo>
                <a:close/>
              </a:path>
            </a:pathLst>
          </a:custGeom>
          <a:solidFill>
            <a:srgbClr val="FEAC5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38" name="Google Shape;2038;p13"/>
          <p:cNvGrpSpPr/>
          <p:nvPr/>
        </p:nvGrpSpPr>
        <p:grpSpPr>
          <a:xfrm>
            <a:off x="7135951" y="-1661517"/>
            <a:ext cx="3753445" cy="4021041"/>
            <a:chOff x="7135951" y="-1661517"/>
            <a:chExt cx="3753445" cy="4021041"/>
          </a:xfrm>
        </p:grpSpPr>
        <p:sp>
          <p:nvSpPr>
            <p:cNvPr id="2039" name="Google Shape;2039;p13"/>
            <p:cNvSpPr/>
            <p:nvPr/>
          </p:nvSpPr>
          <p:spPr>
            <a:xfrm rot="-3796382">
              <a:off x="7538163" y="-1092223"/>
              <a:ext cx="2949020" cy="2717468"/>
            </a:xfrm>
            <a:custGeom>
              <a:avLst/>
              <a:gdLst/>
              <a:ahLst/>
              <a:cxnLst/>
              <a:rect l="l" t="t" r="r" b="b"/>
              <a:pathLst>
                <a:path w="11346" h="10455" extrusionOk="0">
                  <a:moveTo>
                    <a:pt x="6236" y="0"/>
                  </a:moveTo>
                  <a:cubicBezTo>
                    <a:pt x="5085" y="0"/>
                    <a:pt x="3963" y="469"/>
                    <a:pt x="3429" y="1465"/>
                  </a:cubicBezTo>
                  <a:cubicBezTo>
                    <a:pt x="2696" y="2822"/>
                    <a:pt x="3149" y="4744"/>
                    <a:pt x="2018" y="5762"/>
                  </a:cubicBezTo>
                  <a:cubicBezTo>
                    <a:pt x="1602" y="6101"/>
                    <a:pt x="1072" y="6287"/>
                    <a:pt x="715" y="6685"/>
                  </a:cubicBezTo>
                  <a:cubicBezTo>
                    <a:pt x="0" y="7477"/>
                    <a:pt x="376" y="8816"/>
                    <a:pt x="1204" y="9476"/>
                  </a:cubicBezTo>
                  <a:cubicBezTo>
                    <a:pt x="2013" y="10136"/>
                    <a:pt x="3067" y="10454"/>
                    <a:pt x="4099" y="10454"/>
                  </a:cubicBezTo>
                  <a:cubicBezTo>
                    <a:pt x="4128" y="10454"/>
                    <a:pt x="4156" y="10454"/>
                    <a:pt x="4185" y="10453"/>
                  </a:cubicBezTo>
                  <a:cubicBezTo>
                    <a:pt x="6447" y="10453"/>
                    <a:pt x="9781" y="8775"/>
                    <a:pt x="10572" y="6477"/>
                  </a:cubicBezTo>
                  <a:cubicBezTo>
                    <a:pt x="11346" y="4179"/>
                    <a:pt x="10161" y="1388"/>
                    <a:pt x="7971" y="370"/>
                  </a:cubicBezTo>
                  <a:cubicBezTo>
                    <a:pt x="7437" y="126"/>
                    <a:pt x="6833" y="0"/>
                    <a:pt x="62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40" name="Google Shape;2040;p13"/>
            <p:cNvGrpSpPr/>
            <p:nvPr/>
          </p:nvGrpSpPr>
          <p:grpSpPr>
            <a:xfrm>
              <a:off x="8090250" y="1355275"/>
              <a:ext cx="1404941" cy="1004250"/>
              <a:chOff x="8090250" y="1355275"/>
              <a:chExt cx="1404941" cy="1004250"/>
            </a:xfrm>
          </p:grpSpPr>
          <p:sp>
            <p:nvSpPr>
              <p:cNvPr id="2041" name="Google Shape;2041;p13"/>
              <p:cNvSpPr/>
              <p:nvPr/>
            </p:nvSpPr>
            <p:spPr>
              <a:xfrm>
                <a:off x="8404718" y="1910757"/>
                <a:ext cx="101354" cy="98675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26" extrusionOk="0">
                    <a:moveTo>
                      <a:pt x="322" y="1"/>
                    </a:moveTo>
                    <a:cubicBezTo>
                      <a:pt x="285" y="1"/>
                      <a:pt x="245" y="1"/>
                      <a:pt x="208" y="19"/>
                    </a:cubicBezTo>
                    <a:cubicBezTo>
                      <a:pt x="172" y="37"/>
                      <a:pt x="132" y="60"/>
                      <a:pt x="95" y="96"/>
                    </a:cubicBezTo>
                    <a:cubicBezTo>
                      <a:pt x="77" y="114"/>
                      <a:pt x="59" y="150"/>
                      <a:pt x="41" y="191"/>
                    </a:cubicBezTo>
                    <a:cubicBezTo>
                      <a:pt x="18" y="227"/>
                      <a:pt x="0" y="263"/>
                      <a:pt x="18" y="304"/>
                    </a:cubicBezTo>
                    <a:lnTo>
                      <a:pt x="18" y="399"/>
                    </a:lnTo>
                    <a:cubicBezTo>
                      <a:pt x="41" y="435"/>
                      <a:pt x="59" y="489"/>
                      <a:pt x="95" y="530"/>
                    </a:cubicBezTo>
                    <a:cubicBezTo>
                      <a:pt x="132" y="548"/>
                      <a:pt x="154" y="566"/>
                      <a:pt x="172" y="584"/>
                    </a:cubicBezTo>
                    <a:cubicBezTo>
                      <a:pt x="208" y="602"/>
                      <a:pt x="267" y="625"/>
                      <a:pt x="322" y="625"/>
                    </a:cubicBezTo>
                    <a:cubicBezTo>
                      <a:pt x="358" y="625"/>
                      <a:pt x="398" y="602"/>
                      <a:pt x="435" y="584"/>
                    </a:cubicBezTo>
                    <a:cubicBezTo>
                      <a:pt x="471" y="584"/>
                      <a:pt x="512" y="566"/>
                      <a:pt x="548" y="530"/>
                    </a:cubicBezTo>
                    <a:cubicBezTo>
                      <a:pt x="566" y="489"/>
                      <a:pt x="607" y="471"/>
                      <a:pt x="607" y="435"/>
                    </a:cubicBezTo>
                    <a:cubicBezTo>
                      <a:pt x="625" y="399"/>
                      <a:pt x="643" y="358"/>
                      <a:pt x="643" y="304"/>
                    </a:cubicBezTo>
                    <a:cubicBezTo>
                      <a:pt x="625" y="286"/>
                      <a:pt x="625" y="245"/>
                      <a:pt x="625" y="227"/>
                    </a:cubicBezTo>
                    <a:cubicBezTo>
                      <a:pt x="607" y="173"/>
                      <a:pt x="584" y="132"/>
                      <a:pt x="548" y="96"/>
                    </a:cubicBezTo>
                    <a:cubicBezTo>
                      <a:pt x="530" y="78"/>
                      <a:pt x="512" y="60"/>
                      <a:pt x="471" y="37"/>
                    </a:cubicBezTo>
                    <a:cubicBezTo>
                      <a:pt x="435" y="19"/>
                      <a:pt x="380" y="1"/>
                      <a:pt x="322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13"/>
              <p:cNvSpPr/>
              <p:nvPr/>
            </p:nvSpPr>
            <p:spPr>
              <a:xfrm>
                <a:off x="8526565" y="1673369"/>
                <a:ext cx="86537" cy="86380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48" extrusionOk="0">
                    <a:moveTo>
                      <a:pt x="286" y="0"/>
                    </a:moveTo>
                    <a:cubicBezTo>
                      <a:pt x="209" y="0"/>
                      <a:pt x="132" y="37"/>
                      <a:pt x="78" y="95"/>
                    </a:cubicBezTo>
                    <a:cubicBezTo>
                      <a:pt x="60" y="114"/>
                      <a:pt x="37" y="150"/>
                      <a:pt x="19" y="168"/>
                    </a:cubicBezTo>
                    <a:cubicBezTo>
                      <a:pt x="19" y="209"/>
                      <a:pt x="1" y="245"/>
                      <a:pt x="1" y="281"/>
                    </a:cubicBezTo>
                    <a:cubicBezTo>
                      <a:pt x="1" y="358"/>
                      <a:pt x="37" y="412"/>
                      <a:pt x="78" y="471"/>
                    </a:cubicBezTo>
                    <a:cubicBezTo>
                      <a:pt x="132" y="525"/>
                      <a:pt x="209" y="548"/>
                      <a:pt x="286" y="548"/>
                    </a:cubicBezTo>
                    <a:cubicBezTo>
                      <a:pt x="340" y="548"/>
                      <a:pt x="417" y="525"/>
                      <a:pt x="471" y="471"/>
                    </a:cubicBezTo>
                    <a:cubicBezTo>
                      <a:pt x="490" y="453"/>
                      <a:pt x="512" y="412"/>
                      <a:pt x="530" y="376"/>
                    </a:cubicBezTo>
                    <a:cubicBezTo>
                      <a:pt x="548" y="358"/>
                      <a:pt x="548" y="322"/>
                      <a:pt x="548" y="281"/>
                    </a:cubicBezTo>
                    <a:cubicBezTo>
                      <a:pt x="548" y="209"/>
                      <a:pt x="530" y="132"/>
                      <a:pt x="471" y="95"/>
                    </a:cubicBezTo>
                    <a:cubicBezTo>
                      <a:pt x="417" y="37"/>
                      <a:pt x="358" y="0"/>
                      <a:pt x="286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13"/>
              <p:cNvSpPr/>
              <p:nvPr/>
            </p:nvSpPr>
            <p:spPr>
              <a:xfrm>
                <a:off x="8856797" y="1773936"/>
                <a:ext cx="77237" cy="77868"/>
              </a:xfrm>
              <a:custGeom>
                <a:avLst/>
                <a:gdLst/>
                <a:ahLst/>
                <a:cxnLst/>
                <a:rect l="l" t="t" r="r" b="b"/>
                <a:pathLst>
                  <a:path w="490" h="494" extrusionOk="0">
                    <a:moveTo>
                      <a:pt x="245" y="0"/>
                    </a:moveTo>
                    <a:cubicBezTo>
                      <a:pt x="204" y="0"/>
                      <a:pt x="186" y="23"/>
                      <a:pt x="150" y="23"/>
                    </a:cubicBezTo>
                    <a:cubicBezTo>
                      <a:pt x="114" y="41"/>
                      <a:pt x="91" y="59"/>
                      <a:pt x="73" y="77"/>
                    </a:cubicBezTo>
                    <a:cubicBezTo>
                      <a:pt x="55" y="95"/>
                      <a:pt x="37" y="136"/>
                      <a:pt x="19" y="154"/>
                    </a:cubicBezTo>
                    <a:cubicBezTo>
                      <a:pt x="0" y="190"/>
                      <a:pt x="0" y="208"/>
                      <a:pt x="0" y="249"/>
                    </a:cubicBezTo>
                    <a:cubicBezTo>
                      <a:pt x="0" y="267"/>
                      <a:pt x="0" y="285"/>
                      <a:pt x="19" y="321"/>
                    </a:cubicBezTo>
                    <a:cubicBezTo>
                      <a:pt x="19" y="362"/>
                      <a:pt x="37" y="398"/>
                      <a:pt x="73" y="416"/>
                    </a:cubicBezTo>
                    <a:cubicBezTo>
                      <a:pt x="91" y="435"/>
                      <a:pt x="114" y="453"/>
                      <a:pt x="132" y="453"/>
                    </a:cubicBezTo>
                    <a:cubicBezTo>
                      <a:pt x="168" y="475"/>
                      <a:pt x="204" y="493"/>
                      <a:pt x="245" y="493"/>
                    </a:cubicBezTo>
                    <a:cubicBezTo>
                      <a:pt x="281" y="493"/>
                      <a:pt x="299" y="493"/>
                      <a:pt x="340" y="475"/>
                    </a:cubicBezTo>
                    <a:cubicBezTo>
                      <a:pt x="376" y="453"/>
                      <a:pt x="394" y="453"/>
                      <a:pt x="412" y="416"/>
                    </a:cubicBezTo>
                    <a:cubicBezTo>
                      <a:pt x="430" y="398"/>
                      <a:pt x="453" y="380"/>
                      <a:pt x="471" y="340"/>
                    </a:cubicBezTo>
                    <a:cubicBezTo>
                      <a:pt x="489" y="321"/>
                      <a:pt x="489" y="285"/>
                      <a:pt x="489" y="249"/>
                    </a:cubicBezTo>
                    <a:cubicBezTo>
                      <a:pt x="489" y="226"/>
                      <a:pt x="489" y="208"/>
                      <a:pt x="471" y="190"/>
                    </a:cubicBezTo>
                    <a:cubicBezTo>
                      <a:pt x="471" y="154"/>
                      <a:pt x="453" y="113"/>
                      <a:pt x="412" y="77"/>
                    </a:cubicBezTo>
                    <a:cubicBezTo>
                      <a:pt x="394" y="59"/>
                      <a:pt x="376" y="59"/>
                      <a:pt x="376" y="41"/>
                    </a:cubicBezTo>
                    <a:cubicBezTo>
                      <a:pt x="340" y="23"/>
                      <a:pt x="281" y="0"/>
                      <a:pt x="245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13"/>
              <p:cNvSpPr/>
              <p:nvPr/>
            </p:nvSpPr>
            <p:spPr>
              <a:xfrm>
                <a:off x="8915907" y="1495091"/>
                <a:ext cx="59426" cy="62263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95" extrusionOk="0">
                    <a:moveTo>
                      <a:pt x="191" y="0"/>
                    </a:moveTo>
                    <a:cubicBezTo>
                      <a:pt x="168" y="0"/>
                      <a:pt x="132" y="19"/>
                      <a:pt x="114" y="19"/>
                    </a:cubicBezTo>
                    <a:cubicBezTo>
                      <a:pt x="96" y="37"/>
                      <a:pt x="78" y="37"/>
                      <a:pt x="55" y="55"/>
                    </a:cubicBezTo>
                    <a:cubicBezTo>
                      <a:pt x="37" y="73"/>
                      <a:pt x="19" y="95"/>
                      <a:pt x="19" y="132"/>
                    </a:cubicBezTo>
                    <a:cubicBezTo>
                      <a:pt x="1" y="150"/>
                      <a:pt x="1" y="168"/>
                      <a:pt x="1" y="209"/>
                    </a:cubicBezTo>
                    <a:lnTo>
                      <a:pt x="1" y="245"/>
                    </a:lnTo>
                    <a:cubicBezTo>
                      <a:pt x="19" y="281"/>
                      <a:pt x="19" y="322"/>
                      <a:pt x="55" y="340"/>
                    </a:cubicBezTo>
                    <a:cubicBezTo>
                      <a:pt x="55" y="340"/>
                      <a:pt x="78" y="358"/>
                      <a:pt x="96" y="376"/>
                    </a:cubicBezTo>
                    <a:cubicBezTo>
                      <a:pt x="114" y="376"/>
                      <a:pt x="150" y="394"/>
                      <a:pt x="191" y="394"/>
                    </a:cubicBezTo>
                    <a:cubicBezTo>
                      <a:pt x="209" y="394"/>
                      <a:pt x="245" y="394"/>
                      <a:pt x="263" y="376"/>
                    </a:cubicBezTo>
                    <a:cubicBezTo>
                      <a:pt x="281" y="376"/>
                      <a:pt x="304" y="358"/>
                      <a:pt x="322" y="340"/>
                    </a:cubicBezTo>
                    <a:cubicBezTo>
                      <a:pt x="340" y="322"/>
                      <a:pt x="358" y="299"/>
                      <a:pt x="358" y="281"/>
                    </a:cubicBezTo>
                    <a:cubicBezTo>
                      <a:pt x="376" y="245"/>
                      <a:pt x="376" y="227"/>
                      <a:pt x="376" y="209"/>
                    </a:cubicBezTo>
                    <a:lnTo>
                      <a:pt x="376" y="150"/>
                    </a:lnTo>
                    <a:cubicBezTo>
                      <a:pt x="376" y="114"/>
                      <a:pt x="358" y="95"/>
                      <a:pt x="322" y="55"/>
                    </a:cubicBezTo>
                    <a:cubicBezTo>
                      <a:pt x="322" y="55"/>
                      <a:pt x="304" y="37"/>
                      <a:pt x="281" y="37"/>
                    </a:cubicBezTo>
                    <a:cubicBezTo>
                      <a:pt x="263" y="19"/>
                      <a:pt x="227" y="0"/>
                      <a:pt x="191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13"/>
              <p:cNvSpPr/>
              <p:nvPr/>
            </p:nvSpPr>
            <p:spPr>
              <a:xfrm>
                <a:off x="8681356" y="2057824"/>
                <a:ext cx="44451" cy="44766"/>
              </a:xfrm>
              <a:custGeom>
                <a:avLst/>
                <a:gdLst/>
                <a:ahLst/>
                <a:cxnLst/>
                <a:rect l="l" t="t" r="r" b="b"/>
                <a:pathLst>
                  <a:path w="282" h="284" extrusionOk="0">
                    <a:moveTo>
                      <a:pt x="150" y="1"/>
                    </a:moveTo>
                    <a:cubicBezTo>
                      <a:pt x="138" y="1"/>
                      <a:pt x="126" y="9"/>
                      <a:pt x="114" y="9"/>
                    </a:cubicBezTo>
                    <a:cubicBezTo>
                      <a:pt x="73" y="9"/>
                      <a:pt x="37" y="49"/>
                      <a:pt x="19" y="68"/>
                    </a:cubicBezTo>
                    <a:cubicBezTo>
                      <a:pt x="19" y="86"/>
                      <a:pt x="1" y="104"/>
                      <a:pt x="1" y="122"/>
                    </a:cubicBezTo>
                    <a:cubicBezTo>
                      <a:pt x="1" y="144"/>
                      <a:pt x="1" y="163"/>
                      <a:pt x="19" y="181"/>
                    </a:cubicBezTo>
                    <a:cubicBezTo>
                      <a:pt x="19" y="217"/>
                      <a:pt x="37" y="235"/>
                      <a:pt x="73" y="258"/>
                    </a:cubicBezTo>
                    <a:cubicBezTo>
                      <a:pt x="102" y="270"/>
                      <a:pt x="128" y="283"/>
                      <a:pt x="154" y="283"/>
                    </a:cubicBezTo>
                    <a:cubicBezTo>
                      <a:pt x="165" y="283"/>
                      <a:pt x="175" y="281"/>
                      <a:pt x="186" y="276"/>
                    </a:cubicBezTo>
                    <a:cubicBezTo>
                      <a:pt x="209" y="276"/>
                      <a:pt x="245" y="235"/>
                      <a:pt x="263" y="217"/>
                    </a:cubicBezTo>
                    <a:cubicBezTo>
                      <a:pt x="281" y="199"/>
                      <a:pt x="281" y="163"/>
                      <a:pt x="281" y="144"/>
                    </a:cubicBezTo>
                    <a:cubicBezTo>
                      <a:pt x="281" y="122"/>
                      <a:pt x="281" y="104"/>
                      <a:pt x="263" y="86"/>
                    </a:cubicBezTo>
                    <a:cubicBezTo>
                      <a:pt x="263" y="68"/>
                      <a:pt x="263" y="49"/>
                      <a:pt x="245" y="49"/>
                    </a:cubicBezTo>
                    <a:cubicBezTo>
                      <a:pt x="227" y="31"/>
                      <a:pt x="209" y="9"/>
                      <a:pt x="186" y="9"/>
                    </a:cubicBezTo>
                    <a:lnTo>
                      <a:pt x="168" y="9"/>
                    </a:lnTo>
                    <a:cubicBezTo>
                      <a:pt x="162" y="3"/>
                      <a:pt x="156" y="1"/>
                      <a:pt x="150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13"/>
              <p:cNvSpPr/>
              <p:nvPr/>
            </p:nvSpPr>
            <p:spPr>
              <a:xfrm>
                <a:off x="8737629" y="1711830"/>
                <a:ext cx="59426" cy="6068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85" extrusionOk="0">
                    <a:moveTo>
                      <a:pt x="191" y="1"/>
                    </a:moveTo>
                    <a:cubicBezTo>
                      <a:pt x="168" y="1"/>
                      <a:pt x="132" y="19"/>
                      <a:pt x="114" y="19"/>
                    </a:cubicBezTo>
                    <a:cubicBezTo>
                      <a:pt x="96" y="37"/>
                      <a:pt x="78" y="37"/>
                      <a:pt x="55" y="55"/>
                    </a:cubicBezTo>
                    <a:cubicBezTo>
                      <a:pt x="37" y="78"/>
                      <a:pt x="19" y="96"/>
                      <a:pt x="19" y="132"/>
                    </a:cubicBezTo>
                    <a:cubicBezTo>
                      <a:pt x="1" y="150"/>
                      <a:pt x="1" y="168"/>
                      <a:pt x="1" y="191"/>
                    </a:cubicBezTo>
                    <a:lnTo>
                      <a:pt x="1" y="245"/>
                    </a:lnTo>
                    <a:cubicBezTo>
                      <a:pt x="19" y="281"/>
                      <a:pt x="37" y="304"/>
                      <a:pt x="55" y="340"/>
                    </a:cubicBezTo>
                    <a:cubicBezTo>
                      <a:pt x="78" y="340"/>
                      <a:pt x="78" y="358"/>
                      <a:pt x="96" y="358"/>
                    </a:cubicBezTo>
                    <a:cubicBezTo>
                      <a:pt x="132" y="376"/>
                      <a:pt x="150" y="376"/>
                      <a:pt x="191" y="376"/>
                    </a:cubicBezTo>
                    <a:cubicBezTo>
                      <a:pt x="197" y="382"/>
                      <a:pt x="205" y="384"/>
                      <a:pt x="214" y="384"/>
                    </a:cubicBezTo>
                    <a:cubicBezTo>
                      <a:pt x="231" y="384"/>
                      <a:pt x="251" y="376"/>
                      <a:pt x="263" y="376"/>
                    </a:cubicBezTo>
                    <a:cubicBezTo>
                      <a:pt x="281" y="358"/>
                      <a:pt x="304" y="358"/>
                      <a:pt x="322" y="340"/>
                    </a:cubicBezTo>
                    <a:cubicBezTo>
                      <a:pt x="340" y="322"/>
                      <a:pt x="358" y="304"/>
                      <a:pt x="358" y="263"/>
                    </a:cubicBezTo>
                    <a:cubicBezTo>
                      <a:pt x="376" y="245"/>
                      <a:pt x="376" y="227"/>
                      <a:pt x="376" y="191"/>
                    </a:cubicBezTo>
                    <a:lnTo>
                      <a:pt x="376" y="150"/>
                    </a:lnTo>
                    <a:cubicBezTo>
                      <a:pt x="358" y="114"/>
                      <a:pt x="340" y="96"/>
                      <a:pt x="322" y="55"/>
                    </a:cubicBezTo>
                    <a:cubicBezTo>
                      <a:pt x="304" y="55"/>
                      <a:pt x="304" y="37"/>
                      <a:pt x="281" y="37"/>
                    </a:cubicBezTo>
                    <a:cubicBezTo>
                      <a:pt x="263" y="19"/>
                      <a:pt x="227" y="1"/>
                      <a:pt x="191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13"/>
              <p:cNvSpPr/>
              <p:nvPr/>
            </p:nvSpPr>
            <p:spPr>
              <a:xfrm>
                <a:off x="8339776" y="1602121"/>
                <a:ext cx="65100" cy="64312"/>
              </a:xfrm>
              <a:custGeom>
                <a:avLst/>
                <a:gdLst/>
                <a:ahLst/>
                <a:cxnLst/>
                <a:rect l="l" t="t" r="r" b="b"/>
                <a:pathLst>
                  <a:path w="413" h="408" extrusionOk="0">
                    <a:moveTo>
                      <a:pt x="245" y="0"/>
                    </a:moveTo>
                    <a:cubicBezTo>
                      <a:pt x="204" y="0"/>
                      <a:pt x="186" y="0"/>
                      <a:pt x="168" y="18"/>
                    </a:cubicBezTo>
                    <a:cubicBezTo>
                      <a:pt x="132" y="18"/>
                      <a:pt x="114" y="36"/>
                      <a:pt x="91" y="54"/>
                    </a:cubicBezTo>
                    <a:cubicBezTo>
                      <a:pt x="73" y="54"/>
                      <a:pt x="55" y="72"/>
                      <a:pt x="37" y="113"/>
                    </a:cubicBezTo>
                    <a:cubicBezTo>
                      <a:pt x="19" y="131"/>
                      <a:pt x="19" y="149"/>
                      <a:pt x="19" y="186"/>
                    </a:cubicBezTo>
                    <a:cubicBezTo>
                      <a:pt x="1" y="208"/>
                      <a:pt x="19" y="226"/>
                      <a:pt x="19" y="262"/>
                    </a:cubicBezTo>
                    <a:cubicBezTo>
                      <a:pt x="19" y="281"/>
                      <a:pt x="37" y="299"/>
                      <a:pt x="37" y="299"/>
                    </a:cubicBezTo>
                    <a:cubicBezTo>
                      <a:pt x="55" y="339"/>
                      <a:pt x="73" y="357"/>
                      <a:pt x="114" y="376"/>
                    </a:cubicBezTo>
                    <a:cubicBezTo>
                      <a:pt x="132" y="394"/>
                      <a:pt x="150" y="394"/>
                      <a:pt x="168" y="394"/>
                    </a:cubicBezTo>
                    <a:cubicBezTo>
                      <a:pt x="177" y="403"/>
                      <a:pt x="192" y="407"/>
                      <a:pt x="209" y="407"/>
                    </a:cubicBezTo>
                    <a:cubicBezTo>
                      <a:pt x="226" y="407"/>
                      <a:pt x="245" y="403"/>
                      <a:pt x="263" y="394"/>
                    </a:cubicBezTo>
                    <a:cubicBezTo>
                      <a:pt x="281" y="394"/>
                      <a:pt x="299" y="394"/>
                      <a:pt x="317" y="376"/>
                    </a:cubicBezTo>
                    <a:cubicBezTo>
                      <a:pt x="340" y="357"/>
                      <a:pt x="376" y="339"/>
                      <a:pt x="394" y="299"/>
                    </a:cubicBezTo>
                    <a:cubicBezTo>
                      <a:pt x="394" y="299"/>
                      <a:pt x="394" y="281"/>
                      <a:pt x="412" y="262"/>
                    </a:cubicBezTo>
                    <a:lnTo>
                      <a:pt x="412" y="167"/>
                    </a:lnTo>
                    <a:lnTo>
                      <a:pt x="412" y="149"/>
                    </a:lnTo>
                    <a:cubicBezTo>
                      <a:pt x="394" y="131"/>
                      <a:pt x="394" y="113"/>
                      <a:pt x="376" y="72"/>
                    </a:cubicBezTo>
                    <a:cubicBezTo>
                      <a:pt x="358" y="54"/>
                      <a:pt x="340" y="36"/>
                      <a:pt x="317" y="36"/>
                    </a:cubicBezTo>
                    <a:cubicBezTo>
                      <a:pt x="299" y="18"/>
                      <a:pt x="263" y="18"/>
                      <a:pt x="245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13"/>
              <p:cNvSpPr/>
              <p:nvPr/>
            </p:nvSpPr>
            <p:spPr>
              <a:xfrm>
                <a:off x="8090250" y="1860158"/>
                <a:ext cx="47131" cy="45081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86" extrusionOk="0">
                    <a:moveTo>
                      <a:pt x="132" y="1"/>
                    </a:moveTo>
                    <a:cubicBezTo>
                      <a:pt x="113" y="1"/>
                      <a:pt x="91" y="1"/>
                      <a:pt x="91" y="19"/>
                    </a:cubicBezTo>
                    <a:cubicBezTo>
                      <a:pt x="73" y="19"/>
                      <a:pt x="73" y="19"/>
                      <a:pt x="55" y="41"/>
                    </a:cubicBezTo>
                    <a:cubicBezTo>
                      <a:pt x="55" y="41"/>
                      <a:pt x="37" y="41"/>
                      <a:pt x="37" y="59"/>
                    </a:cubicBezTo>
                    <a:cubicBezTo>
                      <a:pt x="18" y="59"/>
                      <a:pt x="18" y="78"/>
                      <a:pt x="18" y="96"/>
                    </a:cubicBezTo>
                    <a:cubicBezTo>
                      <a:pt x="0" y="114"/>
                      <a:pt x="0" y="132"/>
                      <a:pt x="0" y="154"/>
                    </a:cubicBezTo>
                    <a:lnTo>
                      <a:pt x="0" y="191"/>
                    </a:lnTo>
                    <a:cubicBezTo>
                      <a:pt x="18" y="191"/>
                      <a:pt x="18" y="209"/>
                      <a:pt x="18" y="209"/>
                    </a:cubicBezTo>
                    <a:cubicBezTo>
                      <a:pt x="37" y="227"/>
                      <a:pt x="37" y="227"/>
                      <a:pt x="37" y="245"/>
                    </a:cubicBezTo>
                    <a:cubicBezTo>
                      <a:pt x="55" y="245"/>
                      <a:pt x="55" y="268"/>
                      <a:pt x="73" y="268"/>
                    </a:cubicBezTo>
                    <a:cubicBezTo>
                      <a:pt x="73" y="268"/>
                      <a:pt x="91" y="286"/>
                      <a:pt x="113" y="286"/>
                    </a:cubicBezTo>
                    <a:lnTo>
                      <a:pt x="204" y="286"/>
                    </a:lnTo>
                    <a:lnTo>
                      <a:pt x="245" y="245"/>
                    </a:lnTo>
                    <a:lnTo>
                      <a:pt x="263" y="227"/>
                    </a:lnTo>
                    <a:cubicBezTo>
                      <a:pt x="281" y="209"/>
                      <a:pt x="281" y="209"/>
                      <a:pt x="281" y="191"/>
                    </a:cubicBezTo>
                    <a:cubicBezTo>
                      <a:pt x="299" y="173"/>
                      <a:pt x="299" y="154"/>
                      <a:pt x="299" y="154"/>
                    </a:cubicBezTo>
                    <a:lnTo>
                      <a:pt x="299" y="114"/>
                    </a:lnTo>
                    <a:cubicBezTo>
                      <a:pt x="281" y="96"/>
                      <a:pt x="281" y="78"/>
                      <a:pt x="263" y="59"/>
                    </a:cubicBezTo>
                    <a:lnTo>
                      <a:pt x="245" y="41"/>
                    </a:lnTo>
                    <a:lnTo>
                      <a:pt x="227" y="19"/>
                    </a:lnTo>
                    <a:cubicBezTo>
                      <a:pt x="204" y="19"/>
                      <a:pt x="186" y="1"/>
                      <a:pt x="186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13"/>
              <p:cNvSpPr/>
              <p:nvPr/>
            </p:nvSpPr>
            <p:spPr>
              <a:xfrm>
                <a:off x="8449643" y="1444493"/>
                <a:ext cx="100724" cy="101354"/>
              </a:xfrm>
              <a:custGeom>
                <a:avLst/>
                <a:gdLst/>
                <a:ahLst/>
                <a:cxnLst/>
                <a:rect l="l" t="t" r="r" b="b"/>
                <a:pathLst>
                  <a:path w="639" h="643" extrusionOk="0">
                    <a:moveTo>
                      <a:pt x="322" y="0"/>
                    </a:moveTo>
                    <a:cubicBezTo>
                      <a:pt x="281" y="0"/>
                      <a:pt x="245" y="0"/>
                      <a:pt x="186" y="18"/>
                    </a:cubicBezTo>
                    <a:cubicBezTo>
                      <a:pt x="150" y="36"/>
                      <a:pt x="132" y="55"/>
                      <a:pt x="95" y="95"/>
                    </a:cubicBezTo>
                    <a:cubicBezTo>
                      <a:pt x="55" y="113"/>
                      <a:pt x="37" y="150"/>
                      <a:pt x="18" y="190"/>
                    </a:cubicBezTo>
                    <a:cubicBezTo>
                      <a:pt x="0" y="226"/>
                      <a:pt x="0" y="281"/>
                      <a:pt x="0" y="321"/>
                    </a:cubicBezTo>
                    <a:cubicBezTo>
                      <a:pt x="0" y="340"/>
                      <a:pt x="0" y="376"/>
                      <a:pt x="18" y="394"/>
                    </a:cubicBezTo>
                    <a:cubicBezTo>
                      <a:pt x="18" y="453"/>
                      <a:pt x="55" y="507"/>
                      <a:pt x="95" y="548"/>
                    </a:cubicBezTo>
                    <a:cubicBezTo>
                      <a:pt x="150" y="602"/>
                      <a:pt x="227" y="643"/>
                      <a:pt x="322" y="643"/>
                    </a:cubicBezTo>
                    <a:cubicBezTo>
                      <a:pt x="358" y="643"/>
                      <a:pt x="412" y="643"/>
                      <a:pt x="453" y="620"/>
                    </a:cubicBezTo>
                    <a:cubicBezTo>
                      <a:pt x="489" y="602"/>
                      <a:pt x="525" y="584"/>
                      <a:pt x="548" y="548"/>
                    </a:cubicBezTo>
                    <a:cubicBezTo>
                      <a:pt x="584" y="507"/>
                      <a:pt x="602" y="489"/>
                      <a:pt x="620" y="435"/>
                    </a:cubicBezTo>
                    <a:cubicBezTo>
                      <a:pt x="638" y="394"/>
                      <a:pt x="638" y="358"/>
                      <a:pt x="638" y="321"/>
                    </a:cubicBezTo>
                    <a:lnTo>
                      <a:pt x="638" y="226"/>
                    </a:lnTo>
                    <a:cubicBezTo>
                      <a:pt x="620" y="168"/>
                      <a:pt x="584" y="131"/>
                      <a:pt x="548" y="95"/>
                    </a:cubicBezTo>
                    <a:cubicBezTo>
                      <a:pt x="489" y="36"/>
                      <a:pt x="412" y="0"/>
                      <a:pt x="322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13"/>
              <p:cNvSpPr/>
              <p:nvPr/>
            </p:nvSpPr>
            <p:spPr>
              <a:xfrm>
                <a:off x="9073535" y="1803570"/>
                <a:ext cx="62263" cy="55800"/>
              </a:xfrm>
              <a:custGeom>
                <a:avLst/>
                <a:gdLst/>
                <a:ahLst/>
                <a:cxnLst/>
                <a:rect l="l" t="t" r="r" b="b"/>
                <a:pathLst>
                  <a:path w="395" h="354" extrusionOk="0">
                    <a:moveTo>
                      <a:pt x="205" y="1"/>
                    </a:moveTo>
                    <a:cubicBezTo>
                      <a:pt x="160" y="1"/>
                      <a:pt x="109" y="16"/>
                      <a:pt x="73" y="38"/>
                    </a:cubicBezTo>
                    <a:cubicBezTo>
                      <a:pt x="55" y="61"/>
                      <a:pt x="37" y="79"/>
                      <a:pt x="19" y="97"/>
                    </a:cubicBezTo>
                    <a:cubicBezTo>
                      <a:pt x="1" y="115"/>
                      <a:pt x="1" y="152"/>
                      <a:pt x="1" y="174"/>
                    </a:cubicBezTo>
                    <a:cubicBezTo>
                      <a:pt x="1" y="210"/>
                      <a:pt x="1" y="228"/>
                      <a:pt x="19" y="265"/>
                    </a:cubicBezTo>
                    <a:cubicBezTo>
                      <a:pt x="37" y="287"/>
                      <a:pt x="55" y="305"/>
                      <a:pt x="73" y="323"/>
                    </a:cubicBezTo>
                    <a:cubicBezTo>
                      <a:pt x="108" y="345"/>
                      <a:pt x="154" y="353"/>
                      <a:pt x="198" y="353"/>
                    </a:cubicBezTo>
                    <a:cubicBezTo>
                      <a:pt x="229" y="353"/>
                      <a:pt x="259" y="349"/>
                      <a:pt x="281" y="342"/>
                    </a:cubicBezTo>
                    <a:cubicBezTo>
                      <a:pt x="281" y="323"/>
                      <a:pt x="299" y="323"/>
                      <a:pt x="322" y="305"/>
                    </a:cubicBezTo>
                    <a:cubicBezTo>
                      <a:pt x="358" y="287"/>
                      <a:pt x="394" y="228"/>
                      <a:pt x="394" y="174"/>
                    </a:cubicBezTo>
                    <a:cubicBezTo>
                      <a:pt x="394" y="133"/>
                      <a:pt x="358" y="79"/>
                      <a:pt x="322" y="61"/>
                    </a:cubicBezTo>
                    <a:cubicBezTo>
                      <a:pt x="299" y="38"/>
                      <a:pt x="281" y="38"/>
                      <a:pt x="281" y="20"/>
                    </a:cubicBezTo>
                    <a:cubicBezTo>
                      <a:pt x="260" y="7"/>
                      <a:pt x="234" y="1"/>
                      <a:pt x="205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13"/>
              <p:cNvSpPr/>
              <p:nvPr/>
            </p:nvSpPr>
            <p:spPr>
              <a:xfrm>
                <a:off x="8992987" y="2089035"/>
                <a:ext cx="122161" cy="117432"/>
              </a:xfrm>
              <a:custGeom>
                <a:avLst/>
                <a:gdLst/>
                <a:ahLst/>
                <a:cxnLst/>
                <a:rect l="l" t="t" r="r" b="b"/>
                <a:pathLst>
                  <a:path w="775" h="745" extrusionOk="0">
                    <a:moveTo>
                      <a:pt x="358" y="1"/>
                    </a:moveTo>
                    <a:cubicBezTo>
                      <a:pt x="304" y="1"/>
                      <a:pt x="245" y="19"/>
                      <a:pt x="191" y="60"/>
                    </a:cubicBezTo>
                    <a:cubicBezTo>
                      <a:pt x="114" y="96"/>
                      <a:pt x="59" y="150"/>
                      <a:pt x="41" y="227"/>
                    </a:cubicBezTo>
                    <a:cubicBezTo>
                      <a:pt x="1" y="286"/>
                      <a:pt x="1" y="340"/>
                      <a:pt x="1" y="417"/>
                    </a:cubicBezTo>
                    <a:cubicBezTo>
                      <a:pt x="19" y="489"/>
                      <a:pt x="59" y="566"/>
                      <a:pt x="114" y="625"/>
                    </a:cubicBezTo>
                    <a:lnTo>
                      <a:pt x="114" y="643"/>
                    </a:lnTo>
                    <a:cubicBezTo>
                      <a:pt x="188" y="717"/>
                      <a:pt x="294" y="744"/>
                      <a:pt x="391" y="744"/>
                    </a:cubicBezTo>
                    <a:cubicBezTo>
                      <a:pt x="419" y="744"/>
                      <a:pt x="446" y="742"/>
                      <a:pt x="471" y="738"/>
                    </a:cubicBezTo>
                    <a:cubicBezTo>
                      <a:pt x="607" y="697"/>
                      <a:pt x="697" y="602"/>
                      <a:pt x="738" y="471"/>
                    </a:cubicBezTo>
                    <a:cubicBezTo>
                      <a:pt x="774" y="340"/>
                      <a:pt x="738" y="209"/>
                      <a:pt x="643" y="114"/>
                    </a:cubicBezTo>
                    <a:cubicBezTo>
                      <a:pt x="607" y="60"/>
                      <a:pt x="548" y="37"/>
                      <a:pt x="471" y="19"/>
                    </a:cubicBezTo>
                    <a:cubicBezTo>
                      <a:pt x="444" y="10"/>
                      <a:pt x="411" y="5"/>
                      <a:pt x="378" y="5"/>
                    </a:cubicBezTo>
                    <a:cubicBezTo>
                      <a:pt x="345" y="5"/>
                      <a:pt x="313" y="10"/>
                      <a:pt x="286" y="19"/>
                    </a:cubicBezTo>
                    <a:cubicBezTo>
                      <a:pt x="304" y="1"/>
                      <a:pt x="340" y="1"/>
                      <a:pt x="381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2" name="Google Shape;2052;p13"/>
              <p:cNvSpPr/>
              <p:nvPr/>
            </p:nvSpPr>
            <p:spPr>
              <a:xfrm>
                <a:off x="9263320" y="1735317"/>
                <a:ext cx="53593" cy="60056"/>
              </a:xfrm>
              <a:custGeom>
                <a:avLst/>
                <a:gdLst/>
                <a:ahLst/>
                <a:cxnLst/>
                <a:rect l="l" t="t" r="r" b="b"/>
                <a:pathLst>
                  <a:path w="340" h="381" extrusionOk="0">
                    <a:moveTo>
                      <a:pt x="172" y="1"/>
                    </a:moveTo>
                    <a:cubicBezTo>
                      <a:pt x="154" y="19"/>
                      <a:pt x="136" y="19"/>
                      <a:pt x="113" y="19"/>
                    </a:cubicBezTo>
                    <a:cubicBezTo>
                      <a:pt x="113" y="19"/>
                      <a:pt x="95" y="19"/>
                      <a:pt x="77" y="42"/>
                    </a:cubicBezTo>
                    <a:cubicBezTo>
                      <a:pt x="59" y="42"/>
                      <a:pt x="59" y="60"/>
                      <a:pt x="41" y="78"/>
                    </a:cubicBezTo>
                    <a:cubicBezTo>
                      <a:pt x="23" y="96"/>
                      <a:pt x="23" y="114"/>
                      <a:pt x="0" y="132"/>
                    </a:cubicBezTo>
                    <a:lnTo>
                      <a:pt x="0" y="173"/>
                    </a:lnTo>
                    <a:lnTo>
                      <a:pt x="0" y="245"/>
                    </a:lnTo>
                    <a:cubicBezTo>
                      <a:pt x="23" y="286"/>
                      <a:pt x="23" y="304"/>
                      <a:pt x="41" y="322"/>
                    </a:cubicBezTo>
                    <a:cubicBezTo>
                      <a:pt x="77" y="358"/>
                      <a:pt x="113" y="381"/>
                      <a:pt x="172" y="381"/>
                    </a:cubicBezTo>
                    <a:cubicBezTo>
                      <a:pt x="190" y="381"/>
                      <a:pt x="208" y="381"/>
                      <a:pt x="226" y="358"/>
                    </a:cubicBezTo>
                    <a:cubicBezTo>
                      <a:pt x="249" y="358"/>
                      <a:pt x="267" y="340"/>
                      <a:pt x="285" y="322"/>
                    </a:cubicBezTo>
                    <a:cubicBezTo>
                      <a:pt x="303" y="304"/>
                      <a:pt x="321" y="286"/>
                      <a:pt x="321" y="245"/>
                    </a:cubicBezTo>
                    <a:cubicBezTo>
                      <a:pt x="339" y="227"/>
                      <a:pt x="339" y="191"/>
                      <a:pt x="321" y="173"/>
                    </a:cubicBezTo>
                    <a:lnTo>
                      <a:pt x="321" y="132"/>
                    </a:lnTo>
                    <a:cubicBezTo>
                      <a:pt x="321" y="114"/>
                      <a:pt x="303" y="96"/>
                      <a:pt x="303" y="96"/>
                    </a:cubicBezTo>
                    <a:cubicBezTo>
                      <a:pt x="303" y="78"/>
                      <a:pt x="285" y="60"/>
                      <a:pt x="267" y="42"/>
                    </a:cubicBezTo>
                    <a:cubicBezTo>
                      <a:pt x="249" y="42"/>
                      <a:pt x="249" y="19"/>
                      <a:pt x="226" y="19"/>
                    </a:cubicBezTo>
                    <a:cubicBezTo>
                      <a:pt x="208" y="19"/>
                      <a:pt x="190" y="1"/>
                      <a:pt x="172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3" name="Google Shape;2053;p13"/>
              <p:cNvSpPr/>
              <p:nvPr/>
            </p:nvSpPr>
            <p:spPr>
              <a:xfrm>
                <a:off x="9281132" y="1967188"/>
                <a:ext cx="92843" cy="71405"/>
              </a:xfrm>
              <a:custGeom>
                <a:avLst/>
                <a:gdLst/>
                <a:ahLst/>
                <a:cxnLst/>
                <a:rect l="l" t="t" r="r" b="b"/>
                <a:pathLst>
                  <a:path w="589" h="453" extrusionOk="0">
                    <a:moveTo>
                      <a:pt x="303" y="0"/>
                    </a:moveTo>
                    <a:cubicBezTo>
                      <a:pt x="0" y="0"/>
                      <a:pt x="0" y="453"/>
                      <a:pt x="303" y="453"/>
                    </a:cubicBezTo>
                    <a:cubicBezTo>
                      <a:pt x="588" y="453"/>
                      <a:pt x="588" y="0"/>
                      <a:pt x="303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13"/>
              <p:cNvSpPr/>
              <p:nvPr/>
            </p:nvSpPr>
            <p:spPr>
              <a:xfrm>
                <a:off x="8440342" y="2242565"/>
                <a:ext cx="77868" cy="75504"/>
              </a:xfrm>
              <a:custGeom>
                <a:avLst/>
                <a:gdLst/>
                <a:ahLst/>
                <a:cxnLst/>
                <a:rect l="l" t="t" r="r" b="b"/>
                <a:pathLst>
                  <a:path w="494" h="479" extrusionOk="0">
                    <a:moveTo>
                      <a:pt x="214" y="1"/>
                    </a:moveTo>
                    <a:cubicBezTo>
                      <a:pt x="189" y="1"/>
                      <a:pt x="167" y="14"/>
                      <a:pt x="154" y="27"/>
                    </a:cubicBezTo>
                    <a:cubicBezTo>
                      <a:pt x="114" y="27"/>
                      <a:pt x="96" y="45"/>
                      <a:pt x="77" y="63"/>
                    </a:cubicBezTo>
                    <a:cubicBezTo>
                      <a:pt x="41" y="81"/>
                      <a:pt x="41" y="122"/>
                      <a:pt x="19" y="140"/>
                    </a:cubicBezTo>
                    <a:cubicBezTo>
                      <a:pt x="1" y="176"/>
                      <a:pt x="1" y="217"/>
                      <a:pt x="1" y="235"/>
                    </a:cubicBezTo>
                    <a:lnTo>
                      <a:pt x="1" y="307"/>
                    </a:lnTo>
                    <a:cubicBezTo>
                      <a:pt x="19" y="348"/>
                      <a:pt x="41" y="384"/>
                      <a:pt x="77" y="402"/>
                    </a:cubicBezTo>
                    <a:cubicBezTo>
                      <a:pt x="96" y="420"/>
                      <a:pt x="96" y="443"/>
                      <a:pt x="114" y="443"/>
                    </a:cubicBezTo>
                    <a:cubicBezTo>
                      <a:pt x="154" y="479"/>
                      <a:pt x="191" y="479"/>
                      <a:pt x="245" y="479"/>
                    </a:cubicBezTo>
                    <a:cubicBezTo>
                      <a:pt x="267" y="479"/>
                      <a:pt x="304" y="479"/>
                      <a:pt x="340" y="461"/>
                    </a:cubicBezTo>
                    <a:cubicBezTo>
                      <a:pt x="358" y="461"/>
                      <a:pt x="399" y="443"/>
                      <a:pt x="417" y="402"/>
                    </a:cubicBezTo>
                    <a:cubicBezTo>
                      <a:pt x="435" y="384"/>
                      <a:pt x="453" y="366"/>
                      <a:pt x="453" y="330"/>
                    </a:cubicBezTo>
                    <a:cubicBezTo>
                      <a:pt x="471" y="307"/>
                      <a:pt x="494" y="271"/>
                      <a:pt x="471" y="235"/>
                    </a:cubicBezTo>
                    <a:lnTo>
                      <a:pt x="471" y="176"/>
                    </a:lnTo>
                    <a:cubicBezTo>
                      <a:pt x="453" y="140"/>
                      <a:pt x="435" y="103"/>
                      <a:pt x="417" y="63"/>
                    </a:cubicBezTo>
                    <a:cubicBezTo>
                      <a:pt x="399" y="63"/>
                      <a:pt x="381" y="45"/>
                      <a:pt x="358" y="27"/>
                    </a:cubicBezTo>
                    <a:cubicBezTo>
                      <a:pt x="322" y="8"/>
                      <a:pt x="286" y="8"/>
                      <a:pt x="245" y="8"/>
                    </a:cubicBezTo>
                    <a:cubicBezTo>
                      <a:pt x="234" y="3"/>
                      <a:pt x="224" y="1"/>
                      <a:pt x="214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13"/>
              <p:cNvSpPr/>
              <p:nvPr/>
            </p:nvSpPr>
            <p:spPr>
              <a:xfrm>
                <a:off x="8773411" y="2312237"/>
                <a:ext cx="50756" cy="47288"/>
              </a:xfrm>
              <a:custGeom>
                <a:avLst/>
                <a:gdLst/>
                <a:ahLst/>
                <a:cxnLst/>
                <a:rect l="l" t="t" r="r" b="b"/>
                <a:pathLst>
                  <a:path w="322" h="300" extrusionOk="0">
                    <a:moveTo>
                      <a:pt x="168" y="1"/>
                    </a:moveTo>
                    <a:cubicBezTo>
                      <a:pt x="131" y="1"/>
                      <a:pt x="113" y="1"/>
                      <a:pt x="95" y="19"/>
                    </a:cubicBezTo>
                    <a:cubicBezTo>
                      <a:pt x="77" y="19"/>
                      <a:pt x="77" y="19"/>
                      <a:pt x="54" y="37"/>
                    </a:cubicBezTo>
                    <a:cubicBezTo>
                      <a:pt x="36" y="37"/>
                      <a:pt x="18" y="55"/>
                      <a:pt x="18" y="73"/>
                    </a:cubicBezTo>
                    <a:cubicBezTo>
                      <a:pt x="0" y="91"/>
                      <a:pt x="0" y="114"/>
                      <a:pt x="0" y="150"/>
                    </a:cubicBezTo>
                    <a:cubicBezTo>
                      <a:pt x="0" y="168"/>
                      <a:pt x="0" y="186"/>
                      <a:pt x="18" y="204"/>
                    </a:cubicBezTo>
                    <a:cubicBezTo>
                      <a:pt x="18" y="227"/>
                      <a:pt x="36" y="245"/>
                      <a:pt x="54" y="263"/>
                    </a:cubicBezTo>
                    <a:cubicBezTo>
                      <a:pt x="77" y="263"/>
                      <a:pt x="77" y="263"/>
                      <a:pt x="95" y="281"/>
                    </a:cubicBezTo>
                    <a:cubicBezTo>
                      <a:pt x="113" y="281"/>
                      <a:pt x="131" y="299"/>
                      <a:pt x="168" y="299"/>
                    </a:cubicBezTo>
                    <a:cubicBezTo>
                      <a:pt x="190" y="299"/>
                      <a:pt x="226" y="281"/>
                      <a:pt x="244" y="281"/>
                    </a:cubicBezTo>
                    <a:cubicBezTo>
                      <a:pt x="281" y="245"/>
                      <a:pt x="321" y="186"/>
                      <a:pt x="321" y="150"/>
                    </a:cubicBezTo>
                    <a:cubicBezTo>
                      <a:pt x="321" y="91"/>
                      <a:pt x="281" y="37"/>
                      <a:pt x="244" y="19"/>
                    </a:cubicBezTo>
                    <a:cubicBezTo>
                      <a:pt x="226" y="1"/>
                      <a:pt x="190" y="1"/>
                      <a:pt x="168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13"/>
              <p:cNvSpPr/>
              <p:nvPr/>
            </p:nvSpPr>
            <p:spPr>
              <a:xfrm>
                <a:off x="9195540" y="2151771"/>
                <a:ext cx="136348" cy="136348"/>
              </a:xfrm>
              <a:custGeom>
                <a:avLst/>
                <a:gdLst/>
                <a:ahLst/>
                <a:cxnLst/>
                <a:rect l="l" t="t" r="r" b="b"/>
                <a:pathLst>
                  <a:path w="865" h="865" extrusionOk="0">
                    <a:moveTo>
                      <a:pt x="430" y="1"/>
                    </a:moveTo>
                    <a:cubicBezTo>
                      <a:pt x="376" y="1"/>
                      <a:pt x="317" y="19"/>
                      <a:pt x="263" y="37"/>
                    </a:cubicBezTo>
                    <a:cubicBezTo>
                      <a:pt x="226" y="55"/>
                      <a:pt x="168" y="91"/>
                      <a:pt x="131" y="132"/>
                    </a:cubicBezTo>
                    <a:cubicBezTo>
                      <a:pt x="91" y="168"/>
                      <a:pt x="55" y="227"/>
                      <a:pt x="36" y="263"/>
                    </a:cubicBezTo>
                    <a:cubicBezTo>
                      <a:pt x="18" y="318"/>
                      <a:pt x="0" y="376"/>
                      <a:pt x="0" y="431"/>
                    </a:cubicBezTo>
                    <a:cubicBezTo>
                      <a:pt x="18" y="471"/>
                      <a:pt x="18" y="508"/>
                      <a:pt x="18" y="544"/>
                    </a:cubicBezTo>
                    <a:cubicBezTo>
                      <a:pt x="36" y="621"/>
                      <a:pt x="73" y="679"/>
                      <a:pt x="131" y="734"/>
                    </a:cubicBezTo>
                    <a:cubicBezTo>
                      <a:pt x="168" y="752"/>
                      <a:pt x="186" y="793"/>
                      <a:pt x="226" y="811"/>
                    </a:cubicBezTo>
                    <a:cubicBezTo>
                      <a:pt x="281" y="847"/>
                      <a:pt x="358" y="865"/>
                      <a:pt x="430" y="865"/>
                    </a:cubicBezTo>
                    <a:cubicBezTo>
                      <a:pt x="489" y="865"/>
                      <a:pt x="543" y="847"/>
                      <a:pt x="602" y="829"/>
                    </a:cubicBezTo>
                    <a:cubicBezTo>
                      <a:pt x="656" y="811"/>
                      <a:pt x="697" y="770"/>
                      <a:pt x="733" y="734"/>
                    </a:cubicBezTo>
                    <a:cubicBezTo>
                      <a:pt x="769" y="698"/>
                      <a:pt x="810" y="657"/>
                      <a:pt x="828" y="603"/>
                    </a:cubicBezTo>
                    <a:cubicBezTo>
                      <a:pt x="846" y="544"/>
                      <a:pt x="864" y="489"/>
                      <a:pt x="864" y="431"/>
                    </a:cubicBezTo>
                    <a:cubicBezTo>
                      <a:pt x="864" y="394"/>
                      <a:pt x="846" y="358"/>
                      <a:pt x="846" y="318"/>
                    </a:cubicBezTo>
                    <a:cubicBezTo>
                      <a:pt x="828" y="245"/>
                      <a:pt x="792" y="186"/>
                      <a:pt x="733" y="132"/>
                    </a:cubicBezTo>
                    <a:cubicBezTo>
                      <a:pt x="715" y="114"/>
                      <a:pt x="679" y="91"/>
                      <a:pt x="656" y="73"/>
                    </a:cubicBezTo>
                    <a:cubicBezTo>
                      <a:pt x="584" y="19"/>
                      <a:pt x="507" y="1"/>
                      <a:pt x="430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13"/>
              <p:cNvSpPr/>
              <p:nvPr/>
            </p:nvSpPr>
            <p:spPr>
              <a:xfrm>
                <a:off x="8152198" y="2076897"/>
                <a:ext cx="83700" cy="8370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531" extrusionOk="0">
                    <a:moveTo>
                      <a:pt x="263" y="1"/>
                    </a:moveTo>
                    <a:cubicBezTo>
                      <a:pt x="227" y="1"/>
                      <a:pt x="209" y="1"/>
                      <a:pt x="173" y="23"/>
                    </a:cubicBezTo>
                    <a:cubicBezTo>
                      <a:pt x="132" y="42"/>
                      <a:pt x="114" y="60"/>
                      <a:pt x="78" y="78"/>
                    </a:cubicBezTo>
                    <a:cubicBezTo>
                      <a:pt x="60" y="96"/>
                      <a:pt x="37" y="137"/>
                      <a:pt x="37" y="155"/>
                    </a:cubicBezTo>
                    <a:cubicBezTo>
                      <a:pt x="19" y="191"/>
                      <a:pt x="1" y="227"/>
                      <a:pt x="1" y="268"/>
                    </a:cubicBezTo>
                    <a:cubicBezTo>
                      <a:pt x="19" y="286"/>
                      <a:pt x="19" y="304"/>
                      <a:pt x="19" y="340"/>
                    </a:cubicBezTo>
                    <a:cubicBezTo>
                      <a:pt x="37" y="381"/>
                      <a:pt x="60" y="417"/>
                      <a:pt x="78" y="453"/>
                    </a:cubicBezTo>
                    <a:cubicBezTo>
                      <a:pt x="96" y="453"/>
                      <a:pt x="114" y="476"/>
                      <a:pt x="132" y="494"/>
                    </a:cubicBezTo>
                    <a:cubicBezTo>
                      <a:pt x="173" y="512"/>
                      <a:pt x="227" y="530"/>
                      <a:pt x="263" y="530"/>
                    </a:cubicBezTo>
                    <a:cubicBezTo>
                      <a:pt x="304" y="530"/>
                      <a:pt x="340" y="512"/>
                      <a:pt x="376" y="512"/>
                    </a:cubicBezTo>
                    <a:cubicBezTo>
                      <a:pt x="399" y="494"/>
                      <a:pt x="435" y="476"/>
                      <a:pt x="453" y="453"/>
                    </a:cubicBezTo>
                    <a:cubicBezTo>
                      <a:pt x="471" y="417"/>
                      <a:pt x="490" y="399"/>
                      <a:pt x="512" y="363"/>
                    </a:cubicBezTo>
                    <a:cubicBezTo>
                      <a:pt x="530" y="340"/>
                      <a:pt x="530" y="304"/>
                      <a:pt x="530" y="268"/>
                    </a:cubicBezTo>
                    <a:lnTo>
                      <a:pt x="530" y="191"/>
                    </a:lnTo>
                    <a:cubicBezTo>
                      <a:pt x="512" y="155"/>
                      <a:pt x="490" y="114"/>
                      <a:pt x="453" y="78"/>
                    </a:cubicBezTo>
                    <a:cubicBezTo>
                      <a:pt x="435" y="60"/>
                      <a:pt x="417" y="60"/>
                      <a:pt x="399" y="42"/>
                    </a:cubicBezTo>
                    <a:cubicBezTo>
                      <a:pt x="358" y="23"/>
                      <a:pt x="322" y="1"/>
                      <a:pt x="263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8" name="Google Shape;2058;p13"/>
              <p:cNvSpPr/>
              <p:nvPr/>
            </p:nvSpPr>
            <p:spPr>
              <a:xfrm>
                <a:off x="8657081" y="1355275"/>
                <a:ext cx="80705" cy="77237"/>
              </a:xfrm>
              <a:custGeom>
                <a:avLst/>
                <a:gdLst/>
                <a:ahLst/>
                <a:cxnLst/>
                <a:rect l="l" t="t" r="r" b="b"/>
                <a:pathLst>
                  <a:path w="512" h="490" extrusionOk="0">
                    <a:moveTo>
                      <a:pt x="250" y="1"/>
                    </a:moveTo>
                    <a:cubicBezTo>
                      <a:pt x="227" y="1"/>
                      <a:pt x="191" y="1"/>
                      <a:pt x="155" y="19"/>
                    </a:cubicBezTo>
                    <a:cubicBezTo>
                      <a:pt x="137" y="19"/>
                      <a:pt x="96" y="37"/>
                      <a:pt x="78" y="55"/>
                    </a:cubicBezTo>
                    <a:cubicBezTo>
                      <a:pt x="60" y="96"/>
                      <a:pt x="42" y="114"/>
                      <a:pt x="42" y="150"/>
                    </a:cubicBezTo>
                    <a:cubicBezTo>
                      <a:pt x="23" y="168"/>
                      <a:pt x="1" y="209"/>
                      <a:pt x="23" y="245"/>
                    </a:cubicBezTo>
                    <a:lnTo>
                      <a:pt x="23" y="304"/>
                    </a:lnTo>
                    <a:cubicBezTo>
                      <a:pt x="42" y="340"/>
                      <a:pt x="60" y="376"/>
                      <a:pt x="78" y="417"/>
                    </a:cubicBezTo>
                    <a:cubicBezTo>
                      <a:pt x="96" y="417"/>
                      <a:pt x="114" y="435"/>
                      <a:pt x="137" y="453"/>
                    </a:cubicBezTo>
                    <a:cubicBezTo>
                      <a:pt x="173" y="471"/>
                      <a:pt x="209" y="489"/>
                      <a:pt x="250" y="489"/>
                    </a:cubicBezTo>
                    <a:cubicBezTo>
                      <a:pt x="286" y="489"/>
                      <a:pt x="322" y="471"/>
                      <a:pt x="340" y="453"/>
                    </a:cubicBezTo>
                    <a:cubicBezTo>
                      <a:pt x="381" y="453"/>
                      <a:pt x="399" y="435"/>
                      <a:pt x="435" y="417"/>
                    </a:cubicBezTo>
                    <a:cubicBezTo>
                      <a:pt x="453" y="394"/>
                      <a:pt x="476" y="358"/>
                      <a:pt x="476" y="340"/>
                    </a:cubicBezTo>
                    <a:cubicBezTo>
                      <a:pt x="494" y="304"/>
                      <a:pt x="512" y="263"/>
                      <a:pt x="494" y="245"/>
                    </a:cubicBezTo>
                    <a:lnTo>
                      <a:pt x="494" y="168"/>
                    </a:lnTo>
                    <a:cubicBezTo>
                      <a:pt x="476" y="132"/>
                      <a:pt x="453" y="96"/>
                      <a:pt x="435" y="55"/>
                    </a:cubicBezTo>
                    <a:cubicBezTo>
                      <a:pt x="417" y="55"/>
                      <a:pt x="399" y="37"/>
                      <a:pt x="381" y="19"/>
                    </a:cubicBezTo>
                    <a:cubicBezTo>
                      <a:pt x="340" y="1"/>
                      <a:pt x="304" y="1"/>
                      <a:pt x="250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9" name="Google Shape;2059;p13"/>
              <p:cNvSpPr/>
              <p:nvPr/>
            </p:nvSpPr>
            <p:spPr>
              <a:xfrm>
                <a:off x="9177728" y="1524253"/>
                <a:ext cx="100724" cy="101512"/>
              </a:xfrm>
              <a:custGeom>
                <a:avLst/>
                <a:gdLst/>
                <a:ahLst/>
                <a:cxnLst/>
                <a:rect l="l" t="t" r="r" b="b"/>
                <a:pathLst>
                  <a:path w="639" h="644" extrusionOk="0">
                    <a:moveTo>
                      <a:pt x="317" y="1"/>
                    </a:moveTo>
                    <a:cubicBezTo>
                      <a:pt x="281" y="1"/>
                      <a:pt x="244" y="1"/>
                      <a:pt x="204" y="42"/>
                    </a:cubicBezTo>
                    <a:cubicBezTo>
                      <a:pt x="168" y="42"/>
                      <a:pt x="131" y="60"/>
                      <a:pt x="91" y="96"/>
                    </a:cubicBezTo>
                    <a:cubicBezTo>
                      <a:pt x="73" y="114"/>
                      <a:pt x="54" y="155"/>
                      <a:pt x="36" y="191"/>
                    </a:cubicBezTo>
                    <a:cubicBezTo>
                      <a:pt x="18" y="227"/>
                      <a:pt x="0" y="268"/>
                      <a:pt x="18" y="322"/>
                    </a:cubicBezTo>
                    <a:lnTo>
                      <a:pt x="18" y="399"/>
                    </a:lnTo>
                    <a:cubicBezTo>
                      <a:pt x="36" y="453"/>
                      <a:pt x="54" y="512"/>
                      <a:pt x="91" y="548"/>
                    </a:cubicBezTo>
                    <a:cubicBezTo>
                      <a:pt x="131" y="548"/>
                      <a:pt x="149" y="566"/>
                      <a:pt x="168" y="589"/>
                    </a:cubicBezTo>
                    <a:cubicBezTo>
                      <a:pt x="204" y="625"/>
                      <a:pt x="263" y="625"/>
                      <a:pt x="317" y="643"/>
                    </a:cubicBezTo>
                    <a:cubicBezTo>
                      <a:pt x="376" y="643"/>
                      <a:pt x="412" y="625"/>
                      <a:pt x="453" y="607"/>
                    </a:cubicBezTo>
                    <a:cubicBezTo>
                      <a:pt x="489" y="589"/>
                      <a:pt x="525" y="566"/>
                      <a:pt x="543" y="548"/>
                    </a:cubicBezTo>
                    <a:cubicBezTo>
                      <a:pt x="584" y="512"/>
                      <a:pt x="602" y="476"/>
                      <a:pt x="620" y="435"/>
                    </a:cubicBezTo>
                    <a:cubicBezTo>
                      <a:pt x="638" y="399"/>
                      <a:pt x="638" y="363"/>
                      <a:pt x="638" y="322"/>
                    </a:cubicBezTo>
                    <a:cubicBezTo>
                      <a:pt x="638" y="286"/>
                      <a:pt x="638" y="268"/>
                      <a:pt x="620" y="227"/>
                    </a:cubicBezTo>
                    <a:cubicBezTo>
                      <a:pt x="620" y="191"/>
                      <a:pt x="584" y="137"/>
                      <a:pt x="543" y="96"/>
                    </a:cubicBezTo>
                    <a:cubicBezTo>
                      <a:pt x="525" y="78"/>
                      <a:pt x="507" y="60"/>
                      <a:pt x="489" y="42"/>
                    </a:cubicBezTo>
                    <a:cubicBezTo>
                      <a:pt x="430" y="24"/>
                      <a:pt x="376" y="1"/>
                      <a:pt x="317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0" name="Google Shape;2060;p13"/>
              <p:cNvSpPr/>
              <p:nvPr/>
            </p:nvSpPr>
            <p:spPr>
              <a:xfrm>
                <a:off x="9438603" y="1839509"/>
                <a:ext cx="56588" cy="47919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4" extrusionOk="0">
                    <a:moveTo>
                      <a:pt x="173" y="0"/>
                    </a:moveTo>
                    <a:cubicBezTo>
                      <a:pt x="132" y="0"/>
                      <a:pt x="96" y="19"/>
                      <a:pt x="60" y="59"/>
                    </a:cubicBezTo>
                    <a:cubicBezTo>
                      <a:pt x="60" y="59"/>
                      <a:pt x="42" y="77"/>
                      <a:pt x="42" y="95"/>
                    </a:cubicBezTo>
                    <a:cubicBezTo>
                      <a:pt x="1" y="132"/>
                      <a:pt x="1" y="190"/>
                      <a:pt x="42" y="227"/>
                    </a:cubicBezTo>
                    <a:lnTo>
                      <a:pt x="60" y="245"/>
                    </a:lnTo>
                    <a:cubicBezTo>
                      <a:pt x="78" y="285"/>
                      <a:pt x="132" y="304"/>
                      <a:pt x="173" y="304"/>
                    </a:cubicBezTo>
                    <a:cubicBezTo>
                      <a:pt x="209" y="304"/>
                      <a:pt x="227" y="304"/>
                      <a:pt x="268" y="285"/>
                    </a:cubicBezTo>
                    <a:lnTo>
                      <a:pt x="304" y="285"/>
                    </a:lnTo>
                    <a:cubicBezTo>
                      <a:pt x="304" y="263"/>
                      <a:pt x="322" y="245"/>
                      <a:pt x="340" y="245"/>
                    </a:cubicBezTo>
                    <a:cubicBezTo>
                      <a:pt x="358" y="209"/>
                      <a:pt x="358" y="190"/>
                      <a:pt x="358" y="150"/>
                    </a:cubicBezTo>
                    <a:cubicBezTo>
                      <a:pt x="358" y="132"/>
                      <a:pt x="358" y="114"/>
                      <a:pt x="340" y="77"/>
                    </a:cubicBezTo>
                    <a:cubicBezTo>
                      <a:pt x="322" y="59"/>
                      <a:pt x="286" y="19"/>
                      <a:pt x="268" y="19"/>
                    </a:cubicBezTo>
                    <a:cubicBezTo>
                      <a:pt x="227" y="19"/>
                      <a:pt x="209" y="0"/>
                      <a:pt x="173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1" name="Google Shape;2061;p13"/>
              <p:cNvSpPr/>
              <p:nvPr/>
            </p:nvSpPr>
            <p:spPr>
              <a:xfrm>
                <a:off x="8612945" y="1887271"/>
                <a:ext cx="59268" cy="56431"/>
              </a:xfrm>
              <a:custGeom>
                <a:avLst/>
                <a:gdLst/>
                <a:ahLst/>
                <a:cxnLst/>
                <a:rect l="l" t="t" r="r" b="b"/>
                <a:pathLst>
                  <a:path w="376" h="358" extrusionOk="0">
                    <a:moveTo>
                      <a:pt x="190" y="1"/>
                    </a:moveTo>
                    <a:cubicBezTo>
                      <a:pt x="168" y="1"/>
                      <a:pt x="132" y="1"/>
                      <a:pt x="113" y="19"/>
                    </a:cubicBezTo>
                    <a:cubicBezTo>
                      <a:pt x="95" y="19"/>
                      <a:pt x="77" y="37"/>
                      <a:pt x="55" y="55"/>
                    </a:cubicBezTo>
                    <a:cubicBezTo>
                      <a:pt x="37" y="73"/>
                      <a:pt x="37" y="96"/>
                      <a:pt x="18" y="114"/>
                    </a:cubicBezTo>
                    <a:cubicBezTo>
                      <a:pt x="18" y="132"/>
                      <a:pt x="0" y="150"/>
                      <a:pt x="18" y="168"/>
                    </a:cubicBezTo>
                    <a:lnTo>
                      <a:pt x="18" y="227"/>
                    </a:lnTo>
                    <a:cubicBezTo>
                      <a:pt x="18" y="245"/>
                      <a:pt x="37" y="281"/>
                      <a:pt x="55" y="299"/>
                    </a:cubicBezTo>
                    <a:cubicBezTo>
                      <a:pt x="77" y="299"/>
                      <a:pt x="95" y="322"/>
                      <a:pt x="95" y="322"/>
                    </a:cubicBezTo>
                    <a:cubicBezTo>
                      <a:pt x="132" y="340"/>
                      <a:pt x="150" y="358"/>
                      <a:pt x="190" y="358"/>
                    </a:cubicBezTo>
                    <a:cubicBezTo>
                      <a:pt x="190" y="358"/>
                      <a:pt x="208" y="358"/>
                      <a:pt x="208" y="340"/>
                    </a:cubicBezTo>
                    <a:cubicBezTo>
                      <a:pt x="245" y="340"/>
                      <a:pt x="263" y="340"/>
                      <a:pt x="281" y="322"/>
                    </a:cubicBezTo>
                    <a:cubicBezTo>
                      <a:pt x="281" y="322"/>
                      <a:pt x="303" y="299"/>
                      <a:pt x="322" y="299"/>
                    </a:cubicBezTo>
                    <a:lnTo>
                      <a:pt x="322" y="281"/>
                    </a:lnTo>
                    <a:cubicBezTo>
                      <a:pt x="340" y="281"/>
                      <a:pt x="358" y="263"/>
                      <a:pt x="358" y="245"/>
                    </a:cubicBezTo>
                    <a:cubicBezTo>
                      <a:pt x="376" y="227"/>
                      <a:pt x="376" y="186"/>
                      <a:pt x="376" y="168"/>
                    </a:cubicBezTo>
                    <a:lnTo>
                      <a:pt x="376" y="132"/>
                    </a:lnTo>
                    <a:cubicBezTo>
                      <a:pt x="358" y="114"/>
                      <a:pt x="340" y="73"/>
                      <a:pt x="322" y="55"/>
                    </a:cubicBezTo>
                    <a:cubicBezTo>
                      <a:pt x="303" y="37"/>
                      <a:pt x="281" y="37"/>
                      <a:pt x="281" y="19"/>
                    </a:cubicBezTo>
                    <a:cubicBezTo>
                      <a:pt x="263" y="19"/>
                      <a:pt x="245" y="19"/>
                      <a:pt x="245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62" name="Google Shape;2062;p13"/>
          <p:cNvGrpSpPr/>
          <p:nvPr/>
        </p:nvGrpSpPr>
        <p:grpSpPr>
          <a:xfrm>
            <a:off x="324650" y="4073250"/>
            <a:ext cx="1106519" cy="522875"/>
            <a:chOff x="1259825" y="1188950"/>
            <a:chExt cx="1106519" cy="522875"/>
          </a:xfrm>
        </p:grpSpPr>
        <p:sp>
          <p:nvSpPr>
            <p:cNvPr id="2063" name="Google Shape;2063;p13"/>
            <p:cNvSpPr/>
            <p:nvPr/>
          </p:nvSpPr>
          <p:spPr>
            <a:xfrm>
              <a:off x="1259825" y="1488606"/>
              <a:ext cx="1106519" cy="223219"/>
            </a:xfrm>
            <a:custGeom>
              <a:avLst/>
              <a:gdLst/>
              <a:ahLst/>
              <a:cxnLst/>
              <a:rect l="l" t="t" r="r" b="b"/>
              <a:pathLst>
                <a:path w="13984" h="2821" extrusionOk="0">
                  <a:moveTo>
                    <a:pt x="2093" y="0"/>
                  </a:moveTo>
                  <a:cubicBezTo>
                    <a:pt x="1914" y="0"/>
                    <a:pt x="1732" y="38"/>
                    <a:pt x="1561" y="108"/>
                  </a:cubicBezTo>
                  <a:cubicBezTo>
                    <a:pt x="1239" y="221"/>
                    <a:pt x="959" y="429"/>
                    <a:pt x="733" y="714"/>
                  </a:cubicBezTo>
                  <a:cubicBezTo>
                    <a:pt x="507" y="1013"/>
                    <a:pt x="335" y="1352"/>
                    <a:pt x="204" y="1691"/>
                  </a:cubicBezTo>
                  <a:cubicBezTo>
                    <a:pt x="149" y="1863"/>
                    <a:pt x="90" y="2053"/>
                    <a:pt x="36" y="2221"/>
                  </a:cubicBezTo>
                  <a:cubicBezTo>
                    <a:pt x="1" y="2335"/>
                    <a:pt x="97" y="2415"/>
                    <a:pt x="190" y="2415"/>
                  </a:cubicBezTo>
                  <a:cubicBezTo>
                    <a:pt x="252" y="2415"/>
                    <a:pt x="313" y="2380"/>
                    <a:pt x="335" y="2297"/>
                  </a:cubicBezTo>
                  <a:cubicBezTo>
                    <a:pt x="543" y="1673"/>
                    <a:pt x="769" y="940"/>
                    <a:pt x="1375" y="542"/>
                  </a:cubicBezTo>
                  <a:cubicBezTo>
                    <a:pt x="1577" y="419"/>
                    <a:pt x="1816" y="320"/>
                    <a:pt x="2064" y="320"/>
                  </a:cubicBezTo>
                  <a:cubicBezTo>
                    <a:pt x="2116" y="320"/>
                    <a:pt x="2168" y="325"/>
                    <a:pt x="2221" y="334"/>
                  </a:cubicBezTo>
                  <a:cubicBezTo>
                    <a:pt x="2484" y="375"/>
                    <a:pt x="2692" y="524"/>
                    <a:pt x="2864" y="714"/>
                  </a:cubicBezTo>
                  <a:cubicBezTo>
                    <a:pt x="3203" y="1072"/>
                    <a:pt x="3465" y="1578"/>
                    <a:pt x="3918" y="1827"/>
                  </a:cubicBezTo>
                  <a:cubicBezTo>
                    <a:pt x="4062" y="1899"/>
                    <a:pt x="4221" y="1940"/>
                    <a:pt x="4383" y="1940"/>
                  </a:cubicBezTo>
                  <a:cubicBezTo>
                    <a:pt x="4474" y="1940"/>
                    <a:pt x="4565" y="1927"/>
                    <a:pt x="4655" y="1899"/>
                  </a:cubicBezTo>
                  <a:cubicBezTo>
                    <a:pt x="4881" y="1845"/>
                    <a:pt x="5085" y="1714"/>
                    <a:pt x="5257" y="1560"/>
                  </a:cubicBezTo>
                  <a:cubicBezTo>
                    <a:pt x="5447" y="1393"/>
                    <a:pt x="5614" y="1221"/>
                    <a:pt x="5763" y="1053"/>
                  </a:cubicBezTo>
                  <a:cubicBezTo>
                    <a:pt x="5935" y="882"/>
                    <a:pt x="6084" y="732"/>
                    <a:pt x="6274" y="619"/>
                  </a:cubicBezTo>
                  <a:cubicBezTo>
                    <a:pt x="6399" y="548"/>
                    <a:pt x="6536" y="510"/>
                    <a:pt x="6676" y="510"/>
                  </a:cubicBezTo>
                  <a:cubicBezTo>
                    <a:pt x="6725" y="510"/>
                    <a:pt x="6773" y="515"/>
                    <a:pt x="6822" y="524"/>
                  </a:cubicBezTo>
                  <a:cubicBezTo>
                    <a:pt x="6935" y="542"/>
                    <a:pt x="7007" y="583"/>
                    <a:pt x="7102" y="655"/>
                  </a:cubicBezTo>
                  <a:cubicBezTo>
                    <a:pt x="7179" y="714"/>
                    <a:pt x="7274" y="787"/>
                    <a:pt x="7347" y="863"/>
                  </a:cubicBezTo>
                  <a:cubicBezTo>
                    <a:pt x="7668" y="1221"/>
                    <a:pt x="7912" y="1673"/>
                    <a:pt x="8328" y="1940"/>
                  </a:cubicBezTo>
                  <a:cubicBezTo>
                    <a:pt x="8509" y="2037"/>
                    <a:pt x="8702" y="2092"/>
                    <a:pt x="8904" y="2092"/>
                  </a:cubicBezTo>
                  <a:cubicBezTo>
                    <a:pt x="8975" y="2092"/>
                    <a:pt x="9047" y="2085"/>
                    <a:pt x="9120" y="2071"/>
                  </a:cubicBezTo>
                  <a:cubicBezTo>
                    <a:pt x="9423" y="2012"/>
                    <a:pt x="9685" y="1827"/>
                    <a:pt x="9912" y="1655"/>
                  </a:cubicBezTo>
                  <a:cubicBezTo>
                    <a:pt x="10156" y="1465"/>
                    <a:pt x="10400" y="1280"/>
                    <a:pt x="10685" y="1148"/>
                  </a:cubicBezTo>
                  <a:cubicBezTo>
                    <a:pt x="10868" y="1067"/>
                    <a:pt x="11064" y="1034"/>
                    <a:pt x="11256" y="1034"/>
                  </a:cubicBezTo>
                  <a:cubicBezTo>
                    <a:pt x="11383" y="1034"/>
                    <a:pt x="11508" y="1048"/>
                    <a:pt x="11626" y="1072"/>
                  </a:cubicBezTo>
                  <a:cubicBezTo>
                    <a:pt x="12345" y="1239"/>
                    <a:pt x="12888" y="1768"/>
                    <a:pt x="13341" y="2334"/>
                  </a:cubicBezTo>
                  <a:cubicBezTo>
                    <a:pt x="13436" y="2465"/>
                    <a:pt x="13549" y="2596"/>
                    <a:pt x="13662" y="2750"/>
                  </a:cubicBezTo>
                  <a:cubicBezTo>
                    <a:pt x="13691" y="2789"/>
                    <a:pt x="13746" y="2821"/>
                    <a:pt x="13803" y="2821"/>
                  </a:cubicBezTo>
                  <a:cubicBezTo>
                    <a:pt x="13825" y="2821"/>
                    <a:pt x="13848" y="2816"/>
                    <a:pt x="13870" y="2804"/>
                  </a:cubicBezTo>
                  <a:cubicBezTo>
                    <a:pt x="13947" y="2750"/>
                    <a:pt x="13983" y="2655"/>
                    <a:pt x="13929" y="2578"/>
                  </a:cubicBezTo>
                  <a:cubicBezTo>
                    <a:pt x="13476" y="1976"/>
                    <a:pt x="12983" y="1352"/>
                    <a:pt x="12305" y="995"/>
                  </a:cubicBezTo>
                  <a:cubicBezTo>
                    <a:pt x="11983" y="827"/>
                    <a:pt x="11608" y="714"/>
                    <a:pt x="11251" y="714"/>
                  </a:cubicBezTo>
                  <a:cubicBezTo>
                    <a:pt x="10893" y="714"/>
                    <a:pt x="10572" y="827"/>
                    <a:pt x="10269" y="1013"/>
                  </a:cubicBezTo>
                  <a:cubicBezTo>
                    <a:pt x="10007" y="1185"/>
                    <a:pt x="9762" y="1393"/>
                    <a:pt x="9495" y="1560"/>
                  </a:cubicBezTo>
                  <a:cubicBezTo>
                    <a:pt x="9325" y="1670"/>
                    <a:pt x="9111" y="1782"/>
                    <a:pt x="8893" y="1782"/>
                  </a:cubicBezTo>
                  <a:cubicBezTo>
                    <a:pt x="8849" y="1782"/>
                    <a:pt x="8806" y="1778"/>
                    <a:pt x="8763" y="1768"/>
                  </a:cubicBezTo>
                  <a:cubicBezTo>
                    <a:pt x="8536" y="1732"/>
                    <a:pt x="8364" y="1601"/>
                    <a:pt x="8215" y="1429"/>
                  </a:cubicBezTo>
                  <a:cubicBezTo>
                    <a:pt x="8048" y="1239"/>
                    <a:pt x="7894" y="1035"/>
                    <a:pt x="7745" y="845"/>
                  </a:cubicBezTo>
                  <a:cubicBezTo>
                    <a:pt x="7573" y="655"/>
                    <a:pt x="7405" y="470"/>
                    <a:pt x="7197" y="334"/>
                  </a:cubicBezTo>
                  <a:cubicBezTo>
                    <a:pt x="7026" y="235"/>
                    <a:pt x="6844" y="190"/>
                    <a:pt x="6659" y="190"/>
                  </a:cubicBezTo>
                  <a:cubicBezTo>
                    <a:pt x="6600" y="190"/>
                    <a:pt x="6541" y="194"/>
                    <a:pt x="6483" y="203"/>
                  </a:cubicBezTo>
                  <a:cubicBezTo>
                    <a:pt x="5989" y="298"/>
                    <a:pt x="5650" y="714"/>
                    <a:pt x="5334" y="1053"/>
                  </a:cubicBezTo>
                  <a:cubicBezTo>
                    <a:pt x="5162" y="1221"/>
                    <a:pt x="5012" y="1393"/>
                    <a:pt x="4822" y="1506"/>
                  </a:cubicBezTo>
                  <a:cubicBezTo>
                    <a:pt x="4709" y="1560"/>
                    <a:pt x="4655" y="1578"/>
                    <a:pt x="4542" y="1619"/>
                  </a:cubicBezTo>
                  <a:lnTo>
                    <a:pt x="4406" y="1619"/>
                  </a:lnTo>
                  <a:cubicBezTo>
                    <a:pt x="4334" y="1619"/>
                    <a:pt x="4293" y="1619"/>
                    <a:pt x="4239" y="1601"/>
                  </a:cubicBezTo>
                  <a:cubicBezTo>
                    <a:pt x="4126" y="1578"/>
                    <a:pt x="4049" y="1542"/>
                    <a:pt x="3936" y="1465"/>
                  </a:cubicBezTo>
                  <a:cubicBezTo>
                    <a:pt x="3863" y="1411"/>
                    <a:pt x="3768" y="1298"/>
                    <a:pt x="3691" y="1221"/>
                  </a:cubicBezTo>
                  <a:cubicBezTo>
                    <a:pt x="3501" y="1013"/>
                    <a:pt x="3352" y="809"/>
                    <a:pt x="3185" y="601"/>
                  </a:cubicBezTo>
                  <a:cubicBezTo>
                    <a:pt x="3013" y="393"/>
                    <a:pt x="2805" y="203"/>
                    <a:pt x="2542" y="90"/>
                  </a:cubicBezTo>
                  <a:cubicBezTo>
                    <a:pt x="2401" y="29"/>
                    <a:pt x="2248" y="0"/>
                    <a:pt x="2093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13"/>
            <p:cNvSpPr/>
            <p:nvPr/>
          </p:nvSpPr>
          <p:spPr>
            <a:xfrm>
              <a:off x="1259904" y="1340954"/>
              <a:ext cx="1106440" cy="222744"/>
            </a:xfrm>
            <a:custGeom>
              <a:avLst/>
              <a:gdLst/>
              <a:ahLst/>
              <a:cxnLst/>
              <a:rect l="l" t="t" r="r" b="b"/>
              <a:pathLst>
                <a:path w="13983" h="2815" extrusionOk="0">
                  <a:moveTo>
                    <a:pt x="2076" y="0"/>
                  </a:moveTo>
                  <a:cubicBezTo>
                    <a:pt x="1902" y="0"/>
                    <a:pt x="1726" y="33"/>
                    <a:pt x="1560" y="92"/>
                  </a:cubicBezTo>
                  <a:cubicBezTo>
                    <a:pt x="1238" y="223"/>
                    <a:pt x="958" y="431"/>
                    <a:pt x="732" y="712"/>
                  </a:cubicBezTo>
                  <a:cubicBezTo>
                    <a:pt x="506" y="997"/>
                    <a:pt x="334" y="1354"/>
                    <a:pt x="203" y="1693"/>
                  </a:cubicBezTo>
                  <a:cubicBezTo>
                    <a:pt x="148" y="1861"/>
                    <a:pt x="89" y="2051"/>
                    <a:pt x="35" y="2223"/>
                  </a:cubicBezTo>
                  <a:cubicBezTo>
                    <a:pt x="0" y="2333"/>
                    <a:pt x="93" y="2405"/>
                    <a:pt x="186" y="2405"/>
                  </a:cubicBezTo>
                  <a:cubicBezTo>
                    <a:pt x="249" y="2405"/>
                    <a:pt x="312" y="2372"/>
                    <a:pt x="334" y="2295"/>
                  </a:cubicBezTo>
                  <a:cubicBezTo>
                    <a:pt x="542" y="1675"/>
                    <a:pt x="768" y="920"/>
                    <a:pt x="1374" y="544"/>
                  </a:cubicBezTo>
                  <a:cubicBezTo>
                    <a:pt x="1584" y="412"/>
                    <a:pt x="1835" y="310"/>
                    <a:pt x="2094" y="310"/>
                  </a:cubicBezTo>
                  <a:cubicBezTo>
                    <a:pt x="2136" y="310"/>
                    <a:pt x="2178" y="313"/>
                    <a:pt x="2220" y="318"/>
                  </a:cubicBezTo>
                  <a:cubicBezTo>
                    <a:pt x="2483" y="373"/>
                    <a:pt x="2691" y="526"/>
                    <a:pt x="2863" y="694"/>
                  </a:cubicBezTo>
                  <a:cubicBezTo>
                    <a:pt x="3202" y="1069"/>
                    <a:pt x="3464" y="1580"/>
                    <a:pt x="3917" y="1807"/>
                  </a:cubicBezTo>
                  <a:cubicBezTo>
                    <a:pt x="4065" y="1893"/>
                    <a:pt x="4230" y="1930"/>
                    <a:pt x="4396" y="1930"/>
                  </a:cubicBezTo>
                  <a:cubicBezTo>
                    <a:pt x="4482" y="1930"/>
                    <a:pt x="4569" y="1920"/>
                    <a:pt x="4654" y="1902"/>
                  </a:cubicBezTo>
                  <a:cubicBezTo>
                    <a:pt x="4880" y="1843"/>
                    <a:pt x="5084" y="1712"/>
                    <a:pt x="5256" y="1562"/>
                  </a:cubicBezTo>
                  <a:cubicBezTo>
                    <a:pt x="5446" y="1390"/>
                    <a:pt x="5613" y="1223"/>
                    <a:pt x="5762" y="1033"/>
                  </a:cubicBezTo>
                  <a:cubicBezTo>
                    <a:pt x="5934" y="884"/>
                    <a:pt x="6083" y="730"/>
                    <a:pt x="6273" y="617"/>
                  </a:cubicBezTo>
                  <a:cubicBezTo>
                    <a:pt x="6394" y="552"/>
                    <a:pt x="6527" y="503"/>
                    <a:pt x="6663" y="503"/>
                  </a:cubicBezTo>
                  <a:cubicBezTo>
                    <a:pt x="6715" y="503"/>
                    <a:pt x="6768" y="510"/>
                    <a:pt x="6821" y="526"/>
                  </a:cubicBezTo>
                  <a:cubicBezTo>
                    <a:pt x="6934" y="544"/>
                    <a:pt x="7006" y="581"/>
                    <a:pt x="7101" y="658"/>
                  </a:cubicBezTo>
                  <a:cubicBezTo>
                    <a:pt x="7178" y="694"/>
                    <a:pt x="7273" y="789"/>
                    <a:pt x="7346" y="866"/>
                  </a:cubicBezTo>
                  <a:cubicBezTo>
                    <a:pt x="7667" y="1223"/>
                    <a:pt x="7911" y="1675"/>
                    <a:pt x="8327" y="1938"/>
                  </a:cubicBezTo>
                  <a:cubicBezTo>
                    <a:pt x="8507" y="2034"/>
                    <a:pt x="8699" y="2092"/>
                    <a:pt x="8900" y="2092"/>
                  </a:cubicBezTo>
                  <a:cubicBezTo>
                    <a:pt x="8972" y="2092"/>
                    <a:pt x="9045" y="2084"/>
                    <a:pt x="9119" y="2069"/>
                  </a:cubicBezTo>
                  <a:cubicBezTo>
                    <a:pt x="9422" y="2015"/>
                    <a:pt x="9684" y="1825"/>
                    <a:pt x="9911" y="1657"/>
                  </a:cubicBezTo>
                  <a:cubicBezTo>
                    <a:pt x="10155" y="1467"/>
                    <a:pt x="10399" y="1259"/>
                    <a:pt x="10684" y="1146"/>
                  </a:cubicBezTo>
                  <a:cubicBezTo>
                    <a:pt x="10872" y="1065"/>
                    <a:pt x="11073" y="1027"/>
                    <a:pt x="11270" y="1027"/>
                  </a:cubicBezTo>
                  <a:cubicBezTo>
                    <a:pt x="11391" y="1027"/>
                    <a:pt x="11511" y="1042"/>
                    <a:pt x="11625" y="1069"/>
                  </a:cubicBezTo>
                  <a:cubicBezTo>
                    <a:pt x="12344" y="1241"/>
                    <a:pt x="12887" y="1770"/>
                    <a:pt x="13340" y="2313"/>
                  </a:cubicBezTo>
                  <a:cubicBezTo>
                    <a:pt x="13435" y="2467"/>
                    <a:pt x="13548" y="2598"/>
                    <a:pt x="13661" y="2729"/>
                  </a:cubicBezTo>
                  <a:cubicBezTo>
                    <a:pt x="13688" y="2781"/>
                    <a:pt x="13738" y="2814"/>
                    <a:pt x="13791" y="2814"/>
                  </a:cubicBezTo>
                  <a:cubicBezTo>
                    <a:pt x="13817" y="2814"/>
                    <a:pt x="13844" y="2806"/>
                    <a:pt x="13869" y="2788"/>
                  </a:cubicBezTo>
                  <a:cubicBezTo>
                    <a:pt x="13946" y="2748"/>
                    <a:pt x="13982" y="2653"/>
                    <a:pt x="13928" y="2580"/>
                  </a:cubicBezTo>
                  <a:cubicBezTo>
                    <a:pt x="13475" y="1974"/>
                    <a:pt x="12982" y="1354"/>
                    <a:pt x="12304" y="997"/>
                  </a:cubicBezTo>
                  <a:cubicBezTo>
                    <a:pt x="11982" y="825"/>
                    <a:pt x="11607" y="712"/>
                    <a:pt x="11250" y="712"/>
                  </a:cubicBezTo>
                  <a:cubicBezTo>
                    <a:pt x="10892" y="712"/>
                    <a:pt x="10571" y="825"/>
                    <a:pt x="10268" y="1015"/>
                  </a:cubicBezTo>
                  <a:cubicBezTo>
                    <a:pt x="10006" y="1182"/>
                    <a:pt x="9761" y="1390"/>
                    <a:pt x="9494" y="1562"/>
                  </a:cubicBezTo>
                  <a:cubicBezTo>
                    <a:pt x="9323" y="1673"/>
                    <a:pt x="9107" y="1783"/>
                    <a:pt x="8887" y="1783"/>
                  </a:cubicBezTo>
                  <a:cubicBezTo>
                    <a:pt x="8845" y="1783"/>
                    <a:pt x="8803" y="1779"/>
                    <a:pt x="8762" y="1770"/>
                  </a:cubicBezTo>
                  <a:cubicBezTo>
                    <a:pt x="8535" y="1712"/>
                    <a:pt x="8363" y="1598"/>
                    <a:pt x="8214" y="1431"/>
                  </a:cubicBezTo>
                  <a:cubicBezTo>
                    <a:pt x="8047" y="1241"/>
                    <a:pt x="7893" y="1033"/>
                    <a:pt x="7744" y="843"/>
                  </a:cubicBezTo>
                  <a:cubicBezTo>
                    <a:pt x="7572" y="658"/>
                    <a:pt x="7404" y="468"/>
                    <a:pt x="7196" y="336"/>
                  </a:cubicBezTo>
                  <a:cubicBezTo>
                    <a:pt x="7026" y="238"/>
                    <a:pt x="6845" y="190"/>
                    <a:pt x="6662" y="190"/>
                  </a:cubicBezTo>
                  <a:cubicBezTo>
                    <a:pt x="6602" y="190"/>
                    <a:pt x="6542" y="195"/>
                    <a:pt x="6482" y="205"/>
                  </a:cubicBezTo>
                  <a:cubicBezTo>
                    <a:pt x="5988" y="300"/>
                    <a:pt x="5649" y="712"/>
                    <a:pt x="5333" y="1051"/>
                  </a:cubicBezTo>
                  <a:cubicBezTo>
                    <a:pt x="5161" y="1223"/>
                    <a:pt x="5011" y="1372"/>
                    <a:pt x="4821" y="1503"/>
                  </a:cubicBezTo>
                  <a:cubicBezTo>
                    <a:pt x="4708" y="1562"/>
                    <a:pt x="4654" y="1580"/>
                    <a:pt x="4541" y="1598"/>
                  </a:cubicBezTo>
                  <a:cubicBezTo>
                    <a:pt x="4518" y="1617"/>
                    <a:pt x="4500" y="1617"/>
                    <a:pt x="4482" y="1617"/>
                  </a:cubicBezTo>
                  <a:lnTo>
                    <a:pt x="4405" y="1617"/>
                  </a:lnTo>
                  <a:cubicBezTo>
                    <a:pt x="4333" y="1617"/>
                    <a:pt x="4292" y="1617"/>
                    <a:pt x="4238" y="1598"/>
                  </a:cubicBezTo>
                  <a:cubicBezTo>
                    <a:pt x="4125" y="1580"/>
                    <a:pt x="4048" y="1544"/>
                    <a:pt x="3935" y="1467"/>
                  </a:cubicBezTo>
                  <a:cubicBezTo>
                    <a:pt x="3862" y="1408"/>
                    <a:pt x="3767" y="1295"/>
                    <a:pt x="3690" y="1223"/>
                  </a:cubicBezTo>
                  <a:cubicBezTo>
                    <a:pt x="3500" y="1015"/>
                    <a:pt x="3351" y="789"/>
                    <a:pt x="3184" y="599"/>
                  </a:cubicBezTo>
                  <a:cubicBezTo>
                    <a:pt x="3012" y="391"/>
                    <a:pt x="2804" y="205"/>
                    <a:pt x="2541" y="92"/>
                  </a:cubicBezTo>
                  <a:cubicBezTo>
                    <a:pt x="2395" y="29"/>
                    <a:pt x="2237" y="0"/>
                    <a:pt x="2076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13"/>
            <p:cNvSpPr/>
            <p:nvPr/>
          </p:nvSpPr>
          <p:spPr>
            <a:xfrm>
              <a:off x="1259825" y="1188950"/>
              <a:ext cx="1106519" cy="223140"/>
            </a:xfrm>
            <a:custGeom>
              <a:avLst/>
              <a:gdLst/>
              <a:ahLst/>
              <a:cxnLst/>
              <a:rect l="l" t="t" r="r" b="b"/>
              <a:pathLst>
                <a:path w="13984" h="2820" extrusionOk="0">
                  <a:moveTo>
                    <a:pt x="2093" y="1"/>
                  </a:moveTo>
                  <a:cubicBezTo>
                    <a:pt x="1914" y="1"/>
                    <a:pt x="1732" y="38"/>
                    <a:pt x="1561" y="109"/>
                  </a:cubicBezTo>
                  <a:cubicBezTo>
                    <a:pt x="1239" y="222"/>
                    <a:pt x="959" y="430"/>
                    <a:pt x="733" y="710"/>
                  </a:cubicBezTo>
                  <a:cubicBezTo>
                    <a:pt x="507" y="1013"/>
                    <a:pt x="335" y="1353"/>
                    <a:pt x="204" y="1692"/>
                  </a:cubicBezTo>
                  <a:cubicBezTo>
                    <a:pt x="149" y="1882"/>
                    <a:pt x="90" y="2049"/>
                    <a:pt x="36" y="2221"/>
                  </a:cubicBezTo>
                  <a:cubicBezTo>
                    <a:pt x="1" y="2333"/>
                    <a:pt x="96" y="2411"/>
                    <a:pt x="190" y="2411"/>
                  </a:cubicBezTo>
                  <a:cubicBezTo>
                    <a:pt x="252" y="2411"/>
                    <a:pt x="313" y="2377"/>
                    <a:pt x="335" y="2294"/>
                  </a:cubicBezTo>
                  <a:cubicBezTo>
                    <a:pt x="543" y="1674"/>
                    <a:pt x="769" y="936"/>
                    <a:pt x="1375" y="543"/>
                  </a:cubicBezTo>
                  <a:cubicBezTo>
                    <a:pt x="1575" y="417"/>
                    <a:pt x="1810" y="319"/>
                    <a:pt x="2055" y="319"/>
                  </a:cubicBezTo>
                  <a:cubicBezTo>
                    <a:pt x="2110" y="319"/>
                    <a:pt x="2165" y="324"/>
                    <a:pt x="2221" y="335"/>
                  </a:cubicBezTo>
                  <a:cubicBezTo>
                    <a:pt x="2484" y="371"/>
                    <a:pt x="2692" y="525"/>
                    <a:pt x="2864" y="710"/>
                  </a:cubicBezTo>
                  <a:cubicBezTo>
                    <a:pt x="3203" y="1068"/>
                    <a:pt x="3465" y="1579"/>
                    <a:pt x="3918" y="1823"/>
                  </a:cubicBezTo>
                  <a:cubicBezTo>
                    <a:pt x="4064" y="1896"/>
                    <a:pt x="4226" y="1937"/>
                    <a:pt x="4390" y="1937"/>
                  </a:cubicBezTo>
                  <a:cubicBezTo>
                    <a:pt x="4478" y="1937"/>
                    <a:pt x="4568" y="1925"/>
                    <a:pt x="4655" y="1900"/>
                  </a:cubicBezTo>
                  <a:cubicBezTo>
                    <a:pt x="4881" y="1841"/>
                    <a:pt x="5085" y="1710"/>
                    <a:pt x="5257" y="1561"/>
                  </a:cubicBezTo>
                  <a:cubicBezTo>
                    <a:pt x="5447" y="1389"/>
                    <a:pt x="5614" y="1221"/>
                    <a:pt x="5763" y="1050"/>
                  </a:cubicBezTo>
                  <a:cubicBezTo>
                    <a:pt x="5935" y="882"/>
                    <a:pt x="6084" y="728"/>
                    <a:pt x="6274" y="615"/>
                  </a:cubicBezTo>
                  <a:cubicBezTo>
                    <a:pt x="6398" y="549"/>
                    <a:pt x="6533" y="509"/>
                    <a:pt x="6672" y="509"/>
                  </a:cubicBezTo>
                  <a:cubicBezTo>
                    <a:pt x="6722" y="509"/>
                    <a:pt x="6772" y="514"/>
                    <a:pt x="6822" y="525"/>
                  </a:cubicBezTo>
                  <a:cubicBezTo>
                    <a:pt x="6935" y="543"/>
                    <a:pt x="7007" y="579"/>
                    <a:pt x="7102" y="656"/>
                  </a:cubicBezTo>
                  <a:cubicBezTo>
                    <a:pt x="7179" y="710"/>
                    <a:pt x="7274" y="787"/>
                    <a:pt x="7347" y="864"/>
                  </a:cubicBezTo>
                  <a:cubicBezTo>
                    <a:pt x="7668" y="1221"/>
                    <a:pt x="7912" y="1674"/>
                    <a:pt x="8328" y="1936"/>
                  </a:cubicBezTo>
                  <a:cubicBezTo>
                    <a:pt x="8508" y="2033"/>
                    <a:pt x="8700" y="2090"/>
                    <a:pt x="8901" y="2090"/>
                  </a:cubicBezTo>
                  <a:cubicBezTo>
                    <a:pt x="8973" y="2090"/>
                    <a:pt x="9046" y="2083"/>
                    <a:pt x="9120" y="2067"/>
                  </a:cubicBezTo>
                  <a:cubicBezTo>
                    <a:pt x="9423" y="2013"/>
                    <a:pt x="9685" y="1823"/>
                    <a:pt x="9912" y="1656"/>
                  </a:cubicBezTo>
                  <a:cubicBezTo>
                    <a:pt x="10156" y="1466"/>
                    <a:pt x="10400" y="1276"/>
                    <a:pt x="10685" y="1145"/>
                  </a:cubicBezTo>
                  <a:cubicBezTo>
                    <a:pt x="10857" y="1070"/>
                    <a:pt x="11040" y="1038"/>
                    <a:pt x="11221" y="1038"/>
                  </a:cubicBezTo>
                  <a:cubicBezTo>
                    <a:pt x="11360" y="1038"/>
                    <a:pt x="11497" y="1057"/>
                    <a:pt x="11626" y="1090"/>
                  </a:cubicBezTo>
                  <a:cubicBezTo>
                    <a:pt x="12345" y="1240"/>
                    <a:pt x="12888" y="1769"/>
                    <a:pt x="13341" y="2334"/>
                  </a:cubicBezTo>
                  <a:cubicBezTo>
                    <a:pt x="13436" y="2465"/>
                    <a:pt x="13549" y="2597"/>
                    <a:pt x="13662" y="2746"/>
                  </a:cubicBezTo>
                  <a:cubicBezTo>
                    <a:pt x="13691" y="2788"/>
                    <a:pt x="13747" y="2819"/>
                    <a:pt x="13804" y="2819"/>
                  </a:cubicBezTo>
                  <a:cubicBezTo>
                    <a:pt x="13826" y="2819"/>
                    <a:pt x="13849" y="2815"/>
                    <a:pt x="13870" y="2805"/>
                  </a:cubicBezTo>
                  <a:cubicBezTo>
                    <a:pt x="13947" y="2764"/>
                    <a:pt x="13983" y="2651"/>
                    <a:pt x="13929" y="2579"/>
                  </a:cubicBezTo>
                  <a:cubicBezTo>
                    <a:pt x="13476" y="1972"/>
                    <a:pt x="12983" y="1353"/>
                    <a:pt x="12305" y="995"/>
                  </a:cubicBezTo>
                  <a:cubicBezTo>
                    <a:pt x="11983" y="823"/>
                    <a:pt x="11608" y="728"/>
                    <a:pt x="11251" y="710"/>
                  </a:cubicBezTo>
                  <a:cubicBezTo>
                    <a:pt x="10893" y="710"/>
                    <a:pt x="10572" y="823"/>
                    <a:pt x="10269" y="1013"/>
                  </a:cubicBezTo>
                  <a:cubicBezTo>
                    <a:pt x="10007" y="1181"/>
                    <a:pt x="9762" y="1389"/>
                    <a:pt x="9495" y="1561"/>
                  </a:cubicBezTo>
                  <a:cubicBezTo>
                    <a:pt x="9324" y="1671"/>
                    <a:pt x="9108" y="1781"/>
                    <a:pt x="8888" y="1781"/>
                  </a:cubicBezTo>
                  <a:cubicBezTo>
                    <a:pt x="8846" y="1781"/>
                    <a:pt x="8804" y="1777"/>
                    <a:pt x="8763" y="1769"/>
                  </a:cubicBezTo>
                  <a:cubicBezTo>
                    <a:pt x="8536" y="1728"/>
                    <a:pt x="8364" y="1597"/>
                    <a:pt x="8215" y="1430"/>
                  </a:cubicBezTo>
                  <a:cubicBezTo>
                    <a:pt x="8048" y="1240"/>
                    <a:pt x="7894" y="1031"/>
                    <a:pt x="7745" y="841"/>
                  </a:cubicBezTo>
                  <a:cubicBezTo>
                    <a:pt x="7573" y="656"/>
                    <a:pt x="7405" y="466"/>
                    <a:pt x="7197" y="335"/>
                  </a:cubicBezTo>
                  <a:cubicBezTo>
                    <a:pt x="7027" y="236"/>
                    <a:pt x="6846" y="188"/>
                    <a:pt x="6663" y="188"/>
                  </a:cubicBezTo>
                  <a:cubicBezTo>
                    <a:pt x="6603" y="188"/>
                    <a:pt x="6543" y="194"/>
                    <a:pt x="6483" y="204"/>
                  </a:cubicBezTo>
                  <a:cubicBezTo>
                    <a:pt x="5989" y="299"/>
                    <a:pt x="5650" y="710"/>
                    <a:pt x="5334" y="1050"/>
                  </a:cubicBezTo>
                  <a:cubicBezTo>
                    <a:pt x="5162" y="1221"/>
                    <a:pt x="5012" y="1389"/>
                    <a:pt x="4822" y="1502"/>
                  </a:cubicBezTo>
                  <a:cubicBezTo>
                    <a:pt x="4709" y="1561"/>
                    <a:pt x="4655" y="1579"/>
                    <a:pt x="4542" y="1615"/>
                  </a:cubicBezTo>
                  <a:lnTo>
                    <a:pt x="4239" y="1615"/>
                  </a:lnTo>
                  <a:cubicBezTo>
                    <a:pt x="4126" y="1579"/>
                    <a:pt x="4049" y="1543"/>
                    <a:pt x="3936" y="1466"/>
                  </a:cubicBezTo>
                  <a:cubicBezTo>
                    <a:pt x="3863" y="1407"/>
                    <a:pt x="3768" y="1316"/>
                    <a:pt x="3691" y="1221"/>
                  </a:cubicBezTo>
                  <a:cubicBezTo>
                    <a:pt x="3501" y="1013"/>
                    <a:pt x="3352" y="805"/>
                    <a:pt x="3185" y="597"/>
                  </a:cubicBezTo>
                  <a:cubicBezTo>
                    <a:pt x="3013" y="389"/>
                    <a:pt x="2805" y="204"/>
                    <a:pt x="2542" y="90"/>
                  </a:cubicBezTo>
                  <a:cubicBezTo>
                    <a:pt x="2401" y="29"/>
                    <a:pt x="2248" y="1"/>
                    <a:pt x="2093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6" name="Google Shape;2066;p13"/>
          <p:cNvSpPr/>
          <p:nvPr/>
        </p:nvSpPr>
        <p:spPr>
          <a:xfrm>
            <a:off x="-1340312" y="-915300"/>
            <a:ext cx="2424500" cy="2109426"/>
          </a:xfrm>
          <a:custGeom>
            <a:avLst/>
            <a:gdLst/>
            <a:ahLst/>
            <a:cxnLst/>
            <a:rect l="l" t="t" r="r" b="b"/>
            <a:pathLst>
              <a:path w="8049" h="7003" extrusionOk="0">
                <a:moveTo>
                  <a:pt x="3660" y="0"/>
                </a:moveTo>
                <a:cubicBezTo>
                  <a:pt x="3320" y="0"/>
                  <a:pt x="2991" y="45"/>
                  <a:pt x="2697" y="143"/>
                </a:cubicBezTo>
                <a:cubicBezTo>
                  <a:pt x="1697" y="482"/>
                  <a:pt x="924" y="1332"/>
                  <a:pt x="625" y="2350"/>
                </a:cubicBezTo>
                <a:cubicBezTo>
                  <a:pt x="1" y="4553"/>
                  <a:pt x="1399" y="6196"/>
                  <a:pt x="2982" y="6797"/>
                </a:cubicBezTo>
                <a:cubicBezTo>
                  <a:pt x="3349" y="6937"/>
                  <a:pt x="3737" y="7002"/>
                  <a:pt x="4127" y="7002"/>
                </a:cubicBezTo>
                <a:cubicBezTo>
                  <a:pt x="5416" y="7002"/>
                  <a:pt x="6718" y="6280"/>
                  <a:pt x="7298" y="5119"/>
                </a:cubicBezTo>
                <a:cubicBezTo>
                  <a:pt x="8049" y="3612"/>
                  <a:pt x="7483" y="1577"/>
                  <a:pt x="6054" y="672"/>
                </a:cubicBezTo>
                <a:cubicBezTo>
                  <a:pt x="5410" y="270"/>
                  <a:pt x="4499" y="0"/>
                  <a:pt x="366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7" name="Google Shape;2067;p13"/>
          <p:cNvSpPr/>
          <p:nvPr/>
        </p:nvSpPr>
        <p:spPr>
          <a:xfrm>
            <a:off x="8115301" y="3792800"/>
            <a:ext cx="2424500" cy="2109426"/>
          </a:xfrm>
          <a:custGeom>
            <a:avLst/>
            <a:gdLst/>
            <a:ahLst/>
            <a:cxnLst/>
            <a:rect l="l" t="t" r="r" b="b"/>
            <a:pathLst>
              <a:path w="8049" h="7003" extrusionOk="0">
                <a:moveTo>
                  <a:pt x="3660" y="0"/>
                </a:moveTo>
                <a:cubicBezTo>
                  <a:pt x="3320" y="0"/>
                  <a:pt x="2991" y="45"/>
                  <a:pt x="2697" y="143"/>
                </a:cubicBezTo>
                <a:cubicBezTo>
                  <a:pt x="1697" y="482"/>
                  <a:pt x="924" y="1332"/>
                  <a:pt x="625" y="2350"/>
                </a:cubicBezTo>
                <a:cubicBezTo>
                  <a:pt x="1" y="4553"/>
                  <a:pt x="1399" y="6196"/>
                  <a:pt x="2982" y="6797"/>
                </a:cubicBezTo>
                <a:cubicBezTo>
                  <a:pt x="3349" y="6937"/>
                  <a:pt x="3737" y="7002"/>
                  <a:pt x="4127" y="7002"/>
                </a:cubicBezTo>
                <a:cubicBezTo>
                  <a:pt x="5416" y="7002"/>
                  <a:pt x="6718" y="6280"/>
                  <a:pt x="7298" y="5119"/>
                </a:cubicBezTo>
                <a:cubicBezTo>
                  <a:pt x="8049" y="3612"/>
                  <a:pt x="7483" y="1577"/>
                  <a:pt x="6054" y="672"/>
                </a:cubicBezTo>
                <a:cubicBezTo>
                  <a:pt x="5410" y="270"/>
                  <a:pt x="4499" y="0"/>
                  <a:pt x="36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68" name="Google Shape;2068;p13"/>
          <p:cNvGrpSpPr/>
          <p:nvPr/>
        </p:nvGrpSpPr>
        <p:grpSpPr>
          <a:xfrm>
            <a:off x="7937078" y="3939050"/>
            <a:ext cx="973848" cy="1049877"/>
            <a:chOff x="301225" y="1363100"/>
            <a:chExt cx="229600" cy="247525"/>
          </a:xfrm>
        </p:grpSpPr>
        <p:sp>
          <p:nvSpPr>
            <p:cNvPr id="2069" name="Google Shape;2069;p13"/>
            <p:cNvSpPr/>
            <p:nvPr/>
          </p:nvSpPr>
          <p:spPr>
            <a:xfrm>
              <a:off x="301225" y="1472875"/>
              <a:ext cx="37800" cy="28500"/>
            </a:xfrm>
            <a:custGeom>
              <a:avLst/>
              <a:gdLst/>
              <a:ahLst/>
              <a:cxnLst/>
              <a:rect l="l" t="t" r="r" b="b"/>
              <a:pathLst>
                <a:path w="1512" h="1140" extrusionOk="0">
                  <a:moveTo>
                    <a:pt x="835" y="1"/>
                  </a:moveTo>
                  <a:cubicBezTo>
                    <a:pt x="674" y="1"/>
                    <a:pt x="509" y="85"/>
                    <a:pt x="321" y="210"/>
                  </a:cubicBezTo>
                  <a:cubicBezTo>
                    <a:pt x="190" y="287"/>
                    <a:pt x="77" y="400"/>
                    <a:pt x="41" y="550"/>
                  </a:cubicBezTo>
                  <a:cubicBezTo>
                    <a:pt x="0" y="721"/>
                    <a:pt x="77" y="907"/>
                    <a:pt x="208" y="1020"/>
                  </a:cubicBezTo>
                  <a:cubicBezTo>
                    <a:pt x="334" y="1098"/>
                    <a:pt x="469" y="1139"/>
                    <a:pt x="609" y="1139"/>
                  </a:cubicBezTo>
                  <a:cubicBezTo>
                    <a:pt x="639" y="1139"/>
                    <a:pt x="670" y="1137"/>
                    <a:pt x="701" y="1133"/>
                  </a:cubicBezTo>
                  <a:cubicBezTo>
                    <a:pt x="887" y="1115"/>
                    <a:pt x="1041" y="1043"/>
                    <a:pt x="1190" y="966"/>
                  </a:cubicBezTo>
                  <a:cubicBezTo>
                    <a:pt x="1303" y="907"/>
                    <a:pt x="1416" y="835"/>
                    <a:pt x="1452" y="721"/>
                  </a:cubicBezTo>
                  <a:cubicBezTo>
                    <a:pt x="1511" y="531"/>
                    <a:pt x="1380" y="341"/>
                    <a:pt x="1226" y="192"/>
                  </a:cubicBezTo>
                  <a:cubicBezTo>
                    <a:pt x="1092" y="56"/>
                    <a:pt x="965" y="1"/>
                    <a:pt x="835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13"/>
            <p:cNvSpPr/>
            <p:nvPr/>
          </p:nvSpPr>
          <p:spPr>
            <a:xfrm>
              <a:off x="338825" y="1530800"/>
              <a:ext cx="41575" cy="33275"/>
            </a:xfrm>
            <a:custGeom>
              <a:avLst/>
              <a:gdLst/>
              <a:ahLst/>
              <a:cxnLst/>
              <a:rect l="l" t="t" r="r" b="b"/>
              <a:pathLst>
                <a:path w="1663" h="1331" extrusionOk="0">
                  <a:moveTo>
                    <a:pt x="849" y="0"/>
                  </a:moveTo>
                  <a:cubicBezTo>
                    <a:pt x="432" y="0"/>
                    <a:pt x="0" y="237"/>
                    <a:pt x="25" y="684"/>
                  </a:cubicBezTo>
                  <a:cubicBezTo>
                    <a:pt x="43" y="988"/>
                    <a:pt x="288" y="1250"/>
                    <a:pt x="591" y="1304"/>
                  </a:cubicBezTo>
                  <a:cubicBezTo>
                    <a:pt x="656" y="1322"/>
                    <a:pt x="724" y="1331"/>
                    <a:pt x="792" y="1331"/>
                  </a:cubicBezTo>
                  <a:cubicBezTo>
                    <a:pt x="1015" y="1331"/>
                    <a:pt x="1241" y="1238"/>
                    <a:pt x="1401" y="1078"/>
                  </a:cubicBezTo>
                  <a:cubicBezTo>
                    <a:pt x="1550" y="929"/>
                    <a:pt x="1663" y="721"/>
                    <a:pt x="1627" y="535"/>
                  </a:cubicBezTo>
                  <a:cubicBezTo>
                    <a:pt x="1591" y="363"/>
                    <a:pt x="1477" y="232"/>
                    <a:pt x="1346" y="137"/>
                  </a:cubicBezTo>
                  <a:cubicBezTo>
                    <a:pt x="1209" y="45"/>
                    <a:pt x="1030" y="0"/>
                    <a:pt x="849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13"/>
            <p:cNvSpPr/>
            <p:nvPr/>
          </p:nvSpPr>
          <p:spPr>
            <a:xfrm>
              <a:off x="388425" y="1570900"/>
              <a:ext cx="46275" cy="39725"/>
            </a:xfrm>
            <a:custGeom>
              <a:avLst/>
              <a:gdLst/>
              <a:ahLst/>
              <a:cxnLst/>
              <a:rect l="l" t="t" r="r" b="b"/>
              <a:pathLst>
                <a:path w="1851" h="1589" extrusionOk="0">
                  <a:moveTo>
                    <a:pt x="995" y="1"/>
                  </a:moveTo>
                  <a:cubicBezTo>
                    <a:pt x="547" y="1"/>
                    <a:pt x="92" y="330"/>
                    <a:pt x="41" y="813"/>
                  </a:cubicBezTo>
                  <a:cubicBezTo>
                    <a:pt x="0" y="1170"/>
                    <a:pt x="285" y="1550"/>
                    <a:pt x="624" y="1587"/>
                  </a:cubicBezTo>
                  <a:cubicBezTo>
                    <a:pt x="643" y="1588"/>
                    <a:pt x="662" y="1589"/>
                    <a:pt x="681" y="1589"/>
                  </a:cubicBezTo>
                  <a:cubicBezTo>
                    <a:pt x="885" y="1589"/>
                    <a:pt x="1074" y="1502"/>
                    <a:pt x="1244" y="1419"/>
                  </a:cubicBezTo>
                  <a:cubicBezTo>
                    <a:pt x="1470" y="1284"/>
                    <a:pt x="1697" y="1116"/>
                    <a:pt x="1773" y="872"/>
                  </a:cubicBezTo>
                  <a:cubicBezTo>
                    <a:pt x="1850" y="605"/>
                    <a:pt x="1715" y="324"/>
                    <a:pt x="1511" y="175"/>
                  </a:cubicBezTo>
                  <a:cubicBezTo>
                    <a:pt x="1358" y="55"/>
                    <a:pt x="1177" y="1"/>
                    <a:pt x="995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13"/>
            <p:cNvSpPr/>
            <p:nvPr/>
          </p:nvSpPr>
          <p:spPr>
            <a:xfrm>
              <a:off x="448325" y="1484475"/>
              <a:ext cx="51400" cy="37925"/>
            </a:xfrm>
            <a:custGeom>
              <a:avLst/>
              <a:gdLst/>
              <a:ahLst/>
              <a:cxnLst/>
              <a:rect l="l" t="t" r="r" b="b"/>
              <a:pathLst>
                <a:path w="2056" h="1517" extrusionOk="0">
                  <a:moveTo>
                    <a:pt x="1196" y="0"/>
                  </a:moveTo>
                  <a:cubicBezTo>
                    <a:pt x="670" y="0"/>
                    <a:pt x="0" y="402"/>
                    <a:pt x="133" y="972"/>
                  </a:cubicBezTo>
                  <a:cubicBezTo>
                    <a:pt x="205" y="1257"/>
                    <a:pt x="472" y="1461"/>
                    <a:pt x="753" y="1502"/>
                  </a:cubicBezTo>
                  <a:cubicBezTo>
                    <a:pt x="808" y="1512"/>
                    <a:pt x="863" y="1517"/>
                    <a:pt x="918" y="1517"/>
                  </a:cubicBezTo>
                  <a:cubicBezTo>
                    <a:pt x="1145" y="1517"/>
                    <a:pt x="1365" y="1432"/>
                    <a:pt x="1562" y="1312"/>
                  </a:cubicBezTo>
                  <a:cubicBezTo>
                    <a:pt x="1734" y="1198"/>
                    <a:pt x="1902" y="1049"/>
                    <a:pt x="1961" y="841"/>
                  </a:cubicBezTo>
                  <a:cubicBezTo>
                    <a:pt x="2056" y="502"/>
                    <a:pt x="1771" y="126"/>
                    <a:pt x="1431" y="31"/>
                  </a:cubicBezTo>
                  <a:cubicBezTo>
                    <a:pt x="1359" y="10"/>
                    <a:pt x="1279" y="0"/>
                    <a:pt x="1196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13"/>
            <p:cNvSpPr/>
            <p:nvPr/>
          </p:nvSpPr>
          <p:spPr>
            <a:xfrm>
              <a:off x="387500" y="1460175"/>
              <a:ext cx="47650" cy="42525"/>
            </a:xfrm>
            <a:custGeom>
              <a:avLst/>
              <a:gdLst/>
              <a:ahLst/>
              <a:cxnLst/>
              <a:rect l="l" t="t" r="r" b="b"/>
              <a:pathLst>
                <a:path w="1906" h="1701" extrusionOk="0">
                  <a:moveTo>
                    <a:pt x="1115" y="0"/>
                  </a:moveTo>
                  <a:cubicBezTo>
                    <a:pt x="751" y="0"/>
                    <a:pt x="408" y="288"/>
                    <a:pt x="191" y="551"/>
                  </a:cubicBezTo>
                  <a:cubicBezTo>
                    <a:pt x="78" y="700"/>
                    <a:pt x="1" y="872"/>
                    <a:pt x="19" y="1039"/>
                  </a:cubicBezTo>
                  <a:cubicBezTo>
                    <a:pt x="37" y="1248"/>
                    <a:pt x="191" y="1438"/>
                    <a:pt x="358" y="1528"/>
                  </a:cubicBezTo>
                  <a:cubicBezTo>
                    <a:pt x="530" y="1642"/>
                    <a:pt x="727" y="1701"/>
                    <a:pt x="923" y="1701"/>
                  </a:cubicBezTo>
                  <a:cubicBezTo>
                    <a:pt x="1052" y="1701"/>
                    <a:pt x="1180" y="1675"/>
                    <a:pt x="1299" y="1623"/>
                  </a:cubicBezTo>
                  <a:cubicBezTo>
                    <a:pt x="1602" y="1510"/>
                    <a:pt x="1829" y="1211"/>
                    <a:pt x="1865" y="890"/>
                  </a:cubicBezTo>
                  <a:cubicBezTo>
                    <a:pt x="1905" y="569"/>
                    <a:pt x="1715" y="230"/>
                    <a:pt x="1435" y="80"/>
                  </a:cubicBezTo>
                  <a:cubicBezTo>
                    <a:pt x="1328" y="25"/>
                    <a:pt x="1221" y="0"/>
                    <a:pt x="1115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13"/>
            <p:cNvSpPr/>
            <p:nvPr/>
          </p:nvSpPr>
          <p:spPr>
            <a:xfrm>
              <a:off x="484175" y="1551650"/>
              <a:ext cx="46650" cy="44275"/>
            </a:xfrm>
            <a:custGeom>
              <a:avLst/>
              <a:gdLst/>
              <a:ahLst/>
              <a:cxnLst/>
              <a:rect l="l" t="t" r="r" b="b"/>
              <a:pathLst>
                <a:path w="1866" h="1771" extrusionOk="0">
                  <a:moveTo>
                    <a:pt x="1059" y="0"/>
                  </a:moveTo>
                  <a:cubicBezTo>
                    <a:pt x="525" y="0"/>
                    <a:pt x="0" y="610"/>
                    <a:pt x="15" y="1113"/>
                  </a:cubicBezTo>
                  <a:cubicBezTo>
                    <a:pt x="15" y="1398"/>
                    <a:pt x="205" y="1678"/>
                    <a:pt x="486" y="1755"/>
                  </a:cubicBezTo>
                  <a:cubicBezTo>
                    <a:pt x="531" y="1766"/>
                    <a:pt x="576" y="1771"/>
                    <a:pt x="621" y="1771"/>
                  </a:cubicBezTo>
                  <a:cubicBezTo>
                    <a:pt x="801" y="1771"/>
                    <a:pt x="980" y="1692"/>
                    <a:pt x="1146" y="1601"/>
                  </a:cubicBezTo>
                  <a:cubicBezTo>
                    <a:pt x="1391" y="1470"/>
                    <a:pt x="1639" y="1284"/>
                    <a:pt x="1730" y="1018"/>
                  </a:cubicBezTo>
                  <a:cubicBezTo>
                    <a:pt x="1866" y="660"/>
                    <a:pt x="1694" y="244"/>
                    <a:pt x="1372" y="77"/>
                  </a:cubicBezTo>
                  <a:cubicBezTo>
                    <a:pt x="1270" y="24"/>
                    <a:pt x="1165" y="0"/>
                    <a:pt x="1059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13"/>
            <p:cNvSpPr/>
            <p:nvPr/>
          </p:nvSpPr>
          <p:spPr>
            <a:xfrm>
              <a:off x="349400" y="1408650"/>
              <a:ext cx="27725" cy="23625"/>
            </a:xfrm>
            <a:custGeom>
              <a:avLst/>
              <a:gdLst/>
              <a:ahLst/>
              <a:cxnLst/>
              <a:rect l="l" t="t" r="r" b="b"/>
              <a:pathLst>
                <a:path w="1109" h="945" extrusionOk="0">
                  <a:moveTo>
                    <a:pt x="452" y="1"/>
                  </a:moveTo>
                  <a:cubicBezTo>
                    <a:pt x="220" y="1"/>
                    <a:pt x="1" y="193"/>
                    <a:pt x="37" y="445"/>
                  </a:cubicBezTo>
                  <a:cubicBezTo>
                    <a:pt x="55" y="594"/>
                    <a:pt x="168" y="725"/>
                    <a:pt x="281" y="802"/>
                  </a:cubicBezTo>
                  <a:cubicBezTo>
                    <a:pt x="385" y="892"/>
                    <a:pt x="526" y="945"/>
                    <a:pt x="672" y="945"/>
                  </a:cubicBezTo>
                  <a:cubicBezTo>
                    <a:pt x="710" y="945"/>
                    <a:pt x="749" y="941"/>
                    <a:pt x="788" y="934"/>
                  </a:cubicBezTo>
                  <a:cubicBezTo>
                    <a:pt x="959" y="875"/>
                    <a:pt x="1109" y="725"/>
                    <a:pt x="1091" y="535"/>
                  </a:cubicBezTo>
                  <a:cubicBezTo>
                    <a:pt x="1091" y="386"/>
                    <a:pt x="959" y="255"/>
                    <a:pt x="828" y="160"/>
                  </a:cubicBezTo>
                  <a:cubicBezTo>
                    <a:pt x="751" y="83"/>
                    <a:pt x="656" y="29"/>
                    <a:pt x="543" y="11"/>
                  </a:cubicBezTo>
                  <a:cubicBezTo>
                    <a:pt x="513" y="4"/>
                    <a:pt x="483" y="1"/>
                    <a:pt x="452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13"/>
            <p:cNvSpPr/>
            <p:nvPr/>
          </p:nvSpPr>
          <p:spPr>
            <a:xfrm>
              <a:off x="390350" y="1363100"/>
              <a:ext cx="56550" cy="41350"/>
            </a:xfrm>
            <a:custGeom>
              <a:avLst/>
              <a:gdLst/>
              <a:ahLst/>
              <a:cxnLst/>
              <a:rect l="l" t="t" r="r" b="b"/>
              <a:pathLst>
                <a:path w="2262" h="1654" extrusionOk="0">
                  <a:moveTo>
                    <a:pt x="1473" y="1"/>
                  </a:moveTo>
                  <a:cubicBezTo>
                    <a:pt x="1446" y="1"/>
                    <a:pt x="1419" y="2"/>
                    <a:pt x="1393" y="5"/>
                  </a:cubicBezTo>
                  <a:cubicBezTo>
                    <a:pt x="774" y="78"/>
                    <a:pt x="0" y="851"/>
                    <a:pt x="602" y="1435"/>
                  </a:cubicBezTo>
                  <a:cubicBezTo>
                    <a:pt x="741" y="1588"/>
                    <a:pt x="951" y="1653"/>
                    <a:pt x="1167" y="1653"/>
                  </a:cubicBezTo>
                  <a:cubicBezTo>
                    <a:pt x="1219" y="1653"/>
                    <a:pt x="1270" y="1650"/>
                    <a:pt x="1321" y="1643"/>
                  </a:cubicBezTo>
                  <a:cubicBezTo>
                    <a:pt x="1565" y="1588"/>
                    <a:pt x="1810" y="1435"/>
                    <a:pt x="1977" y="1249"/>
                  </a:cubicBezTo>
                  <a:cubicBezTo>
                    <a:pt x="2131" y="1059"/>
                    <a:pt x="2262" y="815"/>
                    <a:pt x="2226" y="571"/>
                  </a:cubicBezTo>
                  <a:cubicBezTo>
                    <a:pt x="2188" y="235"/>
                    <a:pt x="1812" y="1"/>
                    <a:pt x="147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13"/>
            <p:cNvSpPr/>
            <p:nvPr/>
          </p:nvSpPr>
          <p:spPr>
            <a:xfrm>
              <a:off x="441225" y="1554900"/>
              <a:ext cx="20725" cy="17000"/>
            </a:xfrm>
            <a:custGeom>
              <a:avLst/>
              <a:gdLst/>
              <a:ahLst/>
              <a:cxnLst/>
              <a:rect l="l" t="t" r="r" b="b"/>
              <a:pathLst>
                <a:path w="829" h="680" extrusionOk="0">
                  <a:moveTo>
                    <a:pt x="417" y="1"/>
                  </a:moveTo>
                  <a:cubicBezTo>
                    <a:pt x="358" y="1"/>
                    <a:pt x="304" y="1"/>
                    <a:pt x="227" y="42"/>
                  </a:cubicBezTo>
                  <a:cubicBezTo>
                    <a:pt x="78" y="114"/>
                    <a:pt x="1" y="363"/>
                    <a:pt x="96" y="512"/>
                  </a:cubicBezTo>
                  <a:cubicBezTo>
                    <a:pt x="150" y="607"/>
                    <a:pt x="263" y="661"/>
                    <a:pt x="376" y="679"/>
                  </a:cubicBezTo>
                  <a:cubicBezTo>
                    <a:pt x="489" y="679"/>
                    <a:pt x="602" y="625"/>
                    <a:pt x="679" y="548"/>
                  </a:cubicBezTo>
                  <a:cubicBezTo>
                    <a:pt x="774" y="453"/>
                    <a:pt x="829" y="340"/>
                    <a:pt x="792" y="209"/>
                  </a:cubicBezTo>
                  <a:cubicBezTo>
                    <a:pt x="756" y="60"/>
                    <a:pt x="584" y="1"/>
                    <a:pt x="417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13"/>
            <p:cNvSpPr/>
            <p:nvPr/>
          </p:nvSpPr>
          <p:spPr>
            <a:xfrm>
              <a:off x="464300" y="1411200"/>
              <a:ext cx="32600" cy="22300"/>
            </a:xfrm>
            <a:custGeom>
              <a:avLst/>
              <a:gdLst/>
              <a:ahLst/>
              <a:cxnLst/>
              <a:rect l="l" t="t" r="r" b="b"/>
              <a:pathLst>
                <a:path w="1304" h="892" extrusionOk="0">
                  <a:moveTo>
                    <a:pt x="776" y="0"/>
                  </a:moveTo>
                  <a:cubicBezTo>
                    <a:pt x="756" y="0"/>
                    <a:pt x="736" y="2"/>
                    <a:pt x="715" y="4"/>
                  </a:cubicBezTo>
                  <a:cubicBezTo>
                    <a:pt x="566" y="22"/>
                    <a:pt x="417" y="76"/>
                    <a:pt x="304" y="189"/>
                  </a:cubicBezTo>
                  <a:cubicBezTo>
                    <a:pt x="1" y="510"/>
                    <a:pt x="263" y="832"/>
                    <a:pt x="643" y="886"/>
                  </a:cubicBezTo>
                  <a:cubicBezTo>
                    <a:pt x="672" y="890"/>
                    <a:pt x="701" y="892"/>
                    <a:pt x="731" y="892"/>
                  </a:cubicBezTo>
                  <a:cubicBezTo>
                    <a:pt x="874" y="892"/>
                    <a:pt x="1023" y="845"/>
                    <a:pt x="1132" y="737"/>
                  </a:cubicBezTo>
                  <a:cubicBezTo>
                    <a:pt x="1245" y="623"/>
                    <a:pt x="1303" y="415"/>
                    <a:pt x="1227" y="248"/>
                  </a:cubicBezTo>
                  <a:cubicBezTo>
                    <a:pt x="1141" y="93"/>
                    <a:pt x="963" y="0"/>
                    <a:pt x="776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79" name="Google Shape;2079;p13"/>
          <p:cNvGrpSpPr/>
          <p:nvPr/>
        </p:nvGrpSpPr>
        <p:grpSpPr>
          <a:xfrm>
            <a:off x="288804" y="439028"/>
            <a:ext cx="701393" cy="522868"/>
            <a:chOff x="2634075" y="475000"/>
            <a:chExt cx="193200" cy="144025"/>
          </a:xfrm>
        </p:grpSpPr>
        <p:sp>
          <p:nvSpPr>
            <p:cNvPr id="2080" name="Google Shape;2080;p13"/>
            <p:cNvSpPr/>
            <p:nvPr/>
          </p:nvSpPr>
          <p:spPr>
            <a:xfrm>
              <a:off x="2681125" y="480875"/>
              <a:ext cx="36800" cy="21925"/>
            </a:xfrm>
            <a:custGeom>
              <a:avLst/>
              <a:gdLst/>
              <a:ahLst/>
              <a:cxnLst/>
              <a:rect l="l" t="t" r="r" b="b"/>
              <a:pathLst>
                <a:path w="1472" h="877" extrusionOk="0">
                  <a:moveTo>
                    <a:pt x="166" y="1"/>
                  </a:moveTo>
                  <a:cubicBezTo>
                    <a:pt x="108" y="1"/>
                    <a:pt x="50" y="35"/>
                    <a:pt x="23" y="92"/>
                  </a:cubicBezTo>
                  <a:cubicBezTo>
                    <a:pt x="1" y="169"/>
                    <a:pt x="42" y="259"/>
                    <a:pt x="114" y="300"/>
                  </a:cubicBezTo>
                  <a:cubicBezTo>
                    <a:pt x="494" y="485"/>
                    <a:pt x="851" y="675"/>
                    <a:pt x="1227" y="865"/>
                  </a:cubicBezTo>
                  <a:cubicBezTo>
                    <a:pt x="1244" y="873"/>
                    <a:pt x="1261" y="877"/>
                    <a:pt x="1279" y="877"/>
                  </a:cubicBezTo>
                  <a:cubicBezTo>
                    <a:pt x="1342" y="877"/>
                    <a:pt x="1407" y="830"/>
                    <a:pt x="1435" y="770"/>
                  </a:cubicBezTo>
                  <a:cubicBezTo>
                    <a:pt x="1471" y="693"/>
                    <a:pt x="1417" y="598"/>
                    <a:pt x="1340" y="580"/>
                  </a:cubicBezTo>
                  <a:cubicBezTo>
                    <a:pt x="983" y="395"/>
                    <a:pt x="607" y="205"/>
                    <a:pt x="227" y="15"/>
                  </a:cubicBezTo>
                  <a:cubicBezTo>
                    <a:pt x="208" y="5"/>
                    <a:pt x="187" y="1"/>
                    <a:pt x="16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13"/>
            <p:cNvSpPr/>
            <p:nvPr/>
          </p:nvSpPr>
          <p:spPr>
            <a:xfrm>
              <a:off x="2723100" y="488975"/>
              <a:ext cx="30675" cy="19025"/>
            </a:xfrm>
            <a:custGeom>
              <a:avLst/>
              <a:gdLst/>
              <a:ahLst/>
              <a:cxnLst/>
              <a:rect l="l" t="t" r="r" b="b"/>
              <a:pathLst>
                <a:path w="1227" h="761" extrusionOk="0">
                  <a:moveTo>
                    <a:pt x="184" y="1"/>
                  </a:moveTo>
                  <a:cubicBezTo>
                    <a:pt x="127" y="1"/>
                    <a:pt x="55" y="47"/>
                    <a:pt x="41" y="107"/>
                  </a:cubicBezTo>
                  <a:cubicBezTo>
                    <a:pt x="0" y="184"/>
                    <a:pt x="41" y="256"/>
                    <a:pt x="113" y="297"/>
                  </a:cubicBezTo>
                  <a:cubicBezTo>
                    <a:pt x="416" y="446"/>
                    <a:pt x="697" y="596"/>
                    <a:pt x="982" y="749"/>
                  </a:cubicBezTo>
                  <a:cubicBezTo>
                    <a:pt x="998" y="757"/>
                    <a:pt x="1016" y="760"/>
                    <a:pt x="1034" y="760"/>
                  </a:cubicBezTo>
                  <a:cubicBezTo>
                    <a:pt x="1102" y="760"/>
                    <a:pt x="1176" y="712"/>
                    <a:pt x="1190" y="654"/>
                  </a:cubicBezTo>
                  <a:cubicBezTo>
                    <a:pt x="1226" y="578"/>
                    <a:pt x="1190" y="501"/>
                    <a:pt x="1095" y="464"/>
                  </a:cubicBezTo>
                  <a:cubicBezTo>
                    <a:pt x="810" y="315"/>
                    <a:pt x="529" y="161"/>
                    <a:pt x="226" y="12"/>
                  </a:cubicBezTo>
                  <a:cubicBezTo>
                    <a:pt x="215" y="4"/>
                    <a:pt x="200" y="1"/>
                    <a:pt x="18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13"/>
            <p:cNvSpPr/>
            <p:nvPr/>
          </p:nvSpPr>
          <p:spPr>
            <a:xfrm>
              <a:off x="2709975" y="518325"/>
              <a:ext cx="27725" cy="16800"/>
            </a:xfrm>
            <a:custGeom>
              <a:avLst/>
              <a:gdLst/>
              <a:ahLst/>
              <a:cxnLst/>
              <a:rect l="l" t="t" r="r" b="b"/>
              <a:pathLst>
                <a:path w="1109" h="672" extrusionOk="0">
                  <a:moveTo>
                    <a:pt x="160" y="1"/>
                  </a:moveTo>
                  <a:cubicBezTo>
                    <a:pt x="113" y="1"/>
                    <a:pt x="68" y="19"/>
                    <a:pt x="37" y="64"/>
                  </a:cubicBezTo>
                  <a:cubicBezTo>
                    <a:pt x="0" y="141"/>
                    <a:pt x="0" y="231"/>
                    <a:pt x="73" y="272"/>
                  </a:cubicBezTo>
                  <a:cubicBezTo>
                    <a:pt x="317" y="439"/>
                    <a:pt x="584" y="571"/>
                    <a:pt x="883" y="666"/>
                  </a:cubicBezTo>
                  <a:cubicBezTo>
                    <a:pt x="900" y="670"/>
                    <a:pt x="918" y="672"/>
                    <a:pt x="935" y="672"/>
                  </a:cubicBezTo>
                  <a:cubicBezTo>
                    <a:pt x="998" y="672"/>
                    <a:pt x="1058" y="645"/>
                    <a:pt x="1073" y="571"/>
                  </a:cubicBezTo>
                  <a:cubicBezTo>
                    <a:pt x="1109" y="498"/>
                    <a:pt x="1073" y="403"/>
                    <a:pt x="996" y="367"/>
                  </a:cubicBezTo>
                  <a:cubicBezTo>
                    <a:pt x="864" y="326"/>
                    <a:pt x="733" y="290"/>
                    <a:pt x="602" y="231"/>
                  </a:cubicBezTo>
                  <a:cubicBezTo>
                    <a:pt x="566" y="213"/>
                    <a:pt x="543" y="195"/>
                    <a:pt x="507" y="195"/>
                  </a:cubicBezTo>
                  <a:cubicBezTo>
                    <a:pt x="489" y="177"/>
                    <a:pt x="489" y="177"/>
                    <a:pt x="471" y="159"/>
                  </a:cubicBezTo>
                  <a:lnTo>
                    <a:pt x="453" y="159"/>
                  </a:lnTo>
                  <a:lnTo>
                    <a:pt x="430" y="141"/>
                  </a:lnTo>
                  <a:cubicBezTo>
                    <a:pt x="376" y="118"/>
                    <a:pt x="317" y="82"/>
                    <a:pt x="263" y="28"/>
                  </a:cubicBezTo>
                  <a:cubicBezTo>
                    <a:pt x="230" y="11"/>
                    <a:pt x="195" y="1"/>
                    <a:pt x="16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13"/>
            <p:cNvSpPr/>
            <p:nvPr/>
          </p:nvSpPr>
          <p:spPr>
            <a:xfrm>
              <a:off x="2740050" y="518600"/>
              <a:ext cx="27850" cy="16775"/>
            </a:xfrm>
            <a:custGeom>
              <a:avLst/>
              <a:gdLst/>
              <a:ahLst/>
              <a:cxnLst/>
              <a:rect l="l" t="t" r="r" b="b"/>
              <a:pathLst>
                <a:path w="1114" h="671" extrusionOk="0">
                  <a:moveTo>
                    <a:pt x="173" y="1"/>
                  </a:moveTo>
                  <a:cubicBezTo>
                    <a:pt x="118" y="1"/>
                    <a:pt x="55" y="37"/>
                    <a:pt x="41" y="89"/>
                  </a:cubicBezTo>
                  <a:cubicBezTo>
                    <a:pt x="1" y="166"/>
                    <a:pt x="41" y="261"/>
                    <a:pt x="114" y="297"/>
                  </a:cubicBezTo>
                  <a:cubicBezTo>
                    <a:pt x="381" y="410"/>
                    <a:pt x="625" y="542"/>
                    <a:pt x="887" y="655"/>
                  </a:cubicBezTo>
                  <a:cubicBezTo>
                    <a:pt x="908" y="666"/>
                    <a:pt x="931" y="671"/>
                    <a:pt x="952" y="671"/>
                  </a:cubicBezTo>
                  <a:cubicBezTo>
                    <a:pt x="1010" y="671"/>
                    <a:pt x="1064" y="635"/>
                    <a:pt x="1077" y="582"/>
                  </a:cubicBezTo>
                  <a:cubicBezTo>
                    <a:pt x="1114" y="487"/>
                    <a:pt x="1077" y="410"/>
                    <a:pt x="1001" y="374"/>
                  </a:cubicBezTo>
                  <a:cubicBezTo>
                    <a:pt x="738" y="261"/>
                    <a:pt x="494" y="130"/>
                    <a:pt x="227" y="17"/>
                  </a:cubicBezTo>
                  <a:cubicBezTo>
                    <a:pt x="212" y="6"/>
                    <a:pt x="193" y="1"/>
                    <a:pt x="17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13"/>
            <p:cNvSpPr/>
            <p:nvPr/>
          </p:nvSpPr>
          <p:spPr>
            <a:xfrm>
              <a:off x="2744350" y="478750"/>
              <a:ext cx="32950" cy="22375"/>
            </a:xfrm>
            <a:custGeom>
              <a:avLst/>
              <a:gdLst/>
              <a:ahLst/>
              <a:cxnLst/>
              <a:rect l="l" t="t" r="r" b="b"/>
              <a:pathLst>
                <a:path w="1318" h="895" extrusionOk="0">
                  <a:moveTo>
                    <a:pt x="169" y="0"/>
                  </a:moveTo>
                  <a:cubicBezTo>
                    <a:pt x="128" y="0"/>
                    <a:pt x="89" y="19"/>
                    <a:pt x="55" y="64"/>
                  </a:cubicBezTo>
                  <a:cubicBezTo>
                    <a:pt x="1" y="118"/>
                    <a:pt x="1" y="231"/>
                    <a:pt x="73" y="272"/>
                  </a:cubicBezTo>
                  <a:cubicBezTo>
                    <a:pt x="412" y="457"/>
                    <a:pt x="734" y="665"/>
                    <a:pt x="1055" y="855"/>
                  </a:cubicBezTo>
                  <a:cubicBezTo>
                    <a:pt x="1090" y="881"/>
                    <a:pt x="1130" y="894"/>
                    <a:pt x="1166" y="894"/>
                  </a:cubicBezTo>
                  <a:cubicBezTo>
                    <a:pt x="1207" y="894"/>
                    <a:pt x="1243" y="876"/>
                    <a:pt x="1263" y="837"/>
                  </a:cubicBezTo>
                  <a:cubicBezTo>
                    <a:pt x="1317" y="778"/>
                    <a:pt x="1317" y="665"/>
                    <a:pt x="1245" y="611"/>
                  </a:cubicBezTo>
                  <a:cubicBezTo>
                    <a:pt x="924" y="421"/>
                    <a:pt x="584" y="213"/>
                    <a:pt x="263" y="27"/>
                  </a:cubicBezTo>
                  <a:cubicBezTo>
                    <a:pt x="231" y="10"/>
                    <a:pt x="199" y="0"/>
                    <a:pt x="169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13"/>
            <p:cNvSpPr/>
            <p:nvPr/>
          </p:nvSpPr>
          <p:spPr>
            <a:xfrm>
              <a:off x="2795250" y="521700"/>
              <a:ext cx="23550" cy="18625"/>
            </a:xfrm>
            <a:custGeom>
              <a:avLst/>
              <a:gdLst/>
              <a:ahLst/>
              <a:cxnLst/>
              <a:rect l="l" t="t" r="r" b="b"/>
              <a:pathLst>
                <a:path w="942" h="745" extrusionOk="0">
                  <a:moveTo>
                    <a:pt x="162" y="0"/>
                  </a:moveTo>
                  <a:cubicBezTo>
                    <a:pt x="119" y="0"/>
                    <a:pt x="76" y="19"/>
                    <a:pt x="55" y="60"/>
                  </a:cubicBezTo>
                  <a:cubicBezTo>
                    <a:pt x="0" y="137"/>
                    <a:pt x="0" y="232"/>
                    <a:pt x="73" y="268"/>
                  </a:cubicBezTo>
                  <a:cubicBezTo>
                    <a:pt x="281" y="418"/>
                    <a:pt x="489" y="571"/>
                    <a:pt x="697" y="721"/>
                  </a:cubicBezTo>
                  <a:cubicBezTo>
                    <a:pt x="720" y="736"/>
                    <a:pt x="749" y="744"/>
                    <a:pt x="780" y="744"/>
                  </a:cubicBezTo>
                  <a:cubicBezTo>
                    <a:pt x="824" y="744"/>
                    <a:pt x="871" y="727"/>
                    <a:pt x="905" y="684"/>
                  </a:cubicBezTo>
                  <a:cubicBezTo>
                    <a:pt x="941" y="626"/>
                    <a:pt x="941" y="513"/>
                    <a:pt x="864" y="476"/>
                  </a:cubicBezTo>
                  <a:cubicBezTo>
                    <a:pt x="679" y="323"/>
                    <a:pt x="471" y="173"/>
                    <a:pt x="263" y="42"/>
                  </a:cubicBezTo>
                  <a:cubicBezTo>
                    <a:pt x="237" y="15"/>
                    <a:pt x="199" y="0"/>
                    <a:pt x="162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13"/>
            <p:cNvSpPr/>
            <p:nvPr/>
          </p:nvSpPr>
          <p:spPr>
            <a:xfrm>
              <a:off x="2758500" y="556975"/>
              <a:ext cx="23075" cy="15100"/>
            </a:xfrm>
            <a:custGeom>
              <a:avLst/>
              <a:gdLst/>
              <a:ahLst/>
              <a:cxnLst/>
              <a:rect l="l" t="t" r="r" b="b"/>
              <a:pathLst>
                <a:path w="923" h="604" extrusionOk="0">
                  <a:moveTo>
                    <a:pt x="468" y="171"/>
                  </a:moveTo>
                  <a:cubicBezTo>
                    <a:pt x="466" y="171"/>
                    <a:pt x="466" y="173"/>
                    <a:pt x="471" y="178"/>
                  </a:cubicBezTo>
                  <a:cubicBezTo>
                    <a:pt x="474" y="178"/>
                    <a:pt x="478" y="179"/>
                    <a:pt x="482" y="180"/>
                  </a:cubicBezTo>
                  <a:lnTo>
                    <a:pt x="482" y="180"/>
                  </a:lnTo>
                  <a:cubicBezTo>
                    <a:pt x="478" y="177"/>
                    <a:pt x="470" y="171"/>
                    <a:pt x="468" y="171"/>
                  </a:cubicBezTo>
                  <a:close/>
                  <a:moveTo>
                    <a:pt x="176" y="1"/>
                  </a:moveTo>
                  <a:cubicBezTo>
                    <a:pt x="128" y="1"/>
                    <a:pt x="79" y="20"/>
                    <a:pt x="54" y="65"/>
                  </a:cubicBezTo>
                  <a:cubicBezTo>
                    <a:pt x="0" y="138"/>
                    <a:pt x="18" y="214"/>
                    <a:pt x="73" y="269"/>
                  </a:cubicBezTo>
                  <a:cubicBezTo>
                    <a:pt x="263" y="423"/>
                    <a:pt x="489" y="536"/>
                    <a:pt x="697" y="590"/>
                  </a:cubicBezTo>
                  <a:cubicBezTo>
                    <a:pt x="724" y="599"/>
                    <a:pt x="748" y="603"/>
                    <a:pt x="769" y="603"/>
                  </a:cubicBezTo>
                  <a:cubicBezTo>
                    <a:pt x="791" y="603"/>
                    <a:pt x="810" y="599"/>
                    <a:pt x="828" y="590"/>
                  </a:cubicBezTo>
                  <a:cubicBezTo>
                    <a:pt x="864" y="572"/>
                    <a:pt x="887" y="554"/>
                    <a:pt x="905" y="518"/>
                  </a:cubicBezTo>
                  <a:cubicBezTo>
                    <a:pt x="923" y="441"/>
                    <a:pt x="905" y="346"/>
                    <a:pt x="828" y="309"/>
                  </a:cubicBezTo>
                  <a:cubicBezTo>
                    <a:pt x="715" y="291"/>
                    <a:pt x="620" y="251"/>
                    <a:pt x="507" y="196"/>
                  </a:cubicBezTo>
                  <a:cubicBezTo>
                    <a:pt x="507" y="196"/>
                    <a:pt x="495" y="185"/>
                    <a:pt x="482" y="180"/>
                  </a:cubicBezTo>
                  <a:lnTo>
                    <a:pt x="482" y="180"/>
                  </a:lnTo>
                  <a:cubicBezTo>
                    <a:pt x="483" y="182"/>
                    <a:pt x="484" y="183"/>
                    <a:pt x="483" y="183"/>
                  </a:cubicBezTo>
                  <a:cubicBezTo>
                    <a:pt x="481" y="183"/>
                    <a:pt x="478" y="182"/>
                    <a:pt x="471" y="178"/>
                  </a:cubicBezTo>
                  <a:cubicBezTo>
                    <a:pt x="453" y="156"/>
                    <a:pt x="434" y="138"/>
                    <a:pt x="394" y="119"/>
                  </a:cubicBezTo>
                  <a:cubicBezTo>
                    <a:pt x="358" y="101"/>
                    <a:pt x="321" y="65"/>
                    <a:pt x="263" y="24"/>
                  </a:cubicBezTo>
                  <a:cubicBezTo>
                    <a:pt x="240" y="10"/>
                    <a:pt x="209" y="1"/>
                    <a:pt x="17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13"/>
            <p:cNvSpPr/>
            <p:nvPr/>
          </p:nvSpPr>
          <p:spPr>
            <a:xfrm>
              <a:off x="2806550" y="551750"/>
              <a:ext cx="20725" cy="15925"/>
            </a:xfrm>
            <a:custGeom>
              <a:avLst/>
              <a:gdLst/>
              <a:ahLst/>
              <a:cxnLst/>
              <a:rect l="l" t="t" r="r" b="b"/>
              <a:pathLst>
                <a:path w="829" h="637" extrusionOk="0">
                  <a:moveTo>
                    <a:pt x="154" y="1"/>
                  </a:moveTo>
                  <a:cubicBezTo>
                    <a:pt x="113" y="1"/>
                    <a:pt x="70" y="15"/>
                    <a:pt x="37" y="48"/>
                  </a:cubicBezTo>
                  <a:cubicBezTo>
                    <a:pt x="1" y="120"/>
                    <a:pt x="1" y="215"/>
                    <a:pt x="73" y="274"/>
                  </a:cubicBezTo>
                  <a:cubicBezTo>
                    <a:pt x="245" y="387"/>
                    <a:pt x="394" y="500"/>
                    <a:pt x="566" y="613"/>
                  </a:cubicBezTo>
                  <a:cubicBezTo>
                    <a:pt x="596" y="628"/>
                    <a:pt x="629" y="637"/>
                    <a:pt x="662" y="637"/>
                  </a:cubicBezTo>
                  <a:cubicBezTo>
                    <a:pt x="710" y="637"/>
                    <a:pt x="758" y="618"/>
                    <a:pt x="792" y="573"/>
                  </a:cubicBezTo>
                  <a:cubicBezTo>
                    <a:pt x="829" y="518"/>
                    <a:pt x="829" y="405"/>
                    <a:pt x="752" y="365"/>
                  </a:cubicBezTo>
                  <a:lnTo>
                    <a:pt x="245" y="25"/>
                  </a:lnTo>
                  <a:cubicBezTo>
                    <a:pt x="219" y="9"/>
                    <a:pt x="187" y="1"/>
                    <a:pt x="15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13"/>
            <p:cNvSpPr/>
            <p:nvPr/>
          </p:nvSpPr>
          <p:spPr>
            <a:xfrm>
              <a:off x="2682150" y="548500"/>
              <a:ext cx="25475" cy="17725"/>
            </a:xfrm>
            <a:custGeom>
              <a:avLst/>
              <a:gdLst/>
              <a:ahLst/>
              <a:cxnLst/>
              <a:rect l="l" t="t" r="r" b="b"/>
              <a:pathLst>
                <a:path w="1019" h="709" extrusionOk="0">
                  <a:moveTo>
                    <a:pt x="162" y="1"/>
                  </a:moveTo>
                  <a:cubicBezTo>
                    <a:pt x="118" y="1"/>
                    <a:pt x="72" y="19"/>
                    <a:pt x="37" y="65"/>
                  </a:cubicBezTo>
                  <a:cubicBezTo>
                    <a:pt x="1" y="119"/>
                    <a:pt x="1" y="232"/>
                    <a:pt x="73" y="268"/>
                  </a:cubicBezTo>
                  <a:cubicBezTo>
                    <a:pt x="299" y="404"/>
                    <a:pt x="525" y="553"/>
                    <a:pt x="752" y="685"/>
                  </a:cubicBezTo>
                  <a:cubicBezTo>
                    <a:pt x="776" y="700"/>
                    <a:pt x="806" y="708"/>
                    <a:pt x="838" y="708"/>
                  </a:cubicBezTo>
                  <a:cubicBezTo>
                    <a:pt x="882" y="708"/>
                    <a:pt x="928" y="691"/>
                    <a:pt x="960" y="648"/>
                  </a:cubicBezTo>
                  <a:cubicBezTo>
                    <a:pt x="1000" y="590"/>
                    <a:pt x="1018" y="477"/>
                    <a:pt x="942" y="440"/>
                  </a:cubicBezTo>
                  <a:cubicBezTo>
                    <a:pt x="715" y="309"/>
                    <a:pt x="471" y="155"/>
                    <a:pt x="245" y="24"/>
                  </a:cubicBezTo>
                  <a:cubicBezTo>
                    <a:pt x="221" y="9"/>
                    <a:pt x="192" y="1"/>
                    <a:pt x="162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13"/>
            <p:cNvSpPr/>
            <p:nvPr/>
          </p:nvSpPr>
          <p:spPr>
            <a:xfrm>
              <a:off x="2645850" y="508450"/>
              <a:ext cx="27400" cy="18725"/>
            </a:xfrm>
            <a:custGeom>
              <a:avLst/>
              <a:gdLst/>
              <a:ahLst/>
              <a:cxnLst/>
              <a:rect l="l" t="t" r="r" b="b"/>
              <a:pathLst>
                <a:path w="1096" h="749" extrusionOk="0">
                  <a:moveTo>
                    <a:pt x="165" y="1"/>
                  </a:moveTo>
                  <a:cubicBezTo>
                    <a:pt x="118" y="1"/>
                    <a:pt x="71" y="19"/>
                    <a:pt x="37" y="61"/>
                  </a:cubicBezTo>
                  <a:cubicBezTo>
                    <a:pt x="0" y="120"/>
                    <a:pt x="0" y="233"/>
                    <a:pt x="77" y="269"/>
                  </a:cubicBezTo>
                  <a:cubicBezTo>
                    <a:pt x="322" y="423"/>
                    <a:pt x="584" y="572"/>
                    <a:pt x="828" y="721"/>
                  </a:cubicBezTo>
                  <a:cubicBezTo>
                    <a:pt x="861" y="739"/>
                    <a:pt x="896" y="748"/>
                    <a:pt x="931" y="748"/>
                  </a:cubicBezTo>
                  <a:cubicBezTo>
                    <a:pt x="978" y="748"/>
                    <a:pt x="1023" y="730"/>
                    <a:pt x="1054" y="685"/>
                  </a:cubicBezTo>
                  <a:cubicBezTo>
                    <a:pt x="1095" y="626"/>
                    <a:pt x="1095" y="513"/>
                    <a:pt x="1018" y="477"/>
                  </a:cubicBezTo>
                  <a:cubicBezTo>
                    <a:pt x="774" y="328"/>
                    <a:pt x="507" y="174"/>
                    <a:pt x="263" y="25"/>
                  </a:cubicBezTo>
                  <a:cubicBezTo>
                    <a:pt x="233" y="10"/>
                    <a:pt x="199" y="1"/>
                    <a:pt x="165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13"/>
            <p:cNvSpPr/>
            <p:nvPr/>
          </p:nvSpPr>
          <p:spPr>
            <a:xfrm>
              <a:off x="2720725" y="559350"/>
              <a:ext cx="26025" cy="20550"/>
            </a:xfrm>
            <a:custGeom>
              <a:avLst/>
              <a:gdLst/>
              <a:ahLst/>
              <a:cxnLst/>
              <a:rect l="l" t="t" r="r" b="b"/>
              <a:pathLst>
                <a:path w="1041" h="822" extrusionOk="0">
                  <a:moveTo>
                    <a:pt x="166" y="1"/>
                  </a:moveTo>
                  <a:cubicBezTo>
                    <a:pt x="118" y="1"/>
                    <a:pt x="73" y="18"/>
                    <a:pt x="41" y="61"/>
                  </a:cubicBezTo>
                  <a:cubicBezTo>
                    <a:pt x="0" y="138"/>
                    <a:pt x="0" y="233"/>
                    <a:pt x="77" y="269"/>
                  </a:cubicBezTo>
                  <a:cubicBezTo>
                    <a:pt x="303" y="459"/>
                    <a:pt x="548" y="626"/>
                    <a:pt x="774" y="798"/>
                  </a:cubicBezTo>
                  <a:cubicBezTo>
                    <a:pt x="806" y="813"/>
                    <a:pt x="841" y="822"/>
                    <a:pt x="873" y="822"/>
                  </a:cubicBezTo>
                  <a:cubicBezTo>
                    <a:pt x="919" y="822"/>
                    <a:pt x="961" y="804"/>
                    <a:pt x="982" y="762"/>
                  </a:cubicBezTo>
                  <a:cubicBezTo>
                    <a:pt x="1041" y="703"/>
                    <a:pt x="1041" y="608"/>
                    <a:pt x="964" y="554"/>
                  </a:cubicBezTo>
                  <a:cubicBezTo>
                    <a:pt x="719" y="382"/>
                    <a:pt x="493" y="214"/>
                    <a:pt x="267" y="24"/>
                  </a:cubicBezTo>
                  <a:cubicBezTo>
                    <a:pt x="235" y="9"/>
                    <a:pt x="200" y="1"/>
                    <a:pt x="16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13"/>
            <p:cNvSpPr/>
            <p:nvPr/>
          </p:nvSpPr>
          <p:spPr>
            <a:xfrm>
              <a:off x="2779650" y="587325"/>
              <a:ext cx="21725" cy="15975"/>
            </a:xfrm>
            <a:custGeom>
              <a:avLst/>
              <a:gdLst/>
              <a:ahLst/>
              <a:cxnLst/>
              <a:rect l="l" t="t" r="r" b="b"/>
              <a:pathLst>
                <a:path w="869" h="639" extrusionOk="0">
                  <a:moveTo>
                    <a:pt x="131" y="0"/>
                  </a:moveTo>
                  <a:cubicBezTo>
                    <a:pt x="95" y="0"/>
                    <a:pt x="59" y="36"/>
                    <a:pt x="41" y="54"/>
                  </a:cubicBezTo>
                  <a:cubicBezTo>
                    <a:pt x="0" y="131"/>
                    <a:pt x="0" y="226"/>
                    <a:pt x="59" y="281"/>
                  </a:cubicBezTo>
                  <a:cubicBezTo>
                    <a:pt x="244" y="376"/>
                    <a:pt x="434" y="489"/>
                    <a:pt x="606" y="602"/>
                  </a:cubicBezTo>
                  <a:cubicBezTo>
                    <a:pt x="642" y="620"/>
                    <a:pt x="679" y="638"/>
                    <a:pt x="737" y="638"/>
                  </a:cubicBezTo>
                  <a:cubicBezTo>
                    <a:pt x="774" y="620"/>
                    <a:pt x="810" y="602"/>
                    <a:pt x="832" y="584"/>
                  </a:cubicBezTo>
                  <a:cubicBezTo>
                    <a:pt x="869" y="507"/>
                    <a:pt x="869" y="412"/>
                    <a:pt x="792" y="358"/>
                  </a:cubicBezTo>
                  <a:cubicBezTo>
                    <a:pt x="624" y="244"/>
                    <a:pt x="434" y="149"/>
                    <a:pt x="244" y="36"/>
                  </a:cubicBezTo>
                  <a:cubicBezTo>
                    <a:pt x="208" y="0"/>
                    <a:pt x="172" y="0"/>
                    <a:pt x="131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13"/>
            <p:cNvSpPr/>
            <p:nvPr/>
          </p:nvSpPr>
          <p:spPr>
            <a:xfrm>
              <a:off x="2741525" y="602475"/>
              <a:ext cx="20725" cy="16550"/>
            </a:xfrm>
            <a:custGeom>
              <a:avLst/>
              <a:gdLst/>
              <a:ahLst/>
              <a:cxnLst/>
              <a:rect l="l" t="t" r="r" b="b"/>
              <a:pathLst>
                <a:path w="829" h="662" extrusionOk="0">
                  <a:moveTo>
                    <a:pt x="166" y="1"/>
                  </a:moveTo>
                  <a:cubicBezTo>
                    <a:pt x="120" y="1"/>
                    <a:pt x="73" y="26"/>
                    <a:pt x="37" y="73"/>
                  </a:cubicBezTo>
                  <a:cubicBezTo>
                    <a:pt x="1" y="127"/>
                    <a:pt x="1" y="222"/>
                    <a:pt x="73" y="281"/>
                  </a:cubicBezTo>
                  <a:cubicBezTo>
                    <a:pt x="227" y="394"/>
                    <a:pt x="394" y="525"/>
                    <a:pt x="566" y="638"/>
                  </a:cubicBezTo>
                  <a:cubicBezTo>
                    <a:pt x="595" y="653"/>
                    <a:pt x="629" y="662"/>
                    <a:pt x="662" y="662"/>
                  </a:cubicBezTo>
                  <a:cubicBezTo>
                    <a:pt x="710" y="662"/>
                    <a:pt x="757" y="643"/>
                    <a:pt x="792" y="597"/>
                  </a:cubicBezTo>
                  <a:cubicBezTo>
                    <a:pt x="828" y="543"/>
                    <a:pt x="828" y="448"/>
                    <a:pt x="752" y="394"/>
                  </a:cubicBezTo>
                  <a:cubicBezTo>
                    <a:pt x="584" y="281"/>
                    <a:pt x="412" y="145"/>
                    <a:pt x="245" y="32"/>
                  </a:cubicBezTo>
                  <a:cubicBezTo>
                    <a:pt x="222" y="11"/>
                    <a:pt x="194" y="1"/>
                    <a:pt x="166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13"/>
            <p:cNvSpPr/>
            <p:nvPr/>
          </p:nvSpPr>
          <p:spPr>
            <a:xfrm>
              <a:off x="2634550" y="475000"/>
              <a:ext cx="27375" cy="20075"/>
            </a:xfrm>
            <a:custGeom>
              <a:avLst/>
              <a:gdLst/>
              <a:ahLst/>
              <a:cxnLst/>
              <a:rect l="l" t="t" r="r" b="b"/>
              <a:pathLst>
                <a:path w="1095" h="803" extrusionOk="0">
                  <a:moveTo>
                    <a:pt x="167" y="0"/>
                  </a:moveTo>
                  <a:cubicBezTo>
                    <a:pt x="119" y="0"/>
                    <a:pt x="71" y="19"/>
                    <a:pt x="36" y="64"/>
                  </a:cubicBezTo>
                  <a:cubicBezTo>
                    <a:pt x="0" y="119"/>
                    <a:pt x="0" y="232"/>
                    <a:pt x="77" y="268"/>
                  </a:cubicBezTo>
                  <a:cubicBezTo>
                    <a:pt x="321" y="440"/>
                    <a:pt x="584" y="607"/>
                    <a:pt x="828" y="779"/>
                  </a:cubicBezTo>
                  <a:cubicBezTo>
                    <a:pt x="860" y="794"/>
                    <a:pt x="895" y="803"/>
                    <a:pt x="927" y="803"/>
                  </a:cubicBezTo>
                  <a:cubicBezTo>
                    <a:pt x="973" y="803"/>
                    <a:pt x="1015" y="785"/>
                    <a:pt x="1036" y="743"/>
                  </a:cubicBezTo>
                  <a:cubicBezTo>
                    <a:pt x="1095" y="684"/>
                    <a:pt x="1095" y="571"/>
                    <a:pt x="1018" y="535"/>
                  </a:cubicBezTo>
                  <a:cubicBezTo>
                    <a:pt x="756" y="363"/>
                    <a:pt x="507" y="196"/>
                    <a:pt x="262" y="24"/>
                  </a:cubicBezTo>
                  <a:cubicBezTo>
                    <a:pt x="233" y="9"/>
                    <a:pt x="200" y="0"/>
                    <a:pt x="16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13"/>
            <p:cNvSpPr/>
            <p:nvPr/>
          </p:nvSpPr>
          <p:spPr>
            <a:xfrm>
              <a:off x="2677400" y="583350"/>
              <a:ext cx="24125" cy="17325"/>
            </a:xfrm>
            <a:custGeom>
              <a:avLst/>
              <a:gdLst/>
              <a:ahLst/>
              <a:cxnLst/>
              <a:rect l="l" t="t" r="r" b="b"/>
              <a:pathLst>
                <a:path w="965" h="693" extrusionOk="0">
                  <a:moveTo>
                    <a:pt x="164" y="1"/>
                  </a:moveTo>
                  <a:cubicBezTo>
                    <a:pt x="117" y="1"/>
                    <a:pt x="71" y="20"/>
                    <a:pt x="37" y="64"/>
                  </a:cubicBezTo>
                  <a:cubicBezTo>
                    <a:pt x="1" y="118"/>
                    <a:pt x="1" y="232"/>
                    <a:pt x="77" y="272"/>
                  </a:cubicBezTo>
                  <a:cubicBezTo>
                    <a:pt x="286" y="403"/>
                    <a:pt x="489" y="535"/>
                    <a:pt x="697" y="666"/>
                  </a:cubicBezTo>
                  <a:cubicBezTo>
                    <a:pt x="730" y="683"/>
                    <a:pt x="765" y="693"/>
                    <a:pt x="798" y="693"/>
                  </a:cubicBezTo>
                  <a:cubicBezTo>
                    <a:pt x="844" y="693"/>
                    <a:pt x="884" y="674"/>
                    <a:pt x="905" y="630"/>
                  </a:cubicBezTo>
                  <a:cubicBezTo>
                    <a:pt x="964" y="571"/>
                    <a:pt x="964" y="458"/>
                    <a:pt x="887" y="422"/>
                  </a:cubicBezTo>
                  <a:cubicBezTo>
                    <a:pt x="679" y="290"/>
                    <a:pt x="471" y="159"/>
                    <a:pt x="263" y="28"/>
                  </a:cubicBezTo>
                  <a:cubicBezTo>
                    <a:pt x="232" y="11"/>
                    <a:pt x="198" y="1"/>
                    <a:pt x="16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13"/>
            <p:cNvSpPr/>
            <p:nvPr/>
          </p:nvSpPr>
          <p:spPr>
            <a:xfrm>
              <a:off x="2634075" y="534850"/>
              <a:ext cx="28300" cy="18475"/>
            </a:xfrm>
            <a:custGeom>
              <a:avLst/>
              <a:gdLst/>
              <a:ahLst/>
              <a:cxnLst/>
              <a:rect l="l" t="t" r="r" b="b"/>
              <a:pathLst>
                <a:path w="1132" h="739" extrusionOk="0">
                  <a:moveTo>
                    <a:pt x="168" y="1"/>
                  </a:moveTo>
                  <a:cubicBezTo>
                    <a:pt x="112" y="1"/>
                    <a:pt x="50" y="44"/>
                    <a:pt x="37" y="100"/>
                  </a:cubicBezTo>
                  <a:cubicBezTo>
                    <a:pt x="1" y="195"/>
                    <a:pt x="37" y="249"/>
                    <a:pt x="114" y="308"/>
                  </a:cubicBezTo>
                  <a:cubicBezTo>
                    <a:pt x="376" y="439"/>
                    <a:pt x="639" y="588"/>
                    <a:pt x="906" y="724"/>
                  </a:cubicBezTo>
                  <a:cubicBezTo>
                    <a:pt x="920" y="734"/>
                    <a:pt x="939" y="738"/>
                    <a:pt x="958" y="738"/>
                  </a:cubicBezTo>
                  <a:cubicBezTo>
                    <a:pt x="1013" y="738"/>
                    <a:pt x="1078" y="704"/>
                    <a:pt x="1091" y="647"/>
                  </a:cubicBezTo>
                  <a:cubicBezTo>
                    <a:pt x="1132" y="552"/>
                    <a:pt x="1091" y="475"/>
                    <a:pt x="1019" y="439"/>
                  </a:cubicBezTo>
                  <a:cubicBezTo>
                    <a:pt x="752" y="308"/>
                    <a:pt x="490" y="158"/>
                    <a:pt x="227" y="23"/>
                  </a:cubicBezTo>
                  <a:cubicBezTo>
                    <a:pt x="211" y="7"/>
                    <a:pt x="190" y="1"/>
                    <a:pt x="16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">
    <p:bg>
      <p:bgPr>
        <a:solidFill>
          <a:schemeClr val="lt2"/>
        </a:solidFill>
        <a:effectLst/>
      </p:bgPr>
    </p:bg>
    <p:spTree>
      <p:nvGrpSpPr>
        <p:cNvPr id="1" name="Shape 33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_1">
    <p:spTree>
      <p:nvGrpSpPr>
        <p:cNvPr id="1" name="Shape 3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36" name="Google Shape;3336;p33"/>
          <p:cNvGrpSpPr/>
          <p:nvPr/>
        </p:nvGrpSpPr>
        <p:grpSpPr>
          <a:xfrm>
            <a:off x="-102039" y="-203622"/>
            <a:ext cx="1872975" cy="1829015"/>
            <a:chOff x="3081970" y="3217891"/>
            <a:chExt cx="525187" cy="512861"/>
          </a:xfrm>
        </p:grpSpPr>
        <p:sp>
          <p:nvSpPr>
            <p:cNvPr id="3337" name="Google Shape;3337;p33"/>
            <p:cNvSpPr/>
            <p:nvPr/>
          </p:nvSpPr>
          <p:spPr>
            <a:xfrm>
              <a:off x="3259011" y="3219116"/>
              <a:ext cx="324755" cy="188949"/>
            </a:xfrm>
            <a:custGeom>
              <a:avLst/>
              <a:gdLst/>
              <a:ahLst/>
              <a:cxnLst/>
              <a:rect l="l" t="t" r="r" b="b"/>
              <a:pathLst>
                <a:path w="8482" h="4935" extrusionOk="0">
                  <a:moveTo>
                    <a:pt x="110" y="0"/>
                  </a:moveTo>
                  <a:cubicBezTo>
                    <a:pt x="48" y="0"/>
                    <a:pt x="0" y="76"/>
                    <a:pt x="39" y="135"/>
                  </a:cubicBezTo>
                  <a:cubicBezTo>
                    <a:pt x="1041" y="1383"/>
                    <a:pt x="2452" y="2411"/>
                    <a:pt x="3915" y="3009"/>
                  </a:cubicBezTo>
                  <a:cubicBezTo>
                    <a:pt x="5379" y="3608"/>
                    <a:pt x="7193" y="3634"/>
                    <a:pt x="8305" y="4908"/>
                  </a:cubicBezTo>
                  <a:cubicBezTo>
                    <a:pt x="8324" y="4927"/>
                    <a:pt x="8345" y="4935"/>
                    <a:pt x="8365" y="4935"/>
                  </a:cubicBezTo>
                  <a:cubicBezTo>
                    <a:pt x="8427" y="4935"/>
                    <a:pt x="8481" y="4857"/>
                    <a:pt x="8442" y="4798"/>
                  </a:cubicBezTo>
                  <a:cubicBezTo>
                    <a:pt x="7434" y="3660"/>
                    <a:pt x="5893" y="3497"/>
                    <a:pt x="4507" y="3061"/>
                  </a:cubicBezTo>
                  <a:cubicBezTo>
                    <a:pt x="2855" y="2521"/>
                    <a:pt x="1255" y="1383"/>
                    <a:pt x="176" y="31"/>
                  </a:cubicBezTo>
                  <a:cubicBezTo>
                    <a:pt x="154" y="9"/>
                    <a:pt x="132" y="0"/>
                    <a:pt x="11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33"/>
            <p:cNvSpPr/>
            <p:nvPr/>
          </p:nvSpPr>
          <p:spPr>
            <a:xfrm>
              <a:off x="3490841" y="3289717"/>
              <a:ext cx="75273" cy="140285"/>
            </a:xfrm>
            <a:custGeom>
              <a:avLst/>
              <a:gdLst/>
              <a:ahLst/>
              <a:cxnLst/>
              <a:rect l="l" t="t" r="r" b="b"/>
              <a:pathLst>
                <a:path w="1966" h="3664" extrusionOk="0">
                  <a:moveTo>
                    <a:pt x="1844" y="0"/>
                  </a:moveTo>
                  <a:cubicBezTo>
                    <a:pt x="1826" y="0"/>
                    <a:pt x="1806" y="8"/>
                    <a:pt x="1789" y="27"/>
                  </a:cubicBezTo>
                  <a:cubicBezTo>
                    <a:pt x="1301" y="463"/>
                    <a:pt x="351" y="892"/>
                    <a:pt x="189" y="1601"/>
                  </a:cubicBezTo>
                  <a:cubicBezTo>
                    <a:pt x="0" y="2277"/>
                    <a:pt x="624" y="2980"/>
                    <a:pt x="787" y="3604"/>
                  </a:cubicBezTo>
                  <a:cubicBezTo>
                    <a:pt x="787" y="3646"/>
                    <a:pt x="811" y="3664"/>
                    <a:pt x="838" y="3664"/>
                  </a:cubicBezTo>
                  <a:cubicBezTo>
                    <a:pt x="883" y="3664"/>
                    <a:pt x="940" y="3617"/>
                    <a:pt x="924" y="3552"/>
                  </a:cubicBezTo>
                  <a:cubicBezTo>
                    <a:pt x="787" y="2954"/>
                    <a:pt x="351" y="2440"/>
                    <a:pt x="299" y="1790"/>
                  </a:cubicBezTo>
                  <a:cubicBezTo>
                    <a:pt x="241" y="1113"/>
                    <a:pt x="1463" y="541"/>
                    <a:pt x="1925" y="138"/>
                  </a:cubicBezTo>
                  <a:cubicBezTo>
                    <a:pt x="1966" y="92"/>
                    <a:pt x="1908" y="0"/>
                    <a:pt x="184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33"/>
            <p:cNvSpPr/>
            <p:nvPr/>
          </p:nvSpPr>
          <p:spPr>
            <a:xfrm>
              <a:off x="3496048" y="3338380"/>
              <a:ext cx="101270" cy="20943"/>
            </a:xfrm>
            <a:custGeom>
              <a:avLst/>
              <a:gdLst/>
              <a:ahLst/>
              <a:cxnLst/>
              <a:rect l="l" t="t" r="r" b="b"/>
              <a:pathLst>
                <a:path w="2645" h="547" extrusionOk="0">
                  <a:moveTo>
                    <a:pt x="2540" y="1"/>
                  </a:moveTo>
                  <a:cubicBezTo>
                    <a:pt x="2533" y="1"/>
                    <a:pt x="2525" y="2"/>
                    <a:pt x="2518" y="5"/>
                  </a:cubicBezTo>
                  <a:cubicBezTo>
                    <a:pt x="1780" y="206"/>
                    <a:pt x="1019" y="384"/>
                    <a:pt x="235" y="384"/>
                  </a:cubicBezTo>
                  <a:cubicBezTo>
                    <a:pt x="183" y="384"/>
                    <a:pt x="131" y="384"/>
                    <a:pt x="79" y="382"/>
                  </a:cubicBezTo>
                  <a:cubicBezTo>
                    <a:pt x="1" y="382"/>
                    <a:pt x="1" y="545"/>
                    <a:pt x="79" y="545"/>
                  </a:cubicBezTo>
                  <a:cubicBezTo>
                    <a:pt x="131" y="546"/>
                    <a:pt x="183" y="547"/>
                    <a:pt x="236" y="547"/>
                  </a:cubicBezTo>
                  <a:cubicBezTo>
                    <a:pt x="1023" y="547"/>
                    <a:pt x="1812" y="369"/>
                    <a:pt x="2544" y="167"/>
                  </a:cubicBezTo>
                  <a:cubicBezTo>
                    <a:pt x="2644" y="138"/>
                    <a:pt x="2610" y="1"/>
                    <a:pt x="254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33"/>
            <p:cNvSpPr/>
            <p:nvPr/>
          </p:nvSpPr>
          <p:spPr>
            <a:xfrm>
              <a:off x="3549842" y="3279265"/>
              <a:ext cx="26189" cy="20714"/>
            </a:xfrm>
            <a:custGeom>
              <a:avLst/>
              <a:gdLst/>
              <a:ahLst/>
              <a:cxnLst/>
              <a:rect l="l" t="t" r="r" b="b"/>
              <a:pathLst>
                <a:path w="684" h="541" extrusionOk="0">
                  <a:moveTo>
                    <a:pt x="326" y="1"/>
                  </a:moveTo>
                  <a:cubicBezTo>
                    <a:pt x="1" y="1"/>
                    <a:pt x="1" y="541"/>
                    <a:pt x="326" y="541"/>
                  </a:cubicBezTo>
                  <a:cubicBezTo>
                    <a:pt x="683" y="541"/>
                    <a:pt x="683" y="1"/>
                    <a:pt x="326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33"/>
            <p:cNvSpPr/>
            <p:nvPr/>
          </p:nvSpPr>
          <p:spPr>
            <a:xfrm>
              <a:off x="3580969" y="3333326"/>
              <a:ext cx="26189" cy="20675"/>
            </a:xfrm>
            <a:custGeom>
              <a:avLst/>
              <a:gdLst/>
              <a:ahLst/>
              <a:cxnLst/>
              <a:rect l="l" t="t" r="r" b="b"/>
              <a:pathLst>
                <a:path w="684" h="540" extrusionOk="0">
                  <a:moveTo>
                    <a:pt x="326" y="0"/>
                  </a:moveTo>
                  <a:cubicBezTo>
                    <a:pt x="0" y="0"/>
                    <a:pt x="0" y="540"/>
                    <a:pt x="326" y="540"/>
                  </a:cubicBezTo>
                  <a:cubicBezTo>
                    <a:pt x="683" y="540"/>
                    <a:pt x="683" y="0"/>
                    <a:pt x="326" y="0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33"/>
            <p:cNvSpPr/>
            <p:nvPr/>
          </p:nvSpPr>
          <p:spPr>
            <a:xfrm>
              <a:off x="3570746" y="3392327"/>
              <a:ext cx="25959" cy="20943"/>
            </a:xfrm>
            <a:custGeom>
              <a:avLst/>
              <a:gdLst/>
              <a:ahLst/>
              <a:cxnLst/>
              <a:rect l="l" t="t" r="r" b="b"/>
              <a:pathLst>
                <a:path w="678" h="547" extrusionOk="0">
                  <a:moveTo>
                    <a:pt x="326" y="1"/>
                  </a:moveTo>
                  <a:cubicBezTo>
                    <a:pt x="1" y="1"/>
                    <a:pt x="1" y="547"/>
                    <a:pt x="326" y="547"/>
                  </a:cubicBezTo>
                  <a:cubicBezTo>
                    <a:pt x="677" y="547"/>
                    <a:pt x="677" y="1"/>
                    <a:pt x="326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33"/>
            <p:cNvSpPr/>
            <p:nvPr/>
          </p:nvSpPr>
          <p:spPr>
            <a:xfrm>
              <a:off x="3510482" y="3418209"/>
              <a:ext cx="25959" cy="20982"/>
            </a:xfrm>
            <a:custGeom>
              <a:avLst/>
              <a:gdLst/>
              <a:ahLst/>
              <a:cxnLst/>
              <a:rect l="l" t="t" r="r" b="b"/>
              <a:pathLst>
                <a:path w="678" h="548" extrusionOk="0">
                  <a:moveTo>
                    <a:pt x="326" y="1"/>
                  </a:moveTo>
                  <a:cubicBezTo>
                    <a:pt x="1" y="1"/>
                    <a:pt x="1" y="547"/>
                    <a:pt x="326" y="547"/>
                  </a:cubicBezTo>
                  <a:cubicBezTo>
                    <a:pt x="677" y="547"/>
                    <a:pt x="677" y="1"/>
                    <a:pt x="326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33"/>
            <p:cNvSpPr/>
            <p:nvPr/>
          </p:nvSpPr>
          <p:spPr>
            <a:xfrm>
              <a:off x="3081970" y="3259547"/>
              <a:ext cx="203460" cy="471204"/>
            </a:xfrm>
            <a:custGeom>
              <a:avLst/>
              <a:gdLst/>
              <a:ahLst/>
              <a:cxnLst/>
              <a:rect l="l" t="t" r="r" b="b"/>
              <a:pathLst>
                <a:path w="5314" h="12307" extrusionOk="0">
                  <a:moveTo>
                    <a:pt x="1608" y="227"/>
                  </a:moveTo>
                  <a:lnTo>
                    <a:pt x="1608" y="227"/>
                  </a:lnTo>
                  <a:cubicBezTo>
                    <a:pt x="3097" y="1781"/>
                    <a:pt x="3968" y="3729"/>
                    <a:pt x="4364" y="5803"/>
                  </a:cubicBezTo>
                  <a:cubicBezTo>
                    <a:pt x="4579" y="6909"/>
                    <a:pt x="4663" y="8021"/>
                    <a:pt x="4637" y="9133"/>
                  </a:cubicBezTo>
                  <a:cubicBezTo>
                    <a:pt x="4637" y="9647"/>
                    <a:pt x="4579" y="10193"/>
                    <a:pt x="4527" y="10707"/>
                  </a:cubicBezTo>
                  <a:cubicBezTo>
                    <a:pt x="4475" y="11006"/>
                    <a:pt x="4449" y="11299"/>
                    <a:pt x="4390" y="11598"/>
                  </a:cubicBezTo>
                  <a:cubicBezTo>
                    <a:pt x="4367" y="11742"/>
                    <a:pt x="4385" y="12078"/>
                    <a:pt x="4241" y="12078"/>
                  </a:cubicBezTo>
                  <a:cubicBezTo>
                    <a:pt x="4222" y="12078"/>
                    <a:pt x="4200" y="12073"/>
                    <a:pt x="4176" y="12060"/>
                  </a:cubicBezTo>
                  <a:cubicBezTo>
                    <a:pt x="3311" y="11598"/>
                    <a:pt x="2686" y="10623"/>
                    <a:pt x="2172" y="9784"/>
                  </a:cubicBezTo>
                  <a:cubicBezTo>
                    <a:pt x="1574" y="8782"/>
                    <a:pt x="1249" y="7618"/>
                    <a:pt x="1060" y="6454"/>
                  </a:cubicBezTo>
                  <a:cubicBezTo>
                    <a:pt x="709" y="4581"/>
                    <a:pt x="137" y="1791"/>
                    <a:pt x="1600" y="243"/>
                  </a:cubicBezTo>
                  <a:cubicBezTo>
                    <a:pt x="1603" y="238"/>
                    <a:pt x="1606" y="233"/>
                    <a:pt x="1608" y="227"/>
                  </a:cubicBezTo>
                  <a:close/>
                  <a:moveTo>
                    <a:pt x="1591" y="1"/>
                  </a:moveTo>
                  <a:cubicBezTo>
                    <a:pt x="1538" y="1"/>
                    <a:pt x="1493" y="55"/>
                    <a:pt x="1509" y="111"/>
                  </a:cubicBezTo>
                  <a:lnTo>
                    <a:pt x="1509" y="111"/>
                  </a:lnTo>
                  <a:cubicBezTo>
                    <a:pt x="1494" y="115"/>
                    <a:pt x="1478" y="124"/>
                    <a:pt x="1464" y="139"/>
                  </a:cubicBezTo>
                  <a:cubicBezTo>
                    <a:pt x="0" y="1706"/>
                    <a:pt x="573" y="4392"/>
                    <a:pt x="872" y="6291"/>
                  </a:cubicBezTo>
                  <a:cubicBezTo>
                    <a:pt x="1060" y="7592"/>
                    <a:pt x="1437" y="8860"/>
                    <a:pt x="2114" y="9998"/>
                  </a:cubicBezTo>
                  <a:cubicBezTo>
                    <a:pt x="2628" y="10870"/>
                    <a:pt x="3363" y="11871"/>
                    <a:pt x="4312" y="12307"/>
                  </a:cubicBezTo>
                  <a:cubicBezTo>
                    <a:pt x="4364" y="12307"/>
                    <a:pt x="4416" y="12307"/>
                    <a:pt x="4416" y="12248"/>
                  </a:cubicBezTo>
                  <a:cubicBezTo>
                    <a:pt x="5314" y="8080"/>
                    <a:pt x="4741" y="3202"/>
                    <a:pt x="1652" y="28"/>
                  </a:cubicBezTo>
                  <a:cubicBezTo>
                    <a:pt x="1633" y="9"/>
                    <a:pt x="1611" y="1"/>
                    <a:pt x="1591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33"/>
            <p:cNvSpPr/>
            <p:nvPr/>
          </p:nvSpPr>
          <p:spPr>
            <a:xfrm>
              <a:off x="3135994" y="3265826"/>
              <a:ext cx="116739" cy="462858"/>
            </a:xfrm>
            <a:custGeom>
              <a:avLst/>
              <a:gdLst/>
              <a:ahLst/>
              <a:cxnLst/>
              <a:rect l="l" t="t" r="r" b="b"/>
              <a:pathLst>
                <a:path w="3049" h="12089" extrusionOk="0">
                  <a:moveTo>
                    <a:pt x="108" y="1"/>
                  </a:moveTo>
                  <a:cubicBezTo>
                    <a:pt x="67" y="1"/>
                    <a:pt x="26" y="27"/>
                    <a:pt x="26" y="79"/>
                  </a:cubicBezTo>
                  <a:cubicBezTo>
                    <a:pt x="0" y="2355"/>
                    <a:pt x="787" y="4631"/>
                    <a:pt x="1249" y="6830"/>
                  </a:cubicBezTo>
                  <a:cubicBezTo>
                    <a:pt x="1490" y="7942"/>
                    <a:pt x="1926" y="8969"/>
                    <a:pt x="2140" y="10081"/>
                  </a:cubicBezTo>
                  <a:cubicBezTo>
                    <a:pt x="2251" y="10758"/>
                    <a:pt x="2355" y="11571"/>
                    <a:pt x="2875" y="12058"/>
                  </a:cubicBezTo>
                  <a:cubicBezTo>
                    <a:pt x="2895" y="12080"/>
                    <a:pt x="2917" y="12089"/>
                    <a:pt x="2937" y="12089"/>
                  </a:cubicBezTo>
                  <a:cubicBezTo>
                    <a:pt x="2998" y="12089"/>
                    <a:pt x="3049" y="12011"/>
                    <a:pt x="3005" y="11948"/>
                  </a:cubicBezTo>
                  <a:cubicBezTo>
                    <a:pt x="2439" y="11434"/>
                    <a:pt x="2387" y="10485"/>
                    <a:pt x="2225" y="9782"/>
                  </a:cubicBezTo>
                  <a:cubicBezTo>
                    <a:pt x="2030" y="8781"/>
                    <a:pt x="1626" y="7805"/>
                    <a:pt x="1412" y="6803"/>
                  </a:cubicBezTo>
                  <a:cubicBezTo>
                    <a:pt x="924" y="4605"/>
                    <a:pt x="163" y="2329"/>
                    <a:pt x="189" y="79"/>
                  </a:cubicBezTo>
                  <a:cubicBezTo>
                    <a:pt x="189" y="27"/>
                    <a:pt x="148" y="1"/>
                    <a:pt x="10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33"/>
            <p:cNvSpPr/>
            <p:nvPr/>
          </p:nvSpPr>
          <p:spPr>
            <a:xfrm>
              <a:off x="3147212" y="3520053"/>
              <a:ext cx="120223" cy="98782"/>
            </a:xfrm>
            <a:custGeom>
              <a:avLst/>
              <a:gdLst/>
              <a:ahLst/>
              <a:cxnLst/>
              <a:rect l="l" t="t" r="r" b="b"/>
              <a:pathLst>
                <a:path w="3140" h="2580" extrusionOk="0">
                  <a:moveTo>
                    <a:pt x="1008" y="1"/>
                  </a:moveTo>
                  <a:cubicBezTo>
                    <a:pt x="982" y="1"/>
                    <a:pt x="924" y="27"/>
                    <a:pt x="924" y="53"/>
                  </a:cubicBezTo>
                  <a:cubicBezTo>
                    <a:pt x="598" y="866"/>
                    <a:pt x="306" y="1653"/>
                    <a:pt x="33" y="2466"/>
                  </a:cubicBezTo>
                  <a:cubicBezTo>
                    <a:pt x="1" y="2533"/>
                    <a:pt x="49" y="2579"/>
                    <a:pt x="98" y="2579"/>
                  </a:cubicBezTo>
                  <a:cubicBezTo>
                    <a:pt x="128" y="2579"/>
                    <a:pt x="159" y="2561"/>
                    <a:pt x="169" y="2518"/>
                  </a:cubicBezTo>
                  <a:cubicBezTo>
                    <a:pt x="410" y="1789"/>
                    <a:pt x="683" y="1080"/>
                    <a:pt x="956" y="378"/>
                  </a:cubicBezTo>
                  <a:cubicBezTo>
                    <a:pt x="998" y="267"/>
                    <a:pt x="1054" y="228"/>
                    <a:pt x="1121" y="228"/>
                  </a:cubicBezTo>
                  <a:cubicBezTo>
                    <a:pt x="1219" y="228"/>
                    <a:pt x="1338" y="312"/>
                    <a:pt x="1470" y="378"/>
                  </a:cubicBezTo>
                  <a:cubicBezTo>
                    <a:pt x="1685" y="489"/>
                    <a:pt x="1873" y="593"/>
                    <a:pt x="2094" y="729"/>
                  </a:cubicBezTo>
                  <a:cubicBezTo>
                    <a:pt x="2387" y="892"/>
                    <a:pt x="2686" y="1054"/>
                    <a:pt x="3011" y="1165"/>
                  </a:cubicBezTo>
                  <a:cubicBezTo>
                    <a:pt x="3018" y="1167"/>
                    <a:pt x="3024" y="1168"/>
                    <a:pt x="3029" y="1168"/>
                  </a:cubicBezTo>
                  <a:cubicBezTo>
                    <a:pt x="3103" y="1168"/>
                    <a:pt x="3140" y="1027"/>
                    <a:pt x="3037" y="1002"/>
                  </a:cubicBezTo>
                  <a:cubicBezTo>
                    <a:pt x="2335" y="729"/>
                    <a:pt x="1711" y="268"/>
                    <a:pt x="100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33"/>
            <p:cNvSpPr/>
            <p:nvPr/>
          </p:nvSpPr>
          <p:spPr>
            <a:xfrm>
              <a:off x="3116314" y="3427704"/>
              <a:ext cx="140477" cy="79064"/>
            </a:xfrm>
            <a:custGeom>
              <a:avLst/>
              <a:gdLst/>
              <a:ahLst/>
              <a:cxnLst/>
              <a:rect l="l" t="t" r="r" b="b"/>
              <a:pathLst>
                <a:path w="3669" h="2065" extrusionOk="0">
                  <a:moveTo>
                    <a:pt x="1327" y="0"/>
                  </a:moveTo>
                  <a:cubicBezTo>
                    <a:pt x="1301" y="0"/>
                    <a:pt x="1243" y="0"/>
                    <a:pt x="1217" y="52"/>
                  </a:cubicBezTo>
                  <a:cubicBezTo>
                    <a:pt x="1054" y="377"/>
                    <a:pt x="866" y="676"/>
                    <a:pt x="651" y="976"/>
                  </a:cubicBezTo>
                  <a:cubicBezTo>
                    <a:pt x="462" y="1275"/>
                    <a:pt x="267" y="1678"/>
                    <a:pt x="27" y="1899"/>
                  </a:cubicBezTo>
                  <a:cubicBezTo>
                    <a:pt x="1" y="1925"/>
                    <a:pt x="1" y="1951"/>
                    <a:pt x="1" y="1977"/>
                  </a:cubicBezTo>
                  <a:lnTo>
                    <a:pt x="1" y="2003"/>
                  </a:lnTo>
                  <a:cubicBezTo>
                    <a:pt x="1" y="2029"/>
                    <a:pt x="27" y="2062"/>
                    <a:pt x="53" y="2062"/>
                  </a:cubicBezTo>
                  <a:lnTo>
                    <a:pt x="79" y="2062"/>
                  </a:lnTo>
                  <a:cubicBezTo>
                    <a:pt x="85" y="2064"/>
                    <a:pt x="91" y="2065"/>
                    <a:pt x="97" y="2065"/>
                  </a:cubicBezTo>
                  <a:cubicBezTo>
                    <a:pt x="170" y="2065"/>
                    <a:pt x="207" y="1923"/>
                    <a:pt x="105" y="1899"/>
                  </a:cubicBezTo>
                  <a:lnTo>
                    <a:pt x="105" y="1899"/>
                  </a:lnTo>
                  <a:cubicBezTo>
                    <a:pt x="199" y="1914"/>
                    <a:pt x="175" y="1993"/>
                    <a:pt x="182" y="1993"/>
                  </a:cubicBezTo>
                  <a:cubicBezTo>
                    <a:pt x="186" y="1993"/>
                    <a:pt x="207" y="1951"/>
                    <a:pt x="300" y="1815"/>
                  </a:cubicBezTo>
                  <a:cubicBezTo>
                    <a:pt x="404" y="1626"/>
                    <a:pt x="567" y="1411"/>
                    <a:pt x="703" y="1216"/>
                  </a:cubicBezTo>
                  <a:cubicBezTo>
                    <a:pt x="754" y="1115"/>
                    <a:pt x="1247" y="239"/>
                    <a:pt x="1370" y="239"/>
                  </a:cubicBezTo>
                  <a:cubicBezTo>
                    <a:pt x="1373" y="239"/>
                    <a:pt x="1377" y="239"/>
                    <a:pt x="1379" y="241"/>
                  </a:cubicBezTo>
                  <a:cubicBezTo>
                    <a:pt x="2088" y="728"/>
                    <a:pt x="2843" y="1028"/>
                    <a:pt x="3519" y="1541"/>
                  </a:cubicBezTo>
                  <a:cubicBezTo>
                    <a:pt x="3533" y="1551"/>
                    <a:pt x="3547" y="1556"/>
                    <a:pt x="3560" y="1556"/>
                  </a:cubicBezTo>
                  <a:cubicBezTo>
                    <a:pt x="3625" y="1556"/>
                    <a:pt x="3669" y="1449"/>
                    <a:pt x="3604" y="1379"/>
                  </a:cubicBezTo>
                  <a:cubicBezTo>
                    <a:pt x="2901" y="839"/>
                    <a:pt x="2056" y="514"/>
                    <a:pt x="132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33"/>
            <p:cNvSpPr/>
            <p:nvPr/>
          </p:nvSpPr>
          <p:spPr>
            <a:xfrm>
              <a:off x="3099391" y="3356758"/>
              <a:ext cx="123477" cy="42001"/>
            </a:xfrm>
            <a:custGeom>
              <a:avLst/>
              <a:gdLst/>
              <a:ahLst/>
              <a:cxnLst/>
              <a:rect l="l" t="t" r="r" b="b"/>
              <a:pathLst>
                <a:path w="3225" h="1097" extrusionOk="0">
                  <a:moveTo>
                    <a:pt x="1423" y="0"/>
                  </a:moveTo>
                  <a:cubicBezTo>
                    <a:pt x="1358" y="0"/>
                    <a:pt x="1294" y="4"/>
                    <a:pt x="1230" y="13"/>
                  </a:cubicBezTo>
                  <a:cubicBezTo>
                    <a:pt x="1035" y="39"/>
                    <a:pt x="904" y="279"/>
                    <a:pt x="794" y="390"/>
                  </a:cubicBezTo>
                  <a:cubicBezTo>
                    <a:pt x="579" y="604"/>
                    <a:pt x="306" y="767"/>
                    <a:pt x="59" y="956"/>
                  </a:cubicBezTo>
                  <a:cubicBezTo>
                    <a:pt x="1" y="1019"/>
                    <a:pt x="62" y="1096"/>
                    <a:pt x="130" y="1096"/>
                  </a:cubicBezTo>
                  <a:cubicBezTo>
                    <a:pt x="152" y="1096"/>
                    <a:pt x="176" y="1088"/>
                    <a:pt x="196" y="1066"/>
                  </a:cubicBezTo>
                  <a:cubicBezTo>
                    <a:pt x="469" y="825"/>
                    <a:pt x="794" y="604"/>
                    <a:pt x="1067" y="305"/>
                  </a:cubicBezTo>
                  <a:cubicBezTo>
                    <a:pt x="1168" y="198"/>
                    <a:pt x="1315" y="156"/>
                    <a:pt x="1487" y="156"/>
                  </a:cubicBezTo>
                  <a:cubicBezTo>
                    <a:pt x="2000" y="156"/>
                    <a:pt x="2731" y="526"/>
                    <a:pt x="3096" y="604"/>
                  </a:cubicBezTo>
                  <a:cubicBezTo>
                    <a:pt x="3102" y="606"/>
                    <a:pt x="3108" y="607"/>
                    <a:pt x="3114" y="607"/>
                  </a:cubicBezTo>
                  <a:cubicBezTo>
                    <a:pt x="3187" y="607"/>
                    <a:pt x="3225" y="466"/>
                    <a:pt x="3122" y="442"/>
                  </a:cubicBezTo>
                  <a:cubicBezTo>
                    <a:pt x="2589" y="319"/>
                    <a:pt x="2008" y="0"/>
                    <a:pt x="142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33"/>
            <p:cNvSpPr/>
            <p:nvPr/>
          </p:nvSpPr>
          <p:spPr>
            <a:xfrm>
              <a:off x="3129753" y="3227501"/>
              <a:ext cx="352896" cy="364229"/>
            </a:xfrm>
            <a:custGeom>
              <a:avLst/>
              <a:gdLst/>
              <a:ahLst/>
              <a:cxnLst/>
              <a:rect l="l" t="t" r="r" b="b"/>
              <a:pathLst>
                <a:path w="9217" h="9513" extrusionOk="0">
                  <a:moveTo>
                    <a:pt x="1" y="0"/>
                  </a:moveTo>
                  <a:cubicBezTo>
                    <a:pt x="1" y="1080"/>
                    <a:pt x="866" y="2706"/>
                    <a:pt x="1087" y="3902"/>
                  </a:cubicBezTo>
                  <a:cubicBezTo>
                    <a:pt x="1191" y="4553"/>
                    <a:pt x="762" y="6283"/>
                    <a:pt x="1302" y="6718"/>
                  </a:cubicBezTo>
                  <a:cubicBezTo>
                    <a:pt x="1489" y="6884"/>
                    <a:pt x="1664" y="6955"/>
                    <a:pt x="1827" y="6955"/>
                  </a:cubicBezTo>
                  <a:cubicBezTo>
                    <a:pt x="2511" y="6955"/>
                    <a:pt x="2969" y="5707"/>
                    <a:pt x="3142" y="5092"/>
                  </a:cubicBezTo>
                  <a:lnTo>
                    <a:pt x="3142" y="5092"/>
                  </a:lnTo>
                  <a:cubicBezTo>
                    <a:pt x="3467" y="6068"/>
                    <a:pt x="2928" y="7804"/>
                    <a:pt x="3578" y="8669"/>
                  </a:cubicBezTo>
                  <a:cubicBezTo>
                    <a:pt x="3837" y="9044"/>
                    <a:pt x="4081" y="9197"/>
                    <a:pt x="4299" y="9197"/>
                  </a:cubicBezTo>
                  <a:cubicBezTo>
                    <a:pt x="4904" y="9197"/>
                    <a:pt x="5314" y="8028"/>
                    <a:pt x="5314" y="7154"/>
                  </a:cubicBezTo>
                  <a:cubicBezTo>
                    <a:pt x="5798" y="7637"/>
                    <a:pt x="6719" y="9513"/>
                    <a:pt x="7606" y="9513"/>
                  </a:cubicBezTo>
                  <a:cubicBezTo>
                    <a:pt x="7710" y="9513"/>
                    <a:pt x="7814" y="9487"/>
                    <a:pt x="7916" y="9430"/>
                  </a:cubicBezTo>
                  <a:cubicBezTo>
                    <a:pt x="8995" y="8884"/>
                    <a:pt x="7591" y="6829"/>
                    <a:pt x="7044" y="6283"/>
                  </a:cubicBezTo>
                  <a:cubicBezTo>
                    <a:pt x="7121" y="6257"/>
                    <a:pt x="7207" y="6247"/>
                    <a:pt x="7300" y="6247"/>
                  </a:cubicBezTo>
                  <a:cubicBezTo>
                    <a:pt x="7692" y="6247"/>
                    <a:pt x="8197" y="6433"/>
                    <a:pt x="8594" y="6433"/>
                  </a:cubicBezTo>
                  <a:cubicBezTo>
                    <a:pt x="8894" y="6433"/>
                    <a:pt x="9133" y="6327"/>
                    <a:pt x="9217" y="5957"/>
                  </a:cubicBezTo>
                  <a:cubicBezTo>
                    <a:pt x="8891" y="4553"/>
                    <a:pt x="7695" y="4006"/>
                    <a:pt x="6505" y="3577"/>
                  </a:cubicBezTo>
                  <a:cubicBezTo>
                    <a:pt x="7369" y="3141"/>
                    <a:pt x="8670" y="3252"/>
                    <a:pt x="8456" y="2276"/>
                  </a:cubicBezTo>
                  <a:cubicBezTo>
                    <a:pt x="8130" y="1405"/>
                    <a:pt x="6394" y="1190"/>
                    <a:pt x="5744" y="976"/>
                  </a:cubicBezTo>
                  <a:cubicBezTo>
                    <a:pt x="4014" y="540"/>
                    <a:pt x="1952" y="104"/>
                    <a:pt x="111" y="10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33"/>
            <p:cNvSpPr/>
            <p:nvPr/>
          </p:nvSpPr>
          <p:spPr>
            <a:xfrm>
              <a:off x="3110418" y="3217891"/>
              <a:ext cx="295694" cy="330459"/>
            </a:xfrm>
            <a:custGeom>
              <a:avLst/>
              <a:gdLst/>
              <a:ahLst/>
              <a:cxnLst/>
              <a:rect l="l" t="t" r="r" b="b"/>
              <a:pathLst>
                <a:path w="7723" h="8631" extrusionOk="0">
                  <a:moveTo>
                    <a:pt x="153" y="1"/>
                  </a:moveTo>
                  <a:cubicBezTo>
                    <a:pt x="58" y="1"/>
                    <a:pt x="1" y="119"/>
                    <a:pt x="96" y="167"/>
                  </a:cubicBezTo>
                  <a:cubicBezTo>
                    <a:pt x="3485" y="1877"/>
                    <a:pt x="6008" y="5181"/>
                    <a:pt x="7549" y="8595"/>
                  </a:cubicBezTo>
                  <a:cubicBezTo>
                    <a:pt x="7557" y="8620"/>
                    <a:pt x="7577" y="8630"/>
                    <a:pt x="7599" y="8630"/>
                  </a:cubicBezTo>
                  <a:cubicBezTo>
                    <a:pt x="7653" y="8630"/>
                    <a:pt x="7723" y="8572"/>
                    <a:pt x="7686" y="8517"/>
                  </a:cubicBezTo>
                  <a:cubicBezTo>
                    <a:pt x="6145" y="5070"/>
                    <a:pt x="3595" y="1740"/>
                    <a:pt x="181" y="4"/>
                  </a:cubicBezTo>
                  <a:cubicBezTo>
                    <a:pt x="171" y="2"/>
                    <a:pt x="162" y="1"/>
                    <a:pt x="15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33"/>
            <p:cNvSpPr/>
            <p:nvPr/>
          </p:nvSpPr>
          <p:spPr>
            <a:xfrm>
              <a:off x="3290407" y="3402779"/>
              <a:ext cx="145110" cy="120070"/>
            </a:xfrm>
            <a:custGeom>
              <a:avLst/>
              <a:gdLst/>
              <a:ahLst/>
              <a:cxnLst/>
              <a:rect l="l" t="t" r="r" b="b"/>
              <a:pathLst>
                <a:path w="3790" h="3136" extrusionOk="0">
                  <a:moveTo>
                    <a:pt x="793" y="1"/>
                  </a:moveTo>
                  <a:cubicBezTo>
                    <a:pt x="761" y="1"/>
                    <a:pt x="709" y="53"/>
                    <a:pt x="709" y="79"/>
                  </a:cubicBezTo>
                  <a:cubicBezTo>
                    <a:pt x="709" y="1139"/>
                    <a:pt x="409" y="2088"/>
                    <a:pt x="32" y="3038"/>
                  </a:cubicBezTo>
                  <a:cubicBezTo>
                    <a:pt x="1" y="3101"/>
                    <a:pt x="48" y="3135"/>
                    <a:pt x="96" y="3135"/>
                  </a:cubicBezTo>
                  <a:cubicBezTo>
                    <a:pt x="127" y="3135"/>
                    <a:pt x="159" y="3121"/>
                    <a:pt x="169" y="3090"/>
                  </a:cubicBezTo>
                  <a:cubicBezTo>
                    <a:pt x="494" y="2303"/>
                    <a:pt x="761" y="1490"/>
                    <a:pt x="871" y="651"/>
                  </a:cubicBezTo>
                  <a:lnTo>
                    <a:pt x="871" y="274"/>
                  </a:lnTo>
                  <a:cubicBezTo>
                    <a:pt x="973" y="237"/>
                    <a:pt x="1075" y="213"/>
                    <a:pt x="1176" y="213"/>
                  </a:cubicBezTo>
                  <a:cubicBezTo>
                    <a:pt x="1237" y="213"/>
                    <a:pt x="1298" y="222"/>
                    <a:pt x="1359" y="241"/>
                  </a:cubicBezTo>
                  <a:cubicBezTo>
                    <a:pt x="1632" y="300"/>
                    <a:pt x="1873" y="378"/>
                    <a:pt x="2120" y="436"/>
                  </a:cubicBezTo>
                  <a:cubicBezTo>
                    <a:pt x="2634" y="599"/>
                    <a:pt x="3147" y="762"/>
                    <a:pt x="3661" y="866"/>
                  </a:cubicBezTo>
                  <a:cubicBezTo>
                    <a:pt x="3667" y="868"/>
                    <a:pt x="3674" y="868"/>
                    <a:pt x="3679" y="868"/>
                  </a:cubicBezTo>
                  <a:cubicBezTo>
                    <a:pt x="3753" y="868"/>
                    <a:pt x="3790" y="727"/>
                    <a:pt x="3687" y="703"/>
                  </a:cubicBezTo>
                  <a:cubicBezTo>
                    <a:pt x="2712" y="488"/>
                    <a:pt x="1795" y="137"/>
                    <a:pt x="79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33"/>
            <p:cNvSpPr/>
            <p:nvPr/>
          </p:nvSpPr>
          <p:spPr>
            <a:xfrm>
              <a:off x="3215517" y="3327966"/>
              <a:ext cx="178458" cy="85419"/>
            </a:xfrm>
            <a:custGeom>
              <a:avLst/>
              <a:gdLst/>
              <a:ahLst/>
              <a:cxnLst/>
              <a:rect l="l" t="t" r="r" b="b"/>
              <a:pathLst>
                <a:path w="4661" h="2231" extrusionOk="0">
                  <a:moveTo>
                    <a:pt x="4554" y="1"/>
                  </a:moveTo>
                  <a:cubicBezTo>
                    <a:pt x="4549" y="1"/>
                    <a:pt x="4543" y="2"/>
                    <a:pt x="4538" y="4"/>
                  </a:cubicBezTo>
                  <a:cubicBezTo>
                    <a:pt x="3999" y="107"/>
                    <a:pt x="3449" y="155"/>
                    <a:pt x="2898" y="155"/>
                  </a:cubicBezTo>
                  <a:cubicBezTo>
                    <a:pt x="2311" y="155"/>
                    <a:pt x="1723" y="101"/>
                    <a:pt x="1149" y="4"/>
                  </a:cubicBezTo>
                  <a:cubicBezTo>
                    <a:pt x="1091" y="4"/>
                    <a:pt x="1065" y="30"/>
                    <a:pt x="1039" y="82"/>
                  </a:cubicBezTo>
                  <a:cubicBezTo>
                    <a:pt x="961" y="869"/>
                    <a:pt x="473" y="1493"/>
                    <a:pt x="37" y="2117"/>
                  </a:cubicBezTo>
                  <a:cubicBezTo>
                    <a:pt x="0" y="2172"/>
                    <a:pt x="54" y="2231"/>
                    <a:pt x="110" y="2231"/>
                  </a:cubicBezTo>
                  <a:cubicBezTo>
                    <a:pt x="133" y="2231"/>
                    <a:pt x="156" y="2220"/>
                    <a:pt x="174" y="2195"/>
                  </a:cubicBezTo>
                  <a:cubicBezTo>
                    <a:pt x="499" y="1740"/>
                    <a:pt x="798" y="1304"/>
                    <a:pt x="1039" y="817"/>
                  </a:cubicBezTo>
                  <a:cubicBezTo>
                    <a:pt x="1123" y="654"/>
                    <a:pt x="1149" y="465"/>
                    <a:pt x="1201" y="277"/>
                  </a:cubicBezTo>
                  <a:cubicBezTo>
                    <a:pt x="1213" y="205"/>
                    <a:pt x="1267" y="185"/>
                    <a:pt x="1332" y="185"/>
                  </a:cubicBezTo>
                  <a:cubicBezTo>
                    <a:pt x="1417" y="185"/>
                    <a:pt x="1520" y="218"/>
                    <a:pt x="1579" y="218"/>
                  </a:cubicBezTo>
                  <a:cubicBezTo>
                    <a:pt x="2027" y="281"/>
                    <a:pt x="2488" y="315"/>
                    <a:pt x="2950" y="315"/>
                  </a:cubicBezTo>
                  <a:cubicBezTo>
                    <a:pt x="3492" y="315"/>
                    <a:pt x="4037" y="268"/>
                    <a:pt x="4564" y="166"/>
                  </a:cubicBezTo>
                  <a:cubicBezTo>
                    <a:pt x="4660" y="142"/>
                    <a:pt x="4623" y="1"/>
                    <a:pt x="455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33"/>
            <p:cNvSpPr/>
            <p:nvPr/>
          </p:nvSpPr>
          <p:spPr>
            <a:xfrm>
              <a:off x="3194918" y="3274058"/>
              <a:ext cx="98743" cy="82892"/>
            </a:xfrm>
            <a:custGeom>
              <a:avLst/>
              <a:gdLst/>
              <a:ahLst/>
              <a:cxnLst/>
              <a:rect l="l" t="t" r="r" b="b"/>
              <a:pathLst>
                <a:path w="2579" h="2165" extrusionOk="0">
                  <a:moveTo>
                    <a:pt x="198" y="0"/>
                  </a:moveTo>
                  <a:cubicBezTo>
                    <a:pt x="139" y="0"/>
                    <a:pt x="113" y="59"/>
                    <a:pt x="139" y="111"/>
                  </a:cubicBezTo>
                  <a:cubicBezTo>
                    <a:pt x="224" y="787"/>
                    <a:pt x="276" y="1412"/>
                    <a:pt x="35" y="2062"/>
                  </a:cubicBezTo>
                  <a:cubicBezTo>
                    <a:pt x="0" y="2128"/>
                    <a:pt x="45" y="2164"/>
                    <a:pt x="91" y="2164"/>
                  </a:cubicBezTo>
                  <a:cubicBezTo>
                    <a:pt x="123" y="2164"/>
                    <a:pt x="155" y="2148"/>
                    <a:pt x="165" y="2114"/>
                  </a:cubicBezTo>
                  <a:cubicBezTo>
                    <a:pt x="423" y="1475"/>
                    <a:pt x="391" y="837"/>
                    <a:pt x="294" y="176"/>
                  </a:cubicBezTo>
                  <a:lnTo>
                    <a:pt x="294" y="176"/>
                  </a:lnTo>
                  <a:cubicBezTo>
                    <a:pt x="651" y="222"/>
                    <a:pt x="1009" y="234"/>
                    <a:pt x="1368" y="234"/>
                  </a:cubicBezTo>
                  <a:cubicBezTo>
                    <a:pt x="1736" y="234"/>
                    <a:pt x="2105" y="221"/>
                    <a:pt x="2474" y="221"/>
                  </a:cubicBezTo>
                  <a:cubicBezTo>
                    <a:pt x="2578" y="221"/>
                    <a:pt x="2578" y="59"/>
                    <a:pt x="2474" y="59"/>
                  </a:cubicBezTo>
                  <a:cubicBezTo>
                    <a:pt x="2105" y="59"/>
                    <a:pt x="1736" y="71"/>
                    <a:pt x="1368" y="71"/>
                  </a:cubicBezTo>
                  <a:cubicBezTo>
                    <a:pt x="977" y="71"/>
                    <a:pt x="587" y="57"/>
                    <a:pt x="19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33"/>
            <p:cNvSpPr/>
            <p:nvPr/>
          </p:nvSpPr>
          <p:spPr>
            <a:xfrm>
              <a:off x="3347646" y="3373643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1" y="1"/>
                    <a:pt x="1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33"/>
            <p:cNvSpPr/>
            <p:nvPr/>
          </p:nvSpPr>
          <p:spPr>
            <a:xfrm>
              <a:off x="3333212" y="3350977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1"/>
                  </a:moveTo>
                  <a:cubicBezTo>
                    <a:pt x="0" y="1"/>
                    <a:pt x="0" y="268"/>
                    <a:pt x="163" y="268"/>
                  </a:cubicBezTo>
                  <a:cubicBezTo>
                    <a:pt x="352" y="268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33"/>
            <p:cNvSpPr/>
            <p:nvPr/>
          </p:nvSpPr>
          <p:spPr>
            <a:xfrm>
              <a:off x="3324750" y="3369661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1"/>
                  </a:moveTo>
                  <a:cubicBezTo>
                    <a:pt x="0" y="1"/>
                    <a:pt x="0" y="267"/>
                    <a:pt x="163" y="267"/>
                  </a:cubicBezTo>
                  <a:cubicBezTo>
                    <a:pt x="351" y="267"/>
                    <a:pt x="351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33"/>
            <p:cNvSpPr/>
            <p:nvPr/>
          </p:nvSpPr>
          <p:spPr>
            <a:xfrm>
              <a:off x="3196258" y="3442138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2" y="273"/>
                    <a:pt x="352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33"/>
            <p:cNvSpPr/>
            <p:nvPr/>
          </p:nvSpPr>
          <p:spPr>
            <a:xfrm>
              <a:off x="3192008" y="3419472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0"/>
                  </a:moveTo>
                  <a:cubicBezTo>
                    <a:pt x="1" y="0"/>
                    <a:pt x="1" y="267"/>
                    <a:pt x="163" y="267"/>
                  </a:cubicBezTo>
                  <a:cubicBezTo>
                    <a:pt x="352" y="267"/>
                    <a:pt x="352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33"/>
            <p:cNvSpPr/>
            <p:nvPr/>
          </p:nvSpPr>
          <p:spPr>
            <a:xfrm>
              <a:off x="3175353" y="3435898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1" y="274"/>
                    <a:pt x="351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33"/>
            <p:cNvSpPr/>
            <p:nvPr/>
          </p:nvSpPr>
          <p:spPr>
            <a:xfrm>
              <a:off x="3281179" y="3556426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0"/>
                  </a:moveTo>
                  <a:cubicBezTo>
                    <a:pt x="0" y="0"/>
                    <a:pt x="0" y="267"/>
                    <a:pt x="163" y="267"/>
                  </a:cubicBezTo>
                  <a:cubicBezTo>
                    <a:pt x="351" y="267"/>
                    <a:pt x="351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33"/>
            <p:cNvSpPr/>
            <p:nvPr/>
          </p:nvSpPr>
          <p:spPr>
            <a:xfrm>
              <a:off x="3270957" y="3539732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33"/>
            <p:cNvSpPr/>
            <p:nvPr/>
          </p:nvSpPr>
          <p:spPr>
            <a:xfrm>
              <a:off x="3345655" y="3496162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1" y="1"/>
                    <a:pt x="1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33"/>
            <p:cNvSpPr/>
            <p:nvPr/>
          </p:nvSpPr>
          <p:spPr>
            <a:xfrm>
              <a:off x="3420354" y="3543982"/>
              <a:ext cx="13477" cy="10223"/>
            </a:xfrm>
            <a:custGeom>
              <a:avLst/>
              <a:gdLst/>
              <a:ahLst/>
              <a:cxnLst/>
              <a:rect l="l" t="t" r="r" b="b"/>
              <a:pathLst>
                <a:path w="352" h="267" extrusionOk="0">
                  <a:moveTo>
                    <a:pt x="163" y="0"/>
                  </a:moveTo>
                  <a:cubicBezTo>
                    <a:pt x="1" y="0"/>
                    <a:pt x="1" y="267"/>
                    <a:pt x="163" y="267"/>
                  </a:cubicBezTo>
                  <a:cubicBezTo>
                    <a:pt x="352" y="267"/>
                    <a:pt x="352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33"/>
            <p:cNvSpPr/>
            <p:nvPr/>
          </p:nvSpPr>
          <p:spPr>
            <a:xfrm>
              <a:off x="3218924" y="3336313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1" y="273"/>
                    <a:pt x="351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33"/>
            <p:cNvSpPr/>
            <p:nvPr/>
          </p:nvSpPr>
          <p:spPr>
            <a:xfrm>
              <a:off x="3262495" y="3298944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33"/>
            <p:cNvSpPr/>
            <p:nvPr/>
          </p:nvSpPr>
          <p:spPr>
            <a:xfrm>
              <a:off x="3165131" y="3290751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2" y="273"/>
                    <a:pt x="352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7" name="Google Shape;3367;p33"/>
          <p:cNvGrpSpPr/>
          <p:nvPr/>
        </p:nvGrpSpPr>
        <p:grpSpPr>
          <a:xfrm rot="5400000">
            <a:off x="7300286" y="3364428"/>
            <a:ext cx="1872975" cy="1829015"/>
            <a:chOff x="3366383" y="3217891"/>
            <a:chExt cx="525187" cy="512861"/>
          </a:xfrm>
        </p:grpSpPr>
        <p:sp>
          <p:nvSpPr>
            <p:cNvPr id="3368" name="Google Shape;3368;p33"/>
            <p:cNvSpPr/>
            <p:nvPr/>
          </p:nvSpPr>
          <p:spPr>
            <a:xfrm flipH="1">
              <a:off x="3389775" y="3219116"/>
              <a:ext cx="324755" cy="188949"/>
            </a:xfrm>
            <a:custGeom>
              <a:avLst/>
              <a:gdLst/>
              <a:ahLst/>
              <a:cxnLst/>
              <a:rect l="l" t="t" r="r" b="b"/>
              <a:pathLst>
                <a:path w="8482" h="4935" extrusionOk="0">
                  <a:moveTo>
                    <a:pt x="110" y="0"/>
                  </a:moveTo>
                  <a:cubicBezTo>
                    <a:pt x="48" y="0"/>
                    <a:pt x="0" y="76"/>
                    <a:pt x="39" y="135"/>
                  </a:cubicBezTo>
                  <a:cubicBezTo>
                    <a:pt x="1041" y="1383"/>
                    <a:pt x="2452" y="2411"/>
                    <a:pt x="3915" y="3009"/>
                  </a:cubicBezTo>
                  <a:cubicBezTo>
                    <a:pt x="5379" y="3608"/>
                    <a:pt x="7193" y="3634"/>
                    <a:pt x="8305" y="4908"/>
                  </a:cubicBezTo>
                  <a:cubicBezTo>
                    <a:pt x="8324" y="4927"/>
                    <a:pt x="8345" y="4935"/>
                    <a:pt x="8365" y="4935"/>
                  </a:cubicBezTo>
                  <a:cubicBezTo>
                    <a:pt x="8427" y="4935"/>
                    <a:pt x="8481" y="4857"/>
                    <a:pt x="8442" y="4798"/>
                  </a:cubicBezTo>
                  <a:cubicBezTo>
                    <a:pt x="7434" y="3660"/>
                    <a:pt x="5893" y="3497"/>
                    <a:pt x="4507" y="3061"/>
                  </a:cubicBezTo>
                  <a:cubicBezTo>
                    <a:pt x="2855" y="2521"/>
                    <a:pt x="1255" y="1383"/>
                    <a:pt x="176" y="31"/>
                  </a:cubicBezTo>
                  <a:cubicBezTo>
                    <a:pt x="154" y="9"/>
                    <a:pt x="132" y="0"/>
                    <a:pt x="11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33"/>
            <p:cNvSpPr/>
            <p:nvPr/>
          </p:nvSpPr>
          <p:spPr>
            <a:xfrm flipH="1">
              <a:off x="3407427" y="3289717"/>
              <a:ext cx="75273" cy="140285"/>
            </a:xfrm>
            <a:custGeom>
              <a:avLst/>
              <a:gdLst/>
              <a:ahLst/>
              <a:cxnLst/>
              <a:rect l="l" t="t" r="r" b="b"/>
              <a:pathLst>
                <a:path w="1966" h="3664" extrusionOk="0">
                  <a:moveTo>
                    <a:pt x="1844" y="0"/>
                  </a:moveTo>
                  <a:cubicBezTo>
                    <a:pt x="1826" y="0"/>
                    <a:pt x="1806" y="8"/>
                    <a:pt x="1789" y="27"/>
                  </a:cubicBezTo>
                  <a:cubicBezTo>
                    <a:pt x="1301" y="463"/>
                    <a:pt x="351" y="892"/>
                    <a:pt x="189" y="1601"/>
                  </a:cubicBezTo>
                  <a:cubicBezTo>
                    <a:pt x="0" y="2277"/>
                    <a:pt x="624" y="2980"/>
                    <a:pt x="787" y="3604"/>
                  </a:cubicBezTo>
                  <a:cubicBezTo>
                    <a:pt x="787" y="3646"/>
                    <a:pt x="811" y="3664"/>
                    <a:pt x="838" y="3664"/>
                  </a:cubicBezTo>
                  <a:cubicBezTo>
                    <a:pt x="883" y="3664"/>
                    <a:pt x="940" y="3617"/>
                    <a:pt x="924" y="3552"/>
                  </a:cubicBezTo>
                  <a:cubicBezTo>
                    <a:pt x="787" y="2954"/>
                    <a:pt x="351" y="2440"/>
                    <a:pt x="299" y="1790"/>
                  </a:cubicBezTo>
                  <a:cubicBezTo>
                    <a:pt x="241" y="1113"/>
                    <a:pt x="1463" y="541"/>
                    <a:pt x="1925" y="138"/>
                  </a:cubicBezTo>
                  <a:cubicBezTo>
                    <a:pt x="1966" y="92"/>
                    <a:pt x="1908" y="0"/>
                    <a:pt x="184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33"/>
            <p:cNvSpPr/>
            <p:nvPr/>
          </p:nvSpPr>
          <p:spPr>
            <a:xfrm flipH="1">
              <a:off x="3376222" y="3338380"/>
              <a:ext cx="101270" cy="20943"/>
            </a:xfrm>
            <a:custGeom>
              <a:avLst/>
              <a:gdLst/>
              <a:ahLst/>
              <a:cxnLst/>
              <a:rect l="l" t="t" r="r" b="b"/>
              <a:pathLst>
                <a:path w="2645" h="547" extrusionOk="0">
                  <a:moveTo>
                    <a:pt x="2540" y="1"/>
                  </a:moveTo>
                  <a:cubicBezTo>
                    <a:pt x="2533" y="1"/>
                    <a:pt x="2525" y="2"/>
                    <a:pt x="2518" y="5"/>
                  </a:cubicBezTo>
                  <a:cubicBezTo>
                    <a:pt x="1780" y="206"/>
                    <a:pt x="1019" y="384"/>
                    <a:pt x="235" y="384"/>
                  </a:cubicBezTo>
                  <a:cubicBezTo>
                    <a:pt x="183" y="384"/>
                    <a:pt x="131" y="384"/>
                    <a:pt x="79" y="382"/>
                  </a:cubicBezTo>
                  <a:cubicBezTo>
                    <a:pt x="1" y="382"/>
                    <a:pt x="1" y="545"/>
                    <a:pt x="79" y="545"/>
                  </a:cubicBezTo>
                  <a:cubicBezTo>
                    <a:pt x="131" y="546"/>
                    <a:pt x="183" y="547"/>
                    <a:pt x="236" y="547"/>
                  </a:cubicBezTo>
                  <a:cubicBezTo>
                    <a:pt x="1023" y="547"/>
                    <a:pt x="1812" y="369"/>
                    <a:pt x="2544" y="167"/>
                  </a:cubicBezTo>
                  <a:cubicBezTo>
                    <a:pt x="2644" y="138"/>
                    <a:pt x="2610" y="1"/>
                    <a:pt x="2540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33"/>
            <p:cNvSpPr/>
            <p:nvPr/>
          </p:nvSpPr>
          <p:spPr>
            <a:xfrm flipH="1">
              <a:off x="3397510" y="3279265"/>
              <a:ext cx="26189" cy="20714"/>
            </a:xfrm>
            <a:custGeom>
              <a:avLst/>
              <a:gdLst/>
              <a:ahLst/>
              <a:cxnLst/>
              <a:rect l="l" t="t" r="r" b="b"/>
              <a:pathLst>
                <a:path w="684" h="541" extrusionOk="0">
                  <a:moveTo>
                    <a:pt x="326" y="1"/>
                  </a:moveTo>
                  <a:cubicBezTo>
                    <a:pt x="1" y="1"/>
                    <a:pt x="1" y="541"/>
                    <a:pt x="326" y="541"/>
                  </a:cubicBezTo>
                  <a:cubicBezTo>
                    <a:pt x="683" y="541"/>
                    <a:pt x="683" y="1"/>
                    <a:pt x="326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33"/>
            <p:cNvSpPr/>
            <p:nvPr/>
          </p:nvSpPr>
          <p:spPr>
            <a:xfrm flipH="1">
              <a:off x="3366383" y="3333326"/>
              <a:ext cx="26189" cy="20675"/>
            </a:xfrm>
            <a:custGeom>
              <a:avLst/>
              <a:gdLst/>
              <a:ahLst/>
              <a:cxnLst/>
              <a:rect l="l" t="t" r="r" b="b"/>
              <a:pathLst>
                <a:path w="684" h="540" extrusionOk="0">
                  <a:moveTo>
                    <a:pt x="326" y="0"/>
                  </a:moveTo>
                  <a:cubicBezTo>
                    <a:pt x="0" y="0"/>
                    <a:pt x="0" y="540"/>
                    <a:pt x="326" y="540"/>
                  </a:cubicBezTo>
                  <a:cubicBezTo>
                    <a:pt x="683" y="540"/>
                    <a:pt x="683" y="0"/>
                    <a:pt x="326" y="0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33"/>
            <p:cNvSpPr/>
            <p:nvPr/>
          </p:nvSpPr>
          <p:spPr>
            <a:xfrm flipH="1">
              <a:off x="3376835" y="3392327"/>
              <a:ext cx="25959" cy="20943"/>
            </a:xfrm>
            <a:custGeom>
              <a:avLst/>
              <a:gdLst/>
              <a:ahLst/>
              <a:cxnLst/>
              <a:rect l="l" t="t" r="r" b="b"/>
              <a:pathLst>
                <a:path w="678" h="547" extrusionOk="0">
                  <a:moveTo>
                    <a:pt x="326" y="1"/>
                  </a:moveTo>
                  <a:cubicBezTo>
                    <a:pt x="1" y="1"/>
                    <a:pt x="1" y="547"/>
                    <a:pt x="326" y="547"/>
                  </a:cubicBezTo>
                  <a:cubicBezTo>
                    <a:pt x="677" y="547"/>
                    <a:pt x="677" y="1"/>
                    <a:pt x="326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33"/>
            <p:cNvSpPr/>
            <p:nvPr/>
          </p:nvSpPr>
          <p:spPr>
            <a:xfrm flipH="1">
              <a:off x="3437100" y="3418209"/>
              <a:ext cx="25959" cy="20982"/>
            </a:xfrm>
            <a:custGeom>
              <a:avLst/>
              <a:gdLst/>
              <a:ahLst/>
              <a:cxnLst/>
              <a:rect l="l" t="t" r="r" b="b"/>
              <a:pathLst>
                <a:path w="678" h="548" extrusionOk="0">
                  <a:moveTo>
                    <a:pt x="326" y="1"/>
                  </a:moveTo>
                  <a:cubicBezTo>
                    <a:pt x="1" y="1"/>
                    <a:pt x="1" y="547"/>
                    <a:pt x="326" y="547"/>
                  </a:cubicBezTo>
                  <a:cubicBezTo>
                    <a:pt x="677" y="547"/>
                    <a:pt x="677" y="1"/>
                    <a:pt x="326" y="1"/>
                  </a:cubicBezTo>
                  <a:close/>
                </a:path>
              </a:pathLst>
            </a:custGeom>
            <a:solidFill>
              <a:srgbClr val="FF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33"/>
            <p:cNvSpPr/>
            <p:nvPr/>
          </p:nvSpPr>
          <p:spPr>
            <a:xfrm flipH="1">
              <a:off x="3688110" y="3259547"/>
              <a:ext cx="203460" cy="471204"/>
            </a:xfrm>
            <a:custGeom>
              <a:avLst/>
              <a:gdLst/>
              <a:ahLst/>
              <a:cxnLst/>
              <a:rect l="l" t="t" r="r" b="b"/>
              <a:pathLst>
                <a:path w="5314" h="12307" extrusionOk="0">
                  <a:moveTo>
                    <a:pt x="1608" y="227"/>
                  </a:moveTo>
                  <a:lnTo>
                    <a:pt x="1608" y="227"/>
                  </a:lnTo>
                  <a:cubicBezTo>
                    <a:pt x="3097" y="1781"/>
                    <a:pt x="3968" y="3729"/>
                    <a:pt x="4364" y="5803"/>
                  </a:cubicBezTo>
                  <a:cubicBezTo>
                    <a:pt x="4579" y="6909"/>
                    <a:pt x="4663" y="8021"/>
                    <a:pt x="4637" y="9133"/>
                  </a:cubicBezTo>
                  <a:cubicBezTo>
                    <a:pt x="4637" y="9647"/>
                    <a:pt x="4579" y="10193"/>
                    <a:pt x="4527" y="10707"/>
                  </a:cubicBezTo>
                  <a:cubicBezTo>
                    <a:pt x="4475" y="11006"/>
                    <a:pt x="4449" y="11299"/>
                    <a:pt x="4390" y="11598"/>
                  </a:cubicBezTo>
                  <a:cubicBezTo>
                    <a:pt x="4367" y="11742"/>
                    <a:pt x="4385" y="12078"/>
                    <a:pt x="4241" y="12078"/>
                  </a:cubicBezTo>
                  <a:cubicBezTo>
                    <a:pt x="4222" y="12078"/>
                    <a:pt x="4200" y="12073"/>
                    <a:pt x="4176" y="12060"/>
                  </a:cubicBezTo>
                  <a:cubicBezTo>
                    <a:pt x="3311" y="11598"/>
                    <a:pt x="2686" y="10623"/>
                    <a:pt x="2172" y="9784"/>
                  </a:cubicBezTo>
                  <a:cubicBezTo>
                    <a:pt x="1574" y="8782"/>
                    <a:pt x="1249" y="7618"/>
                    <a:pt x="1060" y="6454"/>
                  </a:cubicBezTo>
                  <a:cubicBezTo>
                    <a:pt x="709" y="4581"/>
                    <a:pt x="137" y="1791"/>
                    <a:pt x="1600" y="243"/>
                  </a:cubicBezTo>
                  <a:cubicBezTo>
                    <a:pt x="1603" y="238"/>
                    <a:pt x="1606" y="233"/>
                    <a:pt x="1608" y="227"/>
                  </a:cubicBezTo>
                  <a:close/>
                  <a:moveTo>
                    <a:pt x="1591" y="1"/>
                  </a:moveTo>
                  <a:cubicBezTo>
                    <a:pt x="1538" y="1"/>
                    <a:pt x="1493" y="55"/>
                    <a:pt x="1509" y="111"/>
                  </a:cubicBezTo>
                  <a:lnTo>
                    <a:pt x="1509" y="111"/>
                  </a:lnTo>
                  <a:cubicBezTo>
                    <a:pt x="1494" y="115"/>
                    <a:pt x="1478" y="124"/>
                    <a:pt x="1464" y="139"/>
                  </a:cubicBezTo>
                  <a:cubicBezTo>
                    <a:pt x="0" y="1706"/>
                    <a:pt x="573" y="4392"/>
                    <a:pt x="872" y="6291"/>
                  </a:cubicBezTo>
                  <a:cubicBezTo>
                    <a:pt x="1060" y="7592"/>
                    <a:pt x="1437" y="8860"/>
                    <a:pt x="2114" y="9998"/>
                  </a:cubicBezTo>
                  <a:cubicBezTo>
                    <a:pt x="2628" y="10870"/>
                    <a:pt x="3363" y="11871"/>
                    <a:pt x="4312" y="12307"/>
                  </a:cubicBezTo>
                  <a:cubicBezTo>
                    <a:pt x="4364" y="12307"/>
                    <a:pt x="4416" y="12307"/>
                    <a:pt x="4416" y="12248"/>
                  </a:cubicBezTo>
                  <a:cubicBezTo>
                    <a:pt x="5314" y="8080"/>
                    <a:pt x="4741" y="3202"/>
                    <a:pt x="1652" y="28"/>
                  </a:cubicBezTo>
                  <a:cubicBezTo>
                    <a:pt x="1633" y="9"/>
                    <a:pt x="1611" y="1"/>
                    <a:pt x="1591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33"/>
            <p:cNvSpPr/>
            <p:nvPr/>
          </p:nvSpPr>
          <p:spPr>
            <a:xfrm flipH="1">
              <a:off x="3720808" y="3265826"/>
              <a:ext cx="116739" cy="462858"/>
            </a:xfrm>
            <a:custGeom>
              <a:avLst/>
              <a:gdLst/>
              <a:ahLst/>
              <a:cxnLst/>
              <a:rect l="l" t="t" r="r" b="b"/>
              <a:pathLst>
                <a:path w="3049" h="12089" extrusionOk="0">
                  <a:moveTo>
                    <a:pt x="108" y="1"/>
                  </a:moveTo>
                  <a:cubicBezTo>
                    <a:pt x="67" y="1"/>
                    <a:pt x="26" y="27"/>
                    <a:pt x="26" y="79"/>
                  </a:cubicBezTo>
                  <a:cubicBezTo>
                    <a:pt x="0" y="2355"/>
                    <a:pt x="787" y="4631"/>
                    <a:pt x="1249" y="6830"/>
                  </a:cubicBezTo>
                  <a:cubicBezTo>
                    <a:pt x="1490" y="7942"/>
                    <a:pt x="1926" y="8969"/>
                    <a:pt x="2140" y="10081"/>
                  </a:cubicBezTo>
                  <a:cubicBezTo>
                    <a:pt x="2251" y="10758"/>
                    <a:pt x="2355" y="11571"/>
                    <a:pt x="2875" y="12058"/>
                  </a:cubicBezTo>
                  <a:cubicBezTo>
                    <a:pt x="2895" y="12080"/>
                    <a:pt x="2917" y="12089"/>
                    <a:pt x="2937" y="12089"/>
                  </a:cubicBezTo>
                  <a:cubicBezTo>
                    <a:pt x="2998" y="12089"/>
                    <a:pt x="3049" y="12011"/>
                    <a:pt x="3005" y="11948"/>
                  </a:cubicBezTo>
                  <a:cubicBezTo>
                    <a:pt x="2439" y="11434"/>
                    <a:pt x="2387" y="10485"/>
                    <a:pt x="2225" y="9782"/>
                  </a:cubicBezTo>
                  <a:cubicBezTo>
                    <a:pt x="2030" y="8781"/>
                    <a:pt x="1626" y="7805"/>
                    <a:pt x="1412" y="6803"/>
                  </a:cubicBezTo>
                  <a:cubicBezTo>
                    <a:pt x="924" y="4605"/>
                    <a:pt x="163" y="2329"/>
                    <a:pt x="189" y="79"/>
                  </a:cubicBezTo>
                  <a:cubicBezTo>
                    <a:pt x="189" y="27"/>
                    <a:pt x="148" y="1"/>
                    <a:pt x="10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33"/>
            <p:cNvSpPr/>
            <p:nvPr/>
          </p:nvSpPr>
          <p:spPr>
            <a:xfrm flipH="1">
              <a:off x="3706106" y="3520053"/>
              <a:ext cx="120223" cy="98782"/>
            </a:xfrm>
            <a:custGeom>
              <a:avLst/>
              <a:gdLst/>
              <a:ahLst/>
              <a:cxnLst/>
              <a:rect l="l" t="t" r="r" b="b"/>
              <a:pathLst>
                <a:path w="3140" h="2580" extrusionOk="0">
                  <a:moveTo>
                    <a:pt x="1008" y="1"/>
                  </a:moveTo>
                  <a:cubicBezTo>
                    <a:pt x="982" y="1"/>
                    <a:pt x="924" y="27"/>
                    <a:pt x="924" y="53"/>
                  </a:cubicBezTo>
                  <a:cubicBezTo>
                    <a:pt x="598" y="866"/>
                    <a:pt x="306" y="1653"/>
                    <a:pt x="33" y="2466"/>
                  </a:cubicBezTo>
                  <a:cubicBezTo>
                    <a:pt x="1" y="2533"/>
                    <a:pt x="49" y="2579"/>
                    <a:pt x="98" y="2579"/>
                  </a:cubicBezTo>
                  <a:cubicBezTo>
                    <a:pt x="128" y="2579"/>
                    <a:pt x="159" y="2561"/>
                    <a:pt x="169" y="2518"/>
                  </a:cubicBezTo>
                  <a:cubicBezTo>
                    <a:pt x="410" y="1789"/>
                    <a:pt x="683" y="1080"/>
                    <a:pt x="956" y="378"/>
                  </a:cubicBezTo>
                  <a:cubicBezTo>
                    <a:pt x="998" y="267"/>
                    <a:pt x="1054" y="228"/>
                    <a:pt x="1121" y="228"/>
                  </a:cubicBezTo>
                  <a:cubicBezTo>
                    <a:pt x="1219" y="228"/>
                    <a:pt x="1338" y="312"/>
                    <a:pt x="1470" y="378"/>
                  </a:cubicBezTo>
                  <a:cubicBezTo>
                    <a:pt x="1685" y="489"/>
                    <a:pt x="1873" y="593"/>
                    <a:pt x="2094" y="729"/>
                  </a:cubicBezTo>
                  <a:cubicBezTo>
                    <a:pt x="2387" y="892"/>
                    <a:pt x="2686" y="1054"/>
                    <a:pt x="3011" y="1165"/>
                  </a:cubicBezTo>
                  <a:cubicBezTo>
                    <a:pt x="3018" y="1167"/>
                    <a:pt x="3024" y="1168"/>
                    <a:pt x="3029" y="1168"/>
                  </a:cubicBezTo>
                  <a:cubicBezTo>
                    <a:pt x="3103" y="1168"/>
                    <a:pt x="3140" y="1027"/>
                    <a:pt x="3037" y="1002"/>
                  </a:cubicBezTo>
                  <a:cubicBezTo>
                    <a:pt x="2335" y="729"/>
                    <a:pt x="1711" y="268"/>
                    <a:pt x="1008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33"/>
            <p:cNvSpPr/>
            <p:nvPr/>
          </p:nvSpPr>
          <p:spPr>
            <a:xfrm flipH="1">
              <a:off x="3716750" y="3427704"/>
              <a:ext cx="140477" cy="79064"/>
            </a:xfrm>
            <a:custGeom>
              <a:avLst/>
              <a:gdLst/>
              <a:ahLst/>
              <a:cxnLst/>
              <a:rect l="l" t="t" r="r" b="b"/>
              <a:pathLst>
                <a:path w="3669" h="2065" extrusionOk="0">
                  <a:moveTo>
                    <a:pt x="1327" y="0"/>
                  </a:moveTo>
                  <a:cubicBezTo>
                    <a:pt x="1301" y="0"/>
                    <a:pt x="1243" y="0"/>
                    <a:pt x="1217" y="52"/>
                  </a:cubicBezTo>
                  <a:cubicBezTo>
                    <a:pt x="1054" y="377"/>
                    <a:pt x="866" y="676"/>
                    <a:pt x="651" y="976"/>
                  </a:cubicBezTo>
                  <a:cubicBezTo>
                    <a:pt x="462" y="1275"/>
                    <a:pt x="267" y="1678"/>
                    <a:pt x="27" y="1899"/>
                  </a:cubicBezTo>
                  <a:cubicBezTo>
                    <a:pt x="1" y="1925"/>
                    <a:pt x="1" y="1951"/>
                    <a:pt x="1" y="1977"/>
                  </a:cubicBezTo>
                  <a:lnTo>
                    <a:pt x="1" y="2003"/>
                  </a:lnTo>
                  <a:cubicBezTo>
                    <a:pt x="1" y="2029"/>
                    <a:pt x="27" y="2062"/>
                    <a:pt x="53" y="2062"/>
                  </a:cubicBezTo>
                  <a:lnTo>
                    <a:pt x="79" y="2062"/>
                  </a:lnTo>
                  <a:cubicBezTo>
                    <a:pt x="85" y="2064"/>
                    <a:pt x="91" y="2065"/>
                    <a:pt x="97" y="2065"/>
                  </a:cubicBezTo>
                  <a:cubicBezTo>
                    <a:pt x="170" y="2065"/>
                    <a:pt x="207" y="1923"/>
                    <a:pt x="105" y="1899"/>
                  </a:cubicBezTo>
                  <a:lnTo>
                    <a:pt x="105" y="1899"/>
                  </a:lnTo>
                  <a:cubicBezTo>
                    <a:pt x="199" y="1914"/>
                    <a:pt x="175" y="1993"/>
                    <a:pt x="182" y="1993"/>
                  </a:cubicBezTo>
                  <a:cubicBezTo>
                    <a:pt x="186" y="1993"/>
                    <a:pt x="207" y="1951"/>
                    <a:pt x="300" y="1815"/>
                  </a:cubicBezTo>
                  <a:cubicBezTo>
                    <a:pt x="404" y="1626"/>
                    <a:pt x="567" y="1411"/>
                    <a:pt x="703" y="1216"/>
                  </a:cubicBezTo>
                  <a:cubicBezTo>
                    <a:pt x="754" y="1115"/>
                    <a:pt x="1247" y="239"/>
                    <a:pt x="1370" y="239"/>
                  </a:cubicBezTo>
                  <a:cubicBezTo>
                    <a:pt x="1373" y="239"/>
                    <a:pt x="1377" y="239"/>
                    <a:pt x="1379" y="241"/>
                  </a:cubicBezTo>
                  <a:cubicBezTo>
                    <a:pt x="2088" y="728"/>
                    <a:pt x="2843" y="1028"/>
                    <a:pt x="3519" y="1541"/>
                  </a:cubicBezTo>
                  <a:cubicBezTo>
                    <a:pt x="3533" y="1551"/>
                    <a:pt x="3547" y="1556"/>
                    <a:pt x="3560" y="1556"/>
                  </a:cubicBezTo>
                  <a:cubicBezTo>
                    <a:pt x="3625" y="1556"/>
                    <a:pt x="3669" y="1449"/>
                    <a:pt x="3604" y="1379"/>
                  </a:cubicBezTo>
                  <a:cubicBezTo>
                    <a:pt x="2901" y="839"/>
                    <a:pt x="2056" y="514"/>
                    <a:pt x="1327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33"/>
            <p:cNvSpPr/>
            <p:nvPr/>
          </p:nvSpPr>
          <p:spPr>
            <a:xfrm flipH="1">
              <a:off x="3750672" y="3356758"/>
              <a:ext cx="123477" cy="42001"/>
            </a:xfrm>
            <a:custGeom>
              <a:avLst/>
              <a:gdLst/>
              <a:ahLst/>
              <a:cxnLst/>
              <a:rect l="l" t="t" r="r" b="b"/>
              <a:pathLst>
                <a:path w="3225" h="1097" extrusionOk="0">
                  <a:moveTo>
                    <a:pt x="1423" y="0"/>
                  </a:moveTo>
                  <a:cubicBezTo>
                    <a:pt x="1358" y="0"/>
                    <a:pt x="1294" y="4"/>
                    <a:pt x="1230" y="13"/>
                  </a:cubicBezTo>
                  <a:cubicBezTo>
                    <a:pt x="1035" y="39"/>
                    <a:pt x="904" y="279"/>
                    <a:pt x="794" y="390"/>
                  </a:cubicBezTo>
                  <a:cubicBezTo>
                    <a:pt x="579" y="604"/>
                    <a:pt x="306" y="767"/>
                    <a:pt x="59" y="956"/>
                  </a:cubicBezTo>
                  <a:cubicBezTo>
                    <a:pt x="1" y="1019"/>
                    <a:pt x="62" y="1096"/>
                    <a:pt x="130" y="1096"/>
                  </a:cubicBezTo>
                  <a:cubicBezTo>
                    <a:pt x="152" y="1096"/>
                    <a:pt x="176" y="1088"/>
                    <a:pt x="196" y="1066"/>
                  </a:cubicBezTo>
                  <a:cubicBezTo>
                    <a:pt x="469" y="825"/>
                    <a:pt x="794" y="604"/>
                    <a:pt x="1067" y="305"/>
                  </a:cubicBezTo>
                  <a:cubicBezTo>
                    <a:pt x="1168" y="198"/>
                    <a:pt x="1315" y="156"/>
                    <a:pt x="1487" y="156"/>
                  </a:cubicBezTo>
                  <a:cubicBezTo>
                    <a:pt x="2000" y="156"/>
                    <a:pt x="2731" y="526"/>
                    <a:pt x="3096" y="604"/>
                  </a:cubicBezTo>
                  <a:cubicBezTo>
                    <a:pt x="3102" y="606"/>
                    <a:pt x="3108" y="607"/>
                    <a:pt x="3114" y="607"/>
                  </a:cubicBezTo>
                  <a:cubicBezTo>
                    <a:pt x="3187" y="607"/>
                    <a:pt x="3225" y="466"/>
                    <a:pt x="3122" y="442"/>
                  </a:cubicBezTo>
                  <a:cubicBezTo>
                    <a:pt x="2589" y="319"/>
                    <a:pt x="2008" y="0"/>
                    <a:pt x="142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33"/>
            <p:cNvSpPr/>
            <p:nvPr/>
          </p:nvSpPr>
          <p:spPr>
            <a:xfrm flipH="1">
              <a:off x="3490892" y="3227501"/>
              <a:ext cx="352896" cy="364229"/>
            </a:xfrm>
            <a:custGeom>
              <a:avLst/>
              <a:gdLst/>
              <a:ahLst/>
              <a:cxnLst/>
              <a:rect l="l" t="t" r="r" b="b"/>
              <a:pathLst>
                <a:path w="9217" h="9513" extrusionOk="0">
                  <a:moveTo>
                    <a:pt x="1" y="0"/>
                  </a:moveTo>
                  <a:cubicBezTo>
                    <a:pt x="1" y="1080"/>
                    <a:pt x="866" y="2706"/>
                    <a:pt x="1087" y="3902"/>
                  </a:cubicBezTo>
                  <a:cubicBezTo>
                    <a:pt x="1191" y="4553"/>
                    <a:pt x="762" y="6283"/>
                    <a:pt x="1302" y="6718"/>
                  </a:cubicBezTo>
                  <a:cubicBezTo>
                    <a:pt x="1489" y="6884"/>
                    <a:pt x="1664" y="6955"/>
                    <a:pt x="1827" y="6955"/>
                  </a:cubicBezTo>
                  <a:cubicBezTo>
                    <a:pt x="2511" y="6955"/>
                    <a:pt x="2969" y="5707"/>
                    <a:pt x="3142" y="5092"/>
                  </a:cubicBezTo>
                  <a:lnTo>
                    <a:pt x="3142" y="5092"/>
                  </a:lnTo>
                  <a:cubicBezTo>
                    <a:pt x="3467" y="6068"/>
                    <a:pt x="2928" y="7804"/>
                    <a:pt x="3578" y="8669"/>
                  </a:cubicBezTo>
                  <a:cubicBezTo>
                    <a:pt x="3837" y="9044"/>
                    <a:pt x="4081" y="9197"/>
                    <a:pt x="4299" y="9197"/>
                  </a:cubicBezTo>
                  <a:cubicBezTo>
                    <a:pt x="4904" y="9197"/>
                    <a:pt x="5314" y="8028"/>
                    <a:pt x="5314" y="7154"/>
                  </a:cubicBezTo>
                  <a:cubicBezTo>
                    <a:pt x="5798" y="7637"/>
                    <a:pt x="6719" y="9513"/>
                    <a:pt x="7606" y="9513"/>
                  </a:cubicBezTo>
                  <a:cubicBezTo>
                    <a:pt x="7710" y="9513"/>
                    <a:pt x="7814" y="9487"/>
                    <a:pt x="7916" y="9430"/>
                  </a:cubicBezTo>
                  <a:cubicBezTo>
                    <a:pt x="8995" y="8884"/>
                    <a:pt x="7591" y="6829"/>
                    <a:pt x="7044" y="6283"/>
                  </a:cubicBezTo>
                  <a:cubicBezTo>
                    <a:pt x="7121" y="6257"/>
                    <a:pt x="7207" y="6247"/>
                    <a:pt x="7300" y="6247"/>
                  </a:cubicBezTo>
                  <a:cubicBezTo>
                    <a:pt x="7692" y="6247"/>
                    <a:pt x="8197" y="6433"/>
                    <a:pt x="8594" y="6433"/>
                  </a:cubicBezTo>
                  <a:cubicBezTo>
                    <a:pt x="8894" y="6433"/>
                    <a:pt x="9133" y="6327"/>
                    <a:pt x="9217" y="5957"/>
                  </a:cubicBezTo>
                  <a:cubicBezTo>
                    <a:pt x="8891" y="4553"/>
                    <a:pt x="7695" y="4006"/>
                    <a:pt x="6505" y="3577"/>
                  </a:cubicBezTo>
                  <a:cubicBezTo>
                    <a:pt x="7369" y="3141"/>
                    <a:pt x="8670" y="3252"/>
                    <a:pt x="8456" y="2276"/>
                  </a:cubicBezTo>
                  <a:cubicBezTo>
                    <a:pt x="8130" y="1405"/>
                    <a:pt x="6394" y="1190"/>
                    <a:pt x="5744" y="976"/>
                  </a:cubicBezTo>
                  <a:cubicBezTo>
                    <a:pt x="4014" y="540"/>
                    <a:pt x="1952" y="104"/>
                    <a:pt x="111" y="10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EA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33"/>
            <p:cNvSpPr/>
            <p:nvPr/>
          </p:nvSpPr>
          <p:spPr>
            <a:xfrm flipH="1">
              <a:off x="3567428" y="3217891"/>
              <a:ext cx="295694" cy="330459"/>
            </a:xfrm>
            <a:custGeom>
              <a:avLst/>
              <a:gdLst/>
              <a:ahLst/>
              <a:cxnLst/>
              <a:rect l="l" t="t" r="r" b="b"/>
              <a:pathLst>
                <a:path w="7723" h="8631" extrusionOk="0">
                  <a:moveTo>
                    <a:pt x="153" y="1"/>
                  </a:moveTo>
                  <a:cubicBezTo>
                    <a:pt x="58" y="1"/>
                    <a:pt x="1" y="119"/>
                    <a:pt x="96" y="167"/>
                  </a:cubicBezTo>
                  <a:cubicBezTo>
                    <a:pt x="3485" y="1877"/>
                    <a:pt x="6008" y="5181"/>
                    <a:pt x="7549" y="8595"/>
                  </a:cubicBezTo>
                  <a:cubicBezTo>
                    <a:pt x="7557" y="8620"/>
                    <a:pt x="7577" y="8630"/>
                    <a:pt x="7599" y="8630"/>
                  </a:cubicBezTo>
                  <a:cubicBezTo>
                    <a:pt x="7653" y="8630"/>
                    <a:pt x="7723" y="8572"/>
                    <a:pt x="7686" y="8517"/>
                  </a:cubicBezTo>
                  <a:cubicBezTo>
                    <a:pt x="6145" y="5070"/>
                    <a:pt x="3595" y="1740"/>
                    <a:pt x="181" y="4"/>
                  </a:cubicBezTo>
                  <a:cubicBezTo>
                    <a:pt x="171" y="2"/>
                    <a:pt x="162" y="1"/>
                    <a:pt x="15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33"/>
            <p:cNvSpPr/>
            <p:nvPr/>
          </p:nvSpPr>
          <p:spPr>
            <a:xfrm flipH="1">
              <a:off x="3538024" y="3402779"/>
              <a:ext cx="145110" cy="120070"/>
            </a:xfrm>
            <a:custGeom>
              <a:avLst/>
              <a:gdLst/>
              <a:ahLst/>
              <a:cxnLst/>
              <a:rect l="l" t="t" r="r" b="b"/>
              <a:pathLst>
                <a:path w="3790" h="3136" extrusionOk="0">
                  <a:moveTo>
                    <a:pt x="793" y="1"/>
                  </a:moveTo>
                  <a:cubicBezTo>
                    <a:pt x="761" y="1"/>
                    <a:pt x="709" y="53"/>
                    <a:pt x="709" y="79"/>
                  </a:cubicBezTo>
                  <a:cubicBezTo>
                    <a:pt x="709" y="1139"/>
                    <a:pt x="409" y="2088"/>
                    <a:pt x="32" y="3038"/>
                  </a:cubicBezTo>
                  <a:cubicBezTo>
                    <a:pt x="1" y="3101"/>
                    <a:pt x="48" y="3135"/>
                    <a:pt x="96" y="3135"/>
                  </a:cubicBezTo>
                  <a:cubicBezTo>
                    <a:pt x="127" y="3135"/>
                    <a:pt x="159" y="3121"/>
                    <a:pt x="169" y="3090"/>
                  </a:cubicBezTo>
                  <a:cubicBezTo>
                    <a:pt x="494" y="2303"/>
                    <a:pt x="761" y="1490"/>
                    <a:pt x="871" y="651"/>
                  </a:cubicBezTo>
                  <a:lnTo>
                    <a:pt x="871" y="274"/>
                  </a:lnTo>
                  <a:cubicBezTo>
                    <a:pt x="973" y="237"/>
                    <a:pt x="1075" y="213"/>
                    <a:pt x="1176" y="213"/>
                  </a:cubicBezTo>
                  <a:cubicBezTo>
                    <a:pt x="1237" y="213"/>
                    <a:pt x="1298" y="222"/>
                    <a:pt x="1359" y="241"/>
                  </a:cubicBezTo>
                  <a:cubicBezTo>
                    <a:pt x="1632" y="300"/>
                    <a:pt x="1873" y="378"/>
                    <a:pt x="2120" y="436"/>
                  </a:cubicBezTo>
                  <a:cubicBezTo>
                    <a:pt x="2634" y="599"/>
                    <a:pt x="3147" y="762"/>
                    <a:pt x="3661" y="866"/>
                  </a:cubicBezTo>
                  <a:cubicBezTo>
                    <a:pt x="3667" y="868"/>
                    <a:pt x="3674" y="868"/>
                    <a:pt x="3679" y="868"/>
                  </a:cubicBezTo>
                  <a:cubicBezTo>
                    <a:pt x="3753" y="868"/>
                    <a:pt x="3790" y="727"/>
                    <a:pt x="3687" y="703"/>
                  </a:cubicBezTo>
                  <a:cubicBezTo>
                    <a:pt x="2712" y="488"/>
                    <a:pt x="1795" y="137"/>
                    <a:pt x="79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33"/>
            <p:cNvSpPr/>
            <p:nvPr/>
          </p:nvSpPr>
          <p:spPr>
            <a:xfrm flipH="1">
              <a:off x="3579566" y="3327966"/>
              <a:ext cx="178458" cy="85419"/>
            </a:xfrm>
            <a:custGeom>
              <a:avLst/>
              <a:gdLst/>
              <a:ahLst/>
              <a:cxnLst/>
              <a:rect l="l" t="t" r="r" b="b"/>
              <a:pathLst>
                <a:path w="4661" h="2231" extrusionOk="0">
                  <a:moveTo>
                    <a:pt x="4554" y="1"/>
                  </a:moveTo>
                  <a:cubicBezTo>
                    <a:pt x="4549" y="1"/>
                    <a:pt x="4543" y="2"/>
                    <a:pt x="4538" y="4"/>
                  </a:cubicBezTo>
                  <a:cubicBezTo>
                    <a:pt x="3999" y="107"/>
                    <a:pt x="3449" y="155"/>
                    <a:pt x="2898" y="155"/>
                  </a:cubicBezTo>
                  <a:cubicBezTo>
                    <a:pt x="2311" y="155"/>
                    <a:pt x="1723" y="101"/>
                    <a:pt x="1149" y="4"/>
                  </a:cubicBezTo>
                  <a:cubicBezTo>
                    <a:pt x="1091" y="4"/>
                    <a:pt x="1065" y="30"/>
                    <a:pt x="1039" y="82"/>
                  </a:cubicBezTo>
                  <a:cubicBezTo>
                    <a:pt x="961" y="869"/>
                    <a:pt x="473" y="1493"/>
                    <a:pt x="37" y="2117"/>
                  </a:cubicBezTo>
                  <a:cubicBezTo>
                    <a:pt x="0" y="2172"/>
                    <a:pt x="54" y="2231"/>
                    <a:pt x="110" y="2231"/>
                  </a:cubicBezTo>
                  <a:cubicBezTo>
                    <a:pt x="133" y="2231"/>
                    <a:pt x="156" y="2220"/>
                    <a:pt x="174" y="2195"/>
                  </a:cubicBezTo>
                  <a:cubicBezTo>
                    <a:pt x="499" y="1740"/>
                    <a:pt x="798" y="1304"/>
                    <a:pt x="1039" y="817"/>
                  </a:cubicBezTo>
                  <a:cubicBezTo>
                    <a:pt x="1123" y="654"/>
                    <a:pt x="1149" y="465"/>
                    <a:pt x="1201" y="277"/>
                  </a:cubicBezTo>
                  <a:cubicBezTo>
                    <a:pt x="1213" y="205"/>
                    <a:pt x="1267" y="185"/>
                    <a:pt x="1332" y="185"/>
                  </a:cubicBezTo>
                  <a:cubicBezTo>
                    <a:pt x="1417" y="185"/>
                    <a:pt x="1520" y="218"/>
                    <a:pt x="1579" y="218"/>
                  </a:cubicBezTo>
                  <a:cubicBezTo>
                    <a:pt x="2027" y="281"/>
                    <a:pt x="2488" y="315"/>
                    <a:pt x="2950" y="315"/>
                  </a:cubicBezTo>
                  <a:cubicBezTo>
                    <a:pt x="3492" y="315"/>
                    <a:pt x="4037" y="268"/>
                    <a:pt x="4564" y="166"/>
                  </a:cubicBezTo>
                  <a:cubicBezTo>
                    <a:pt x="4660" y="142"/>
                    <a:pt x="4623" y="1"/>
                    <a:pt x="455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33"/>
            <p:cNvSpPr/>
            <p:nvPr/>
          </p:nvSpPr>
          <p:spPr>
            <a:xfrm flipH="1">
              <a:off x="3679879" y="3274058"/>
              <a:ext cx="98743" cy="82892"/>
            </a:xfrm>
            <a:custGeom>
              <a:avLst/>
              <a:gdLst/>
              <a:ahLst/>
              <a:cxnLst/>
              <a:rect l="l" t="t" r="r" b="b"/>
              <a:pathLst>
                <a:path w="2579" h="2165" extrusionOk="0">
                  <a:moveTo>
                    <a:pt x="198" y="0"/>
                  </a:moveTo>
                  <a:cubicBezTo>
                    <a:pt x="139" y="0"/>
                    <a:pt x="113" y="59"/>
                    <a:pt x="139" y="111"/>
                  </a:cubicBezTo>
                  <a:cubicBezTo>
                    <a:pt x="224" y="787"/>
                    <a:pt x="276" y="1412"/>
                    <a:pt x="35" y="2062"/>
                  </a:cubicBezTo>
                  <a:cubicBezTo>
                    <a:pt x="0" y="2128"/>
                    <a:pt x="45" y="2164"/>
                    <a:pt x="91" y="2164"/>
                  </a:cubicBezTo>
                  <a:cubicBezTo>
                    <a:pt x="123" y="2164"/>
                    <a:pt x="155" y="2148"/>
                    <a:pt x="165" y="2114"/>
                  </a:cubicBezTo>
                  <a:cubicBezTo>
                    <a:pt x="423" y="1475"/>
                    <a:pt x="391" y="837"/>
                    <a:pt x="294" y="176"/>
                  </a:cubicBezTo>
                  <a:lnTo>
                    <a:pt x="294" y="176"/>
                  </a:lnTo>
                  <a:cubicBezTo>
                    <a:pt x="651" y="222"/>
                    <a:pt x="1009" y="234"/>
                    <a:pt x="1368" y="234"/>
                  </a:cubicBezTo>
                  <a:cubicBezTo>
                    <a:pt x="1736" y="234"/>
                    <a:pt x="2105" y="221"/>
                    <a:pt x="2474" y="221"/>
                  </a:cubicBezTo>
                  <a:cubicBezTo>
                    <a:pt x="2578" y="221"/>
                    <a:pt x="2578" y="59"/>
                    <a:pt x="2474" y="59"/>
                  </a:cubicBezTo>
                  <a:cubicBezTo>
                    <a:pt x="2105" y="59"/>
                    <a:pt x="1736" y="71"/>
                    <a:pt x="1368" y="71"/>
                  </a:cubicBezTo>
                  <a:cubicBezTo>
                    <a:pt x="977" y="71"/>
                    <a:pt x="587" y="57"/>
                    <a:pt x="198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33"/>
            <p:cNvSpPr/>
            <p:nvPr/>
          </p:nvSpPr>
          <p:spPr>
            <a:xfrm flipH="1">
              <a:off x="3612417" y="3373643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1" y="1"/>
                    <a:pt x="1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33"/>
            <p:cNvSpPr/>
            <p:nvPr/>
          </p:nvSpPr>
          <p:spPr>
            <a:xfrm flipH="1">
              <a:off x="3626852" y="3350977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1"/>
                  </a:moveTo>
                  <a:cubicBezTo>
                    <a:pt x="0" y="1"/>
                    <a:pt x="0" y="268"/>
                    <a:pt x="163" y="268"/>
                  </a:cubicBezTo>
                  <a:cubicBezTo>
                    <a:pt x="352" y="268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33"/>
            <p:cNvSpPr/>
            <p:nvPr/>
          </p:nvSpPr>
          <p:spPr>
            <a:xfrm flipH="1">
              <a:off x="3635313" y="3369661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1"/>
                  </a:moveTo>
                  <a:cubicBezTo>
                    <a:pt x="0" y="1"/>
                    <a:pt x="0" y="267"/>
                    <a:pt x="163" y="267"/>
                  </a:cubicBezTo>
                  <a:cubicBezTo>
                    <a:pt x="351" y="267"/>
                    <a:pt x="351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33"/>
            <p:cNvSpPr/>
            <p:nvPr/>
          </p:nvSpPr>
          <p:spPr>
            <a:xfrm flipH="1">
              <a:off x="3763805" y="3442138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2" y="273"/>
                    <a:pt x="352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33"/>
            <p:cNvSpPr/>
            <p:nvPr/>
          </p:nvSpPr>
          <p:spPr>
            <a:xfrm flipH="1">
              <a:off x="3768055" y="3419472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0"/>
                  </a:moveTo>
                  <a:cubicBezTo>
                    <a:pt x="1" y="0"/>
                    <a:pt x="1" y="267"/>
                    <a:pt x="163" y="267"/>
                  </a:cubicBezTo>
                  <a:cubicBezTo>
                    <a:pt x="352" y="267"/>
                    <a:pt x="352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33"/>
            <p:cNvSpPr/>
            <p:nvPr/>
          </p:nvSpPr>
          <p:spPr>
            <a:xfrm flipH="1">
              <a:off x="3784710" y="3435898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1" y="274"/>
                    <a:pt x="351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33"/>
            <p:cNvSpPr/>
            <p:nvPr/>
          </p:nvSpPr>
          <p:spPr>
            <a:xfrm flipH="1">
              <a:off x="3678884" y="3556426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0"/>
                  </a:moveTo>
                  <a:cubicBezTo>
                    <a:pt x="0" y="0"/>
                    <a:pt x="0" y="267"/>
                    <a:pt x="163" y="267"/>
                  </a:cubicBezTo>
                  <a:cubicBezTo>
                    <a:pt x="351" y="267"/>
                    <a:pt x="351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33"/>
            <p:cNvSpPr/>
            <p:nvPr/>
          </p:nvSpPr>
          <p:spPr>
            <a:xfrm flipH="1">
              <a:off x="3689107" y="3539732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33"/>
            <p:cNvSpPr/>
            <p:nvPr/>
          </p:nvSpPr>
          <p:spPr>
            <a:xfrm flipH="1">
              <a:off x="3614408" y="3496162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1" y="1"/>
                    <a:pt x="1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33"/>
            <p:cNvSpPr/>
            <p:nvPr/>
          </p:nvSpPr>
          <p:spPr>
            <a:xfrm flipH="1">
              <a:off x="3539710" y="3543982"/>
              <a:ext cx="13477" cy="10223"/>
            </a:xfrm>
            <a:custGeom>
              <a:avLst/>
              <a:gdLst/>
              <a:ahLst/>
              <a:cxnLst/>
              <a:rect l="l" t="t" r="r" b="b"/>
              <a:pathLst>
                <a:path w="352" h="267" extrusionOk="0">
                  <a:moveTo>
                    <a:pt x="163" y="0"/>
                  </a:moveTo>
                  <a:cubicBezTo>
                    <a:pt x="1" y="0"/>
                    <a:pt x="1" y="267"/>
                    <a:pt x="163" y="267"/>
                  </a:cubicBezTo>
                  <a:cubicBezTo>
                    <a:pt x="352" y="267"/>
                    <a:pt x="352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33"/>
            <p:cNvSpPr/>
            <p:nvPr/>
          </p:nvSpPr>
          <p:spPr>
            <a:xfrm flipH="1">
              <a:off x="3741139" y="3336313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1" y="273"/>
                    <a:pt x="351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33"/>
            <p:cNvSpPr/>
            <p:nvPr/>
          </p:nvSpPr>
          <p:spPr>
            <a:xfrm flipH="1">
              <a:off x="3697568" y="3298944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33"/>
            <p:cNvSpPr/>
            <p:nvPr/>
          </p:nvSpPr>
          <p:spPr>
            <a:xfrm flipH="1">
              <a:off x="3794933" y="3290751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2" y="273"/>
                    <a:pt x="352" y="0"/>
                    <a:pt x="16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98" name="Google Shape;3398;p33"/>
          <p:cNvSpPr/>
          <p:nvPr/>
        </p:nvSpPr>
        <p:spPr>
          <a:xfrm rot="6191567" flipH="1">
            <a:off x="8024787" y="-976497"/>
            <a:ext cx="2683379" cy="2138580"/>
          </a:xfrm>
          <a:custGeom>
            <a:avLst/>
            <a:gdLst/>
            <a:ahLst/>
            <a:cxnLst/>
            <a:rect l="l" t="t" r="r" b="b"/>
            <a:pathLst>
              <a:path w="12949" h="10320" extrusionOk="0">
                <a:moveTo>
                  <a:pt x="5030" y="0"/>
                </a:moveTo>
                <a:cubicBezTo>
                  <a:pt x="4569" y="0"/>
                  <a:pt x="4094" y="82"/>
                  <a:pt x="3620" y="273"/>
                </a:cubicBezTo>
                <a:cubicBezTo>
                  <a:pt x="1" y="1761"/>
                  <a:pt x="2204" y="7343"/>
                  <a:pt x="3466" y="8434"/>
                </a:cubicBezTo>
                <a:cubicBezTo>
                  <a:pt x="4280" y="9135"/>
                  <a:pt x="5185" y="9755"/>
                  <a:pt x="6294" y="10094"/>
                </a:cubicBezTo>
                <a:cubicBezTo>
                  <a:pt x="6796" y="10237"/>
                  <a:pt x="7348" y="10319"/>
                  <a:pt x="7918" y="10319"/>
                </a:cubicBezTo>
                <a:cubicBezTo>
                  <a:pt x="8631" y="10319"/>
                  <a:pt x="9373" y="10190"/>
                  <a:pt x="10084" y="9886"/>
                </a:cubicBezTo>
                <a:cubicBezTo>
                  <a:pt x="11383" y="9361"/>
                  <a:pt x="12536" y="8248"/>
                  <a:pt x="12763" y="7099"/>
                </a:cubicBezTo>
                <a:cubicBezTo>
                  <a:pt x="12948" y="6212"/>
                  <a:pt x="12573" y="5439"/>
                  <a:pt x="12043" y="4837"/>
                </a:cubicBezTo>
                <a:cubicBezTo>
                  <a:pt x="11496" y="4249"/>
                  <a:pt x="10799" y="3797"/>
                  <a:pt x="10179" y="3254"/>
                </a:cubicBezTo>
                <a:cubicBezTo>
                  <a:pt x="9275" y="2462"/>
                  <a:pt x="8578" y="1499"/>
                  <a:pt x="7560" y="820"/>
                </a:cubicBezTo>
                <a:cubicBezTo>
                  <a:pt x="6874" y="351"/>
                  <a:pt x="5983" y="0"/>
                  <a:pt x="503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9" name="Google Shape;3399;p33"/>
          <p:cNvSpPr/>
          <p:nvPr/>
        </p:nvSpPr>
        <p:spPr>
          <a:xfrm rot="337514">
            <a:off x="-1217776" y="4152624"/>
            <a:ext cx="2683362" cy="2138566"/>
          </a:xfrm>
          <a:custGeom>
            <a:avLst/>
            <a:gdLst/>
            <a:ahLst/>
            <a:cxnLst/>
            <a:rect l="l" t="t" r="r" b="b"/>
            <a:pathLst>
              <a:path w="12949" h="10320" extrusionOk="0">
                <a:moveTo>
                  <a:pt x="5030" y="0"/>
                </a:moveTo>
                <a:cubicBezTo>
                  <a:pt x="4569" y="0"/>
                  <a:pt x="4094" y="82"/>
                  <a:pt x="3620" y="273"/>
                </a:cubicBezTo>
                <a:cubicBezTo>
                  <a:pt x="1" y="1761"/>
                  <a:pt x="2204" y="7343"/>
                  <a:pt x="3466" y="8434"/>
                </a:cubicBezTo>
                <a:cubicBezTo>
                  <a:pt x="4280" y="9135"/>
                  <a:pt x="5185" y="9755"/>
                  <a:pt x="6294" y="10094"/>
                </a:cubicBezTo>
                <a:cubicBezTo>
                  <a:pt x="6796" y="10237"/>
                  <a:pt x="7348" y="10319"/>
                  <a:pt x="7918" y="10319"/>
                </a:cubicBezTo>
                <a:cubicBezTo>
                  <a:pt x="8631" y="10319"/>
                  <a:pt x="9373" y="10190"/>
                  <a:pt x="10084" y="9886"/>
                </a:cubicBezTo>
                <a:cubicBezTo>
                  <a:pt x="11383" y="9361"/>
                  <a:pt x="12536" y="8248"/>
                  <a:pt x="12763" y="7099"/>
                </a:cubicBezTo>
                <a:cubicBezTo>
                  <a:pt x="12948" y="6212"/>
                  <a:pt x="12573" y="5439"/>
                  <a:pt x="12043" y="4837"/>
                </a:cubicBezTo>
                <a:cubicBezTo>
                  <a:pt x="11496" y="4249"/>
                  <a:pt x="10799" y="3797"/>
                  <a:pt x="10179" y="3254"/>
                </a:cubicBezTo>
                <a:cubicBezTo>
                  <a:pt x="9275" y="2462"/>
                  <a:pt x="8578" y="1499"/>
                  <a:pt x="7560" y="820"/>
                </a:cubicBezTo>
                <a:cubicBezTo>
                  <a:pt x="6874" y="351"/>
                  <a:pt x="5983" y="0"/>
                  <a:pt x="50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00" name="Google Shape;3400;p33"/>
          <p:cNvGrpSpPr/>
          <p:nvPr/>
        </p:nvGrpSpPr>
        <p:grpSpPr>
          <a:xfrm rot="-5400000">
            <a:off x="24597" y="4320087"/>
            <a:ext cx="878525" cy="627975"/>
            <a:chOff x="142975" y="118750"/>
            <a:chExt cx="878525" cy="627975"/>
          </a:xfrm>
        </p:grpSpPr>
        <p:sp>
          <p:nvSpPr>
            <p:cNvPr id="3401" name="Google Shape;3401;p33"/>
            <p:cNvSpPr/>
            <p:nvPr/>
          </p:nvSpPr>
          <p:spPr>
            <a:xfrm>
              <a:off x="339616" y="466103"/>
              <a:ext cx="63379" cy="61703"/>
            </a:xfrm>
            <a:custGeom>
              <a:avLst/>
              <a:gdLst/>
              <a:ahLst/>
              <a:cxnLst/>
              <a:rect l="l" t="t" r="r" b="b"/>
              <a:pathLst>
                <a:path w="643" h="626" extrusionOk="0">
                  <a:moveTo>
                    <a:pt x="322" y="1"/>
                  </a:moveTo>
                  <a:cubicBezTo>
                    <a:pt x="285" y="1"/>
                    <a:pt x="245" y="1"/>
                    <a:pt x="208" y="19"/>
                  </a:cubicBezTo>
                  <a:cubicBezTo>
                    <a:pt x="172" y="37"/>
                    <a:pt x="132" y="60"/>
                    <a:pt x="95" y="96"/>
                  </a:cubicBezTo>
                  <a:cubicBezTo>
                    <a:pt x="77" y="114"/>
                    <a:pt x="59" y="150"/>
                    <a:pt x="41" y="191"/>
                  </a:cubicBezTo>
                  <a:cubicBezTo>
                    <a:pt x="18" y="227"/>
                    <a:pt x="0" y="263"/>
                    <a:pt x="18" y="304"/>
                  </a:cubicBezTo>
                  <a:lnTo>
                    <a:pt x="18" y="399"/>
                  </a:lnTo>
                  <a:cubicBezTo>
                    <a:pt x="41" y="435"/>
                    <a:pt x="59" y="489"/>
                    <a:pt x="95" y="530"/>
                  </a:cubicBezTo>
                  <a:cubicBezTo>
                    <a:pt x="132" y="548"/>
                    <a:pt x="154" y="566"/>
                    <a:pt x="172" y="584"/>
                  </a:cubicBezTo>
                  <a:cubicBezTo>
                    <a:pt x="208" y="602"/>
                    <a:pt x="267" y="625"/>
                    <a:pt x="322" y="625"/>
                  </a:cubicBezTo>
                  <a:cubicBezTo>
                    <a:pt x="358" y="625"/>
                    <a:pt x="398" y="602"/>
                    <a:pt x="435" y="584"/>
                  </a:cubicBezTo>
                  <a:cubicBezTo>
                    <a:pt x="471" y="584"/>
                    <a:pt x="512" y="566"/>
                    <a:pt x="548" y="530"/>
                  </a:cubicBezTo>
                  <a:cubicBezTo>
                    <a:pt x="566" y="489"/>
                    <a:pt x="607" y="471"/>
                    <a:pt x="607" y="435"/>
                  </a:cubicBezTo>
                  <a:cubicBezTo>
                    <a:pt x="625" y="399"/>
                    <a:pt x="643" y="358"/>
                    <a:pt x="643" y="304"/>
                  </a:cubicBezTo>
                  <a:cubicBezTo>
                    <a:pt x="625" y="286"/>
                    <a:pt x="625" y="245"/>
                    <a:pt x="625" y="227"/>
                  </a:cubicBezTo>
                  <a:cubicBezTo>
                    <a:pt x="607" y="173"/>
                    <a:pt x="584" y="132"/>
                    <a:pt x="548" y="96"/>
                  </a:cubicBezTo>
                  <a:cubicBezTo>
                    <a:pt x="530" y="78"/>
                    <a:pt x="512" y="60"/>
                    <a:pt x="471" y="37"/>
                  </a:cubicBezTo>
                  <a:cubicBezTo>
                    <a:pt x="435" y="19"/>
                    <a:pt x="380" y="1"/>
                    <a:pt x="322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33"/>
            <p:cNvSpPr/>
            <p:nvPr/>
          </p:nvSpPr>
          <p:spPr>
            <a:xfrm>
              <a:off x="415808" y="317660"/>
              <a:ext cx="54114" cy="54015"/>
            </a:xfrm>
            <a:custGeom>
              <a:avLst/>
              <a:gdLst/>
              <a:ahLst/>
              <a:cxnLst/>
              <a:rect l="l" t="t" r="r" b="b"/>
              <a:pathLst>
                <a:path w="549" h="548" extrusionOk="0">
                  <a:moveTo>
                    <a:pt x="286" y="0"/>
                  </a:moveTo>
                  <a:cubicBezTo>
                    <a:pt x="209" y="0"/>
                    <a:pt x="132" y="37"/>
                    <a:pt x="78" y="95"/>
                  </a:cubicBezTo>
                  <a:cubicBezTo>
                    <a:pt x="60" y="114"/>
                    <a:pt x="37" y="150"/>
                    <a:pt x="19" y="168"/>
                  </a:cubicBezTo>
                  <a:cubicBezTo>
                    <a:pt x="19" y="209"/>
                    <a:pt x="1" y="245"/>
                    <a:pt x="1" y="281"/>
                  </a:cubicBezTo>
                  <a:cubicBezTo>
                    <a:pt x="1" y="358"/>
                    <a:pt x="37" y="412"/>
                    <a:pt x="78" y="471"/>
                  </a:cubicBezTo>
                  <a:cubicBezTo>
                    <a:pt x="132" y="525"/>
                    <a:pt x="209" y="548"/>
                    <a:pt x="286" y="548"/>
                  </a:cubicBezTo>
                  <a:cubicBezTo>
                    <a:pt x="340" y="548"/>
                    <a:pt x="417" y="525"/>
                    <a:pt x="471" y="471"/>
                  </a:cubicBezTo>
                  <a:cubicBezTo>
                    <a:pt x="490" y="453"/>
                    <a:pt x="512" y="412"/>
                    <a:pt x="530" y="376"/>
                  </a:cubicBezTo>
                  <a:cubicBezTo>
                    <a:pt x="548" y="358"/>
                    <a:pt x="548" y="322"/>
                    <a:pt x="548" y="281"/>
                  </a:cubicBezTo>
                  <a:cubicBezTo>
                    <a:pt x="548" y="209"/>
                    <a:pt x="530" y="132"/>
                    <a:pt x="471" y="95"/>
                  </a:cubicBezTo>
                  <a:cubicBezTo>
                    <a:pt x="417" y="37"/>
                    <a:pt x="358" y="0"/>
                    <a:pt x="286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33"/>
            <p:cNvSpPr/>
            <p:nvPr/>
          </p:nvSpPr>
          <p:spPr>
            <a:xfrm>
              <a:off x="622305" y="380546"/>
              <a:ext cx="48298" cy="48692"/>
            </a:xfrm>
            <a:custGeom>
              <a:avLst/>
              <a:gdLst/>
              <a:ahLst/>
              <a:cxnLst/>
              <a:rect l="l" t="t" r="r" b="b"/>
              <a:pathLst>
                <a:path w="490" h="494" extrusionOk="0">
                  <a:moveTo>
                    <a:pt x="245" y="0"/>
                  </a:moveTo>
                  <a:cubicBezTo>
                    <a:pt x="204" y="0"/>
                    <a:pt x="186" y="23"/>
                    <a:pt x="150" y="23"/>
                  </a:cubicBezTo>
                  <a:cubicBezTo>
                    <a:pt x="114" y="41"/>
                    <a:pt x="91" y="59"/>
                    <a:pt x="73" y="77"/>
                  </a:cubicBezTo>
                  <a:cubicBezTo>
                    <a:pt x="55" y="95"/>
                    <a:pt x="37" y="136"/>
                    <a:pt x="19" y="154"/>
                  </a:cubicBezTo>
                  <a:cubicBezTo>
                    <a:pt x="0" y="190"/>
                    <a:pt x="0" y="208"/>
                    <a:pt x="0" y="249"/>
                  </a:cubicBezTo>
                  <a:cubicBezTo>
                    <a:pt x="0" y="267"/>
                    <a:pt x="0" y="285"/>
                    <a:pt x="19" y="321"/>
                  </a:cubicBezTo>
                  <a:cubicBezTo>
                    <a:pt x="19" y="362"/>
                    <a:pt x="37" y="398"/>
                    <a:pt x="73" y="416"/>
                  </a:cubicBezTo>
                  <a:cubicBezTo>
                    <a:pt x="91" y="435"/>
                    <a:pt x="114" y="453"/>
                    <a:pt x="132" y="453"/>
                  </a:cubicBezTo>
                  <a:cubicBezTo>
                    <a:pt x="168" y="475"/>
                    <a:pt x="204" y="493"/>
                    <a:pt x="245" y="493"/>
                  </a:cubicBezTo>
                  <a:cubicBezTo>
                    <a:pt x="281" y="493"/>
                    <a:pt x="299" y="493"/>
                    <a:pt x="340" y="475"/>
                  </a:cubicBezTo>
                  <a:cubicBezTo>
                    <a:pt x="376" y="453"/>
                    <a:pt x="394" y="453"/>
                    <a:pt x="412" y="416"/>
                  </a:cubicBezTo>
                  <a:cubicBezTo>
                    <a:pt x="430" y="398"/>
                    <a:pt x="453" y="380"/>
                    <a:pt x="471" y="340"/>
                  </a:cubicBezTo>
                  <a:cubicBezTo>
                    <a:pt x="489" y="321"/>
                    <a:pt x="489" y="285"/>
                    <a:pt x="489" y="249"/>
                  </a:cubicBezTo>
                  <a:cubicBezTo>
                    <a:pt x="489" y="226"/>
                    <a:pt x="489" y="208"/>
                    <a:pt x="471" y="190"/>
                  </a:cubicBezTo>
                  <a:cubicBezTo>
                    <a:pt x="471" y="154"/>
                    <a:pt x="453" y="113"/>
                    <a:pt x="412" y="77"/>
                  </a:cubicBezTo>
                  <a:cubicBezTo>
                    <a:pt x="394" y="59"/>
                    <a:pt x="376" y="59"/>
                    <a:pt x="376" y="41"/>
                  </a:cubicBezTo>
                  <a:cubicBezTo>
                    <a:pt x="340" y="23"/>
                    <a:pt x="281" y="0"/>
                    <a:pt x="245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33"/>
            <p:cNvSpPr/>
            <p:nvPr/>
          </p:nvSpPr>
          <p:spPr>
            <a:xfrm>
              <a:off x="659267" y="206180"/>
              <a:ext cx="37160" cy="38934"/>
            </a:xfrm>
            <a:custGeom>
              <a:avLst/>
              <a:gdLst/>
              <a:ahLst/>
              <a:cxnLst/>
              <a:rect l="l" t="t" r="r" b="b"/>
              <a:pathLst>
                <a:path w="377" h="395" extrusionOk="0">
                  <a:moveTo>
                    <a:pt x="191" y="0"/>
                  </a:moveTo>
                  <a:cubicBezTo>
                    <a:pt x="168" y="0"/>
                    <a:pt x="132" y="19"/>
                    <a:pt x="114" y="19"/>
                  </a:cubicBezTo>
                  <a:cubicBezTo>
                    <a:pt x="96" y="37"/>
                    <a:pt x="78" y="37"/>
                    <a:pt x="55" y="55"/>
                  </a:cubicBezTo>
                  <a:cubicBezTo>
                    <a:pt x="37" y="73"/>
                    <a:pt x="19" y="95"/>
                    <a:pt x="19" y="132"/>
                  </a:cubicBezTo>
                  <a:cubicBezTo>
                    <a:pt x="1" y="150"/>
                    <a:pt x="1" y="168"/>
                    <a:pt x="1" y="209"/>
                  </a:cubicBezTo>
                  <a:lnTo>
                    <a:pt x="1" y="245"/>
                  </a:lnTo>
                  <a:cubicBezTo>
                    <a:pt x="19" y="281"/>
                    <a:pt x="19" y="322"/>
                    <a:pt x="55" y="340"/>
                  </a:cubicBezTo>
                  <a:cubicBezTo>
                    <a:pt x="55" y="340"/>
                    <a:pt x="78" y="358"/>
                    <a:pt x="96" y="376"/>
                  </a:cubicBezTo>
                  <a:cubicBezTo>
                    <a:pt x="114" y="376"/>
                    <a:pt x="150" y="394"/>
                    <a:pt x="191" y="394"/>
                  </a:cubicBezTo>
                  <a:cubicBezTo>
                    <a:pt x="209" y="394"/>
                    <a:pt x="245" y="394"/>
                    <a:pt x="263" y="376"/>
                  </a:cubicBezTo>
                  <a:cubicBezTo>
                    <a:pt x="281" y="376"/>
                    <a:pt x="304" y="358"/>
                    <a:pt x="322" y="340"/>
                  </a:cubicBezTo>
                  <a:cubicBezTo>
                    <a:pt x="340" y="322"/>
                    <a:pt x="358" y="299"/>
                    <a:pt x="358" y="281"/>
                  </a:cubicBezTo>
                  <a:cubicBezTo>
                    <a:pt x="376" y="245"/>
                    <a:pt x="376" y="227"/>
                    <a:pt x="376" y="209"/>
                  </a:cubicBezTo>
                  <a:lnTo>
                    <a:pt x="376" y="150"/>
                  </a:lnTo>
                  <a:cubicBezTo>
                    <a:pt x="376" y="114"/>
                    <a:pt x="358" y="95"/>
                    <a:pt x="322" y="55"/>
                  </a:cubicBezTo>
                  <a:cubicBezTo>
                    <a:pt x="322" y="55"/>
                    <a:pt x="304" y="37"/>
                    <a:pt x="281" y="37"/>
                  </a:cubicBezTo>
                  <a:cubicBezTo>
                    <a:pt x="263" y="19"/>
                    <a:pt x="227" y="0"/>
                    <a:pt x="191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33"/>
            <p:cNvSpPr/>
            <p:nvPr/>
          </p:nvSpPr>
          <p:spPr>
            <a:xfrm>
              <a:off x="512600" y="558066"/>
              <a:ext cx="27796" cy="27993"/>
            </a:xfrm>
            <a:custGeom>
              <a:avLst/>
              <a:gdLst/>
              <a:ahLst/>
              <a:cxnLst/>
              <a:rect l="l" t="t" r="r" b="b"/>
              <a:pathLst>
                <a:path w="282" h="284" extrusionOk="0">
                  <a:moveTo>
                    <a:pt x="150" y="1"/>
                  </a:moveTo>
                  <a:cubicBezTo>
                    <a:pt x="138" y="1"/>
                    <a:pt x="126" y="9"/>
                    <a:pt x="114" y="9"/>
                  </a:cubicBezTo>
                  <a:cubicBezTo>
                    <a:pt x="73" y="9"/>
                    <a:pt x="37" y="49"/>
                    <a:pt x="19" y="68"/>
                  </a:cubicBezTo>
                  <a:cubicBezTo>
                    <a:pt x="19" y="86"/>
                    <a:pt x="1" y="104"/>
                    <a:pt x="1" y="122"/>
                  </a:cubicBezTo>
                  <a:cubicBezTo>
                    <a:pt x="1" y="144"/>
                    <a:pt x="1" y="163"/>
                    <a:pt x="19" y="181"/>
                  </a:cubicBezTo>
                  <a:cubicBezTo>
                    <a:pt x="19" y="217"/>
                    <a:pt x="37" y="235"/>
                    <a:pt x="73" y="258"/>
                  </a:cubicBezTo>
                  <a:cubicBezTo>
                    <a:pt x="102" y="270"/>
                    <a:pt x="128" y="283"/>
                    <a:pt x="154" y="283"/>
                  </a:cubicBezTo>
                  <a:cubicBezTo>
                    <a:pt x="165" y="283"/>
                    <a:pt x="175" y="281"/>
                    <a:pt x="186" y="276"/>
                  </a:cubicBezTo>
                  <a:cubicBezTo>
                    <a:pt x="209" y="276"/>
                    <a:pt x="245" y="235"/>
                    <a:pt x="263" y="217"/>
                  </a:cubicBezTo>
                  <a:cubicBezTo>
                    <a:pt x="281" y="199"/>
                    <a:pt x="281" y="163"/>
                    <a:pt x="281" y="144"/>
                  </a:cubicBezTo>
                  <a:cubicBezTo>
                    <a:pt x="281" y="122"/>
                    <a:pt x="281" y="104"/>
                    <a:pt x="263" y="86"/>
                  </a:cubicBezTo>
                  <a:cubicBezTo>
                    <a:pt x="263" y="68"/>
                    <a:pt x="263" y="49"/>
                    <a:pt x="245" y="49"/>
                  </a:cubicBezTo>
                  <a:cubicBezTo>
                    <a:pt x="227" y="31"/>
                    <a:pt x="209" y="9"/>
                    <a:pt x="186" y="9"/>
                  </a:cubicBezTo>
                  <a:lnTo>
                    <a:pt x="168" y="9"/>
                  </a:lnTo>
                  <a:cubicBezTo>
                    <a:pt x="162" y="3"/>
                    <a:pt x="156" y="1"/>
                    <a:pt x="150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33"/>
            <p:cNvSpPr/>
            <p:nvPr/>
          </p:nvSpPr>
          <p:spPr>
            <a:xfrm>
              <a:off x="547788" y="341710"/>
              <a:ext cx="37160" cy="37948"/>
            </a:xfrm>
            <a:custGeom>
              <a:avLst/>
              <a:gdLst/>
              <a:ahLst/>
              <a:cxnLst/>
              <a:rect l="l" t="t" r="r" b="b"/>
              <a:pathLst>
                <a:path w="377" h="385" extrusionOk="0">
                  <a:moveTo>
                    <a:pt x="191" y="1"/>
                  </a:moveTo>
                  <a:cubicBezTo>
                    <a:pt x="168" y="1"/>
                    <a:pt x="132" y="19"/>
                    <a:pt x="114" y="19"/>
                  </a:cubicBezTo>
                  <a:cubicBezTo>
                    <a:pt x="96" y="37"/>
                    <a:pt x="78" y="37"/>
                    <a:pt x="55" y="55"/>
                  </a:cubicBezTo>
                  <a:cubicBezTo>
                    <a:pt x="37" y="78"/>
                    <a:pt x="19" y="96"/>
                    <a:pt x="19" y="132"/>
                  </a:cubicBezTo>
                  <a:cubicBezTo>
                    <a:pt x="1" y="150"/>
                    <a:pt x="1" y="168"/>
                    <a:pt x="1" y="191"/>
                  </a:cubicBezTo>
                  <a:lnTo>
                    <a:pt x="1" y="245"/>
                  </a:lnTo>
                  <a:cubicBezTo>
                    <a:pt x="19" y="281"/>
                    <a:pt x="37" y="304"/>
                    <a:pt x="55" y="340"/>
                  </a:cubicBezTo>
                  <a:cubicBezTo>
                    <a:pt x="78" y="340"/>
                    <a:pt x="78" y="358"/>
                    <a:pt x="96" y="358"/>
                  </a:cubicBezTo>
                  <a:cubicBezTo>
                    <a:pt x="132" y="376"/>
                    <a:pt x="150" y="376"/>
                    <a:pt x="191" y="376"/>
                  </a:cubicBezTo>
                  <a:cubicBezTo>
                    <a:pt x="197" y="382"/>
                    <a:pt x="205" y="384"/>
                    <a:pt x="214" y="384"/>
                  </a:cubicBezTo>
                  <a:cubicBezTo>
                    <a:pt x="231" y="384"/>
                    <a:pt x="251" y="376"/>
                    <a:pt x="263" y="376"/>
                  </a:cubicBezTo>
                  <a:cubicBezTo>
                    <a:pt x="281" y="358"/>
                    <a:pt x="304" y="358"/>
                    <a:pt x="322" y="340"/>
                  </a:cubicBezTo>
                  <a:cubicBezTo>
                    <a:pt x="340" y="322"/>
                    <a:pt x="358" y="304"/>
                    <a:pt x="358" y="263"/>
                  </a:cubicBezTo>
                  <a:cubicBezTo>
                    <a:pt x="376" y="245"/>
                    <a:pt x="376" y="227"/>
                    <a:pt x="376" y="191"/>
                  </a:cubicBezTo>
                  <a:lnTo>
                    <a:pt x="376" y="150"/>
                  </a:lnTo>
                  <a:cubicBezTo>
                    <a:pt x="358" y="114"/>
                    <a:pt x="340" y="96"/>
                    <a:pt x="322" y="55"/>
                  </a:cubicBezTo>
                  <a:cubicBezTo>
                    <a:pt x="304" y="55"/>
                    <a:pt x="304" y="37"/>
                    <a:pt x="281" y="37"/>
                  </a:cubicBezTo>
                  <a:cubicBezTo>
                    <a:pt x="263" y="19"/>
                    <a:pt x="227" y="1"/>
                    <a:pt x="191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33"/>
            <p:cNvSpPr/>
            <p:nvPr/>
          </p:nvSpPr>
          <p:spPr>
            <a:xfrm>
              <a:off x="299006" y="273107"/>
              <a:ext cx="40708" cy="40216"/>
            </a:xfrm>
            <a:custGeom>
              <a:avLst/>
              <a:gdLst/>
              <a:ahLst/>
              <a:cxnLst/>
              <a:rect l="l" t="t" r="r" b="b"/>
              <a:pathLst>
                <a:path w="413" h="408" extrusionOk="0">
                  <a:moveTo>
                    <a:pt x="245" y="0"/>
                  </a:moveTo>
                  <a:cubicBezTo>
                    <a:pt x="204" y="0"/>
                    <a:pt x="186" y="0"/>
                    <a:pt x="168" y="18"/>
                  </a:cubicBezTo>
                  <a:cubicBezTo>
                    <a:pt x="132" y="18"/>
                    <a:pt x="114" y="36"/>
                    <a:pt x="91" y="54"/>
                  </a:cubicBezTo>
                  <a:cubicBezTo>
                    <a:pt x="73" y="54"/>
                    <a:pt x="55" y="72"/>
                    <a:pt x="37" y="113"/>
                  </a:cubicBezTo>
                  <a:cubicBezTo>
                    <a:pt x="19" y="131"/>
                    <a:pt x="19" y="149"/>
                    <a:pt x="19" y="186"/>
                  </a:cubicBezTo>
                  <a:cubicBezTo>
                    <a:pt x="1" y="208"/>
                    <a:pt x="19" y="226"/>
                    <a:pt x="19" y="262"/>
                  </a:cubicBezTo>
                  <a:cubicBezTo>
                    <a:pt x="19" y="281"/>
                    <a:pt x="37" y="299"/>
                    <a:pt x="37" y="299"/>
                  </a:cubicBezTo>
                  <a:cubicBezTo>
                    <a:pt x="55" y="339"/>
                    <a:pt x="73" y="357"/>
                    <a:pt x="114" y="376"/>
                  </a:cubicBezTo>
                  <a:cubicBezTo>
                    <a:pt x="132" y="394"/>
                    <a:pt x="150" y="394"/>
                    <a:pt x="168" y="394"/>
                  </a:cubicBezTo>
                  <a:cubicBezTo>
                    <a:pt x="177" y="403"/>
                    <a:pt x="192" y="407"/>
                    <a:pt x="209" y="407"/>
                  </a:cubicBezTo>
                  <a:cubicBezTo>
                    <a:pt x="226" y="407"/>
                    <a:pt x="245" y="403"/>
                    <a:pt x="263" y="394"/>
                  </a:cubicBezTo>
                  <a:cubicBezTo>
                    <a:pt x="281" y="394"/>
                    <a:pt x="299" y="394"/>
                    <a:pt x="317" y="376"/>
                  </a:cubicBezTo>
                  <a:cubicBezTo>
                    <a:pt x="340" y="357"/>
                    <a:pt x="376" y="339"/>
                    <a:pt x="394" y="299"/>
                  </a:cubicBezTo>
                  <a:cubicBezTo>
                    <a:pt x="394" y="299"/>
                    <a:pt x="394" y="281"/>
                    <a:pt x="412" y="262"/>
                  </a:cubicBezTo>
                  <a:lnTo>
                    <a:pt x="412" y="167"/>
                  </a:lnTo>
                  <a:lnTo>
                    <a:pt x="412" y="149"/>
                  </a:lnTo>
                  <a:cubicBezTo>
                    <a:pt x="394" y="131"/>
                    <a:pt x="394" y="113"/>
                    <a:pt x="376" y="72"/>
                  </a:cubicBezTo>
                  <a:cubicBezTo>
                    <a:pt x="358" y="54"/>
                    <a:pt x="340" y="36"/>
                    <a:pt x="317" y="36"/>
                  </a:cubicBezTo>
                  <a:cubicBezTo>
                    <a:pt x="299" y="18"/>
                    <a:pt x="263" y="18"/>
                    <a:pt x="245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33"/>
            <p:cNvSpPr/>
            <p:nvPr/>
          </p:nvSpPr>
          <p:spPr>
            <a:xfrm>
              <a:off x="142975" y="434462"/>
              <a:ext cx="29472" cy="28190"/>
            </a:xfrm>
            <a:custGeom>
              <a:avLst/>
              <a:gdLst/>
              <a:ahLst/>
              <a:cxnLst/>
              <a:rect l="l" t="t" r="r" b="b"/>
              <a:pathLst>
                <a:path w="299" h="286" extrusionOk="0">
                  <a:moveTo>
                    <a:pt x="132" y="1"/>
                  </a:moveTo>
                  <a:cubicBezTo>
                    <a:pt x="113" y="1"/>
                    <a:pt x="91" y="1"/>
                    <a:pt x="91" y="19"/>
                  </a:cubicBezTo>
                  <a:cubicBezTo>
                    <a:pt x="73" y="19"/>
                    <a:pt x="73" y="19"/>
                    <a:pt x="55" y="41"/>
                  </a:cubicBezTo>
                  <a:cubicBezTo>
                    <a:pt x="55" y="41"/>
                    <a:pt x="37" y="41"/>
                    <a:pt x="37" y="59"/>
                  </a:cubicBezTo>
                  <a:cubicBezTo>
                    <a:pt x="18" y="59"/>
                    <a:pt x="18" y="78"/>
                    <a:pt x="18" y="96"/>
                  </a:cubicBezTo>
                  <a:cubicBezTo>
                    <a:pt x="0" y="114"/>
                    <a:pt x="0" y="132"/>
                    <a:pt x="0" y="154"/>
                  </a:cubicBezTo>
                  <a:lnTo>
                    <a:pt x="0" y="191"/>
                  </a:lnTo>
                  <a:cubicBezTo>
                    <a:pt x="18" y="191"/>
                    <a:pt x="18" y="209"/>
                    <a:pt x="18" y="209"/>
                  </a:cubicBezTo>
                  <a:cubicBezTo>
                    <a:pt x="37" y="227"/>
                    <a:pt x="37" y="227"/>
                    <a:pt x="37" y="245"/>
                  </a:cubicBezTo>
                  <a:cubicBezTo>
                    <a:pt x="55" y="245"/>
                    <a:pt x="55" y="268"/>
                    <a:pt x="73" y="268"/>
                  </a:cubicBezTo>
                  <a:cubicBezTo>
                    <a:pt x="73" y="268"/>
                    <a:pt x="91" y="286"/>
                    <a:pt x="113" y="286"/>
                  </a:cubicBezTo>
                  <a:lnTo>
                    <a:pt x="204" y="286"/>
                  </a:lnTo>
                  <a:lnTo>
                    <a:pt x="245" y="245"/>
                  </a:lnTo>
                  <a:lnTo>
                    <a:pt x="263" y="227"/>
                  </a:lnTo>
                  <a:cubicBezTo>
                    <a:pt x="281" y="209"/>
                    <a:pt x="281" y="209"/>
                    <a:pt x="281" y="191"/>
                  </a:cubicBezTo>
                  <a:cubicBezTo>
                    <a:pt x="299" y="173"/>
                    <a:pt x="299" y="154"/>
                    <a:pt x="299" y="154"/>
                  </a:cubicBezTo>
                  <a:lnTo>
                    <a:pt x="299" y="114"/>
                  </a:lnTo>
                  <a:cubicBezTo>
                    <a:pt x="281" y="96"/>
                    <a:pt x="281" y="78"/>
                    <a:pt x="263" y="59"/>
                  </a:cubicBezTo>
                  <a:lnTo>
                    <a:pt x="245" y="41"/>
                  </a:lnTo>
                  <a:lnTo>
                    <a:pt x="227" y="19"/>
                  </a:lnTo>
                  <a:cubicBezTo>
                    <a:pt x="204" y="19"/>
                    <a:pt x="186" y="1"/>
                    <a:pt x="186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33"/>
            <p:cNvSpPr/>
            <p:nvPr/>
          </p:nvSpPr>
          <p:spPr>
            <a:xfrm>
              <a:off x="367707" y="174539"/>
              <a:ext cx="62985" cy="63379"/>
            </a:xfrm>
            <a:custGeom>
              <a:avLst/>
              <a:gdLst/>
              <a:ahLst/>
              <a:cxnLst/>
              <a:rect l="l" t="t" r="r" b="b"/>
              <a:pathLst>
                <a:path w="639" h="643" extrusionOk="0">
                  <a:moveTo>
                    <a:pt x="322" y="0"/>
                  </a:moveTo>
                  <a:cubicBezTo>
                    <a:pt x="281" y="0"/>
                    <a:pt x="245" y="0"/>
                    <a:pt x="186" y="18"/>
                  </a:cubicBezTo>
                  <a:cubicBezTo>
                    <a:pt x="150" y="36"/>
                    <a:pt x="132" y="55"/>
                    <a:pt x="95" y="95"/>
                  </a:cubicBezTo>
                  <a:cubicBezTo>
                    <a:pt x="55" y="113"/>
                    <a:pt x="37" y="150"/>
                    <a:pt x="18" y="190"/>
                  </a:cubicBezTo>
                  <a:cubicBezTo>
                    <a:pt x="0" y="226"/>
                    <a:pt x="0" y="281"/>
                    <a:pt x="0" y="321"/>
                  </a:cubicBezTo>
                  <a:cubicBezTo>
                    <a:pt x="0" y="340"/>
                    <a:pt x="0" y="376"/>
                    <a:pt x="18" y="394"/>
                  </a:cubicBezTo>
                  <a:cubicBezTo>
                    <a:pt x="18" y="453"/>
                    <a:pt x="55" y="507"/>
                    <a:pt x="95" y="548"/>
                  </a:cubicBezTo>
                  <a:cubicBezTo>
                    <a:pt x="150" y="602"/>
                    <a:pt x="227" y="643"/>
                    <a:pt x="322" y="643"/>
                  </a:cubicBezTo>
                  <a:cubicBezTo>
                    <a:pt x="358" y="643"/>
                    <a:pt x="412" y="643"/>
                    <a:pt x="453" y="620"/>
                  </a:cubicBezTo>
                  <a:cubicBezTo>
                    <a:pt x="489" y="602"/>
                    <a:pt x="525" y="584"/>
                    <a:pt x="548" y="548"/>
                  </a:cubicBezTo>
                  <a:cubicBezTo>
                    <a:pt x="584" y="507"/>
                    <a:pt x="602" y="489"/>
                    <a:pt x="620" y="435"/>
                  </a:cubicBezTo>
                  <a:cubicBezTo>
                    <a:pt x="638" y="394"/>
                    <a:pt x="638" y="358"/>
                    <a:pt x="638" y="321"/>
                  </a:cubicBezTo>
                  <a:lnTo>
                    <a:pt x="638" y="226"/>
                  </a:lnTo>
                  <a:cubicBezTo>
                    <a:pt x="620" y="168"/>
                    <a:pt x="584" y="131"/>
                    <a:pt x="548" y="95"/>
                  </a:cubicBezTo>
                  <a:cubicBezTo>
                    <a:pt x="489" y="36"/>
                    <a:pt x="412" y="0"/>
                    <a:pt x="322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33"/>
            <p:cNvSpPr/>
            <p:nvPr/>
          </p:nvSpPr>
          <p:spPr>
            <a:xfrm>
              <a:off x="757834" y="399077"/>
              <a:ext cx="38934" cy="34893"/>
            </a:xfrm>
            <a:custGeom>
              <a:avLst/>
              <a:gdLst/>
              <a:ahLst/>
              <a:cxnLst/>
              <a:rect l="l" t="t" r="r" b="b"/>
              <a:pathLst>
                <a:path w="395" h="354" extrusionOk="0">
                  <a:moveTo>
                    <a:pt x="205" y="1"/>
                  </a:moveTo>
                  <a:cubicBezTo>
                    <a:pt x="160" y="1"/>
                    <a:pt x="109" y="16"/>
                    <a:pt x="73" y="38"/>
                  </a:cubicBezTo>
                  <a:cubicBezTo>
                    <a:pt x="55" y="61"/>
                    <a:pt x="37" y="79"/>
                    <a:pt x="19" y="97"/>
                  </a:cubicBezTo>
                  <a:cubicBezTo>
                    <a:pt x="1" y="115"/>
                    <a:pt x="1" y="152"/>
                    <a:pt x="1" y="174"/>
                  </a:cubicBezTo>
                  <a:cubicBezTo>
                    <a:pt x="1" y="210"/>
                    <a:pt x="1" y="228"/>
                    <a:pt x="19" y="265"/>
                  </a:cubicBezTo>
                  <a:cubicBezTo>
                    <a:pt x="37" y="287"/>
                    <a:pt x="55" y="305"/>
                    <a:pt x="73" y="323"/>
                  </a:cubicBezTo>
                  <a:cubicBezTo>
                    <a:pt x="108" y="345"/>
                    <a:pt x="154" y="353"/>
                    <a:pt x="198" y="353"/>
                  </a:cubicBezTo>
                  <a:cubicBezTo>
                    <a:pt x="229" y="353"/>
                    <a:pt x="259" y="349"/>
                    <a:pt x="281" y="342"/>
                  </a:cubicBezTo>
                  <a:cubicBezTo>
                    <a:pt x="281" y="323"/>
                    <a:pt x="299" y="323"/>
                    <a:pt x="322" y="305"/>
                  </a:cubicBezTo>
                  <a:cubicBezTo>
                    <a:pt x="358" y="287"/>
                    <a:pt x="394" y="228"/>
                    <a:pt x="394" y="174"/>
                  </a:cubicBezTo>
                  <a:cubicBezTo>
                    <a:pt x="394" y="133"/>
                    <a:pt x="358" y="79"/>
                    <a:pt x="322" y="61"/>
                  </a:cubicBezTo>
                  <a:cubicBezTo>
                    <a:pt x="299" y="38"/>
                    <a:pt x="281" y="38"/>
                    <a:pt x="281" y="20"/>
                  </a:cubicBezTo>
                  <a:cubicBezTo>
                    <a:pt x="260" y="7"/>
                    <a:pt x="234" y="1"/>
                    <a:pt x="205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33"/>
            <p:cNvSpPr/>
            <p:nvPr/>
          </p:nvSpPr>
          <p:spPr>
            <a:xfrm>
              <a:off x="707466" y="577583"/>
              <a:ext cx="76390" cy="73433"/>
            </a:xfrm>
            <a:custGeom>
              <a:avLst/>
              <a:gdLst/>
              <a:ahLst/>
              <a:cxnLst/>
              <a:rect l="l" t="t" r="r" b="b"/>
              <a:pathLst>
                <a:path w="775" h="745" extrusionOk="0">
                  <a:moveTo>
                    <a:pt x="358" y="1"/>
                  </a:moveTo>
                  <a:cubicBezTo>
                    <a:pt x="304" y="1"/>
                    <a:pt x="245" y="19"/>
                    <a:pt x="191" y="60"/>
                  </a:cubicBezTo>
                  <a:cubicBezTo>
                    <a:pt x="114" y="96"/>
                    <a:pt x="59" y="150"/>
                    <a:pt x="41" y="227"/>
                  </a:cubicBezTo>
                  <a:cubicBezTo>
                    <a:pt x="1" y="286"/>
                    <a:pt x="1" y="340"/>
                    <a:pt x="1" y="417"/>
                  </a:cubicBezTo>
                  <a:cubicBezTo>
                    <a:pt x="19" y="489"/>
                    <a:pt x="59" y="566"/>
                    <a:pt x="114" y="625"/>
                  </a:cubicBezTo>
                  <a:lnTo>
                    <a:pt x="114" y="643"/>
                  </a:lnTo>
                  <a:cubicBezTo>
                    <a:pt x="188" y="717"/>
                    <a:pt x="294" y="744"/>
                    <a:pt x="391" y="744"/>
                  </a:cubicBezTo>
                  <a:cubicBezTo>
                    <a:pt x="419" y="744"/>
                    <a:pt x="446" y="742"/>
                    <a:pt x="471" y="738"/>
                  </a:cubicBezTo>
                  <a:cubicBezTo>
                    <a:pt x="607" y="697"/>
                    <a:pt x="697" y="602"/>
                    <a:pt x="738" y="471"/>
                  </a:cubicBezTo>
                  <a:cubicBezTo>
                    <a:pt x="774" y="340"/>
                    <a:pt x="738" y="209"/>
                    <a:pt x="643" y="114"/>
                  </a:cubicBezTo>
                  <a:cubicBezTo>
                    <a:pt x="607" y="60"/>
                    <a:pt x="548" y="37"/>
                    <a:pt x="471" y="19"/>
                  </a:cubicBezTo>
                  <a:cubicBezTo>
                    <a:pt x="444" y="10"/>
                    <a:pt x="411" y="5"/>
                    <a:pt x="378" y="5"/>
                  </a:cubicBezTo>
                  <a:cubicBezTo>
                    <a:pt x="345" y="5"/>
                    <a:pt x="313" y="10"/>
                    <a:pt x="286" y="19"/>
                  </a:cubicBezTo>
                  <a:cubicBezTo>
                    <a:pt x="304" y="1"/>
                    <a:pt x="340" y="1"/>
                    <a:pt x="381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33"/>
            <p:cNvSpPr/>
            <p:nvPr/>
          </p:nvSpPr>
          <p:spPr>
            <a:xfrm>
              <a:off x="876508" y="356397"/>
              <a:ext cx="33513" cy="37554"/>
            </a:xfrm>
            <a:custGeom>
              <a:avLst/>
              <a:gdLst/>
              <a:ahLst/>
              <a:cxnLst/>
              <a:rect l="l" t="t" r="r" b="b"/>
              <a:pathLst>
                <a:path w="340" h="381" extrusionOk="0">
                  <a:moveTo>
                    <a:pt x="172" y="1"/>
                  </a:moveTo>
                  <a:cubicBezTo>
                    <a:pt x="154" y="19"/>
                    <a:pt x="136" y="19"/>
                    <a:pt x="113" y="19"/>
                  </a:cubicBezTo>
                  <a:cubicBezTo>
                    <a:pt x="113" y="19"/>
                    <a:pt x="95" y="19"/>
                    <a:pt x="77" y="42"/>
                  </a:cubicBezTo>
                  <a:cubicBezTo>
                    <a:pt x="59" y="42"/>
                    <a:pt x="59" y="60"/>
                    <a:pt x="41" y="78"/>
                  </a:cubicBezTo>
                  <a:cubicBezTo>
                    <a:pt x="23" y="96"/>
                    <a:pt x="23" y="114"/>
                    <a:pt x="0" y="132"/>
                  </a:cubicBezTo>
                  <a:lnTo>
                    <a:pt x="0" y="173"/>
                  </a:lnTo>
                  <a:lnTo>
                    <a:pt x="0" y="245"/>
                  </a:lnTo>
                  <a:cubicBezTo>
                    <a:pt x="23" y="286"/>
                    <a:pt x="23" y="304"/>
                    <a:pt x="41" y="322"/>
                  </a:cubicBezTo>
                  <a:cubicBezTo>
                    <a:pt x="77" y="358"/>
                    <a:pt x="113" y="381"/>
                    <a:pt x="172" y="381"/>
                  </a:cubicBezTo>
                  <a:cubicBezTo>
                    <a:pt x="190" y="381"/>
                    <a:pt x="208" y="381"/>
                    <a:pt x="226" y="358"/>
                  </a:cubicBezTo>
                  <a:cubicBezTo>
                    <a:pt x="249" y="358"/>
                    <a:pt x="267" y="340"/>
                    <a:pt x="285" y="322"/>
                  </a:cubicBezTo>
                  <a:cubicBezTo>
                    <a:pt x="303" y="304"/>
                    <a:pt x="321" y="286"/>
                    <a:pt x="321" y="245"/>
                  </a:cubicBezTo>
                  <a:cubicBezTo>
                    <a:pt x="339" y="227"/>
                    <a:pt x="339" y="191"/>
                    <a:pt x="321" y="173"/>
                  </a:cubicBezTo>
                  <a:lnTo>
                    <a:pt x="321" y="132"/>
                  </a:lnTo>
                  <a:cubicBezTo>
                    <a:pt x="321" y="114"/>
                    <a:pt x="303" y="96"/>
                    <a:pt x="303" y="96"/>
                  </a:cubicBezTo>
                  <a:cubicBezTo>
                    <a:pt x="303" y="78"/>
                    <a:pt x="285" y="60"/>
                    <a:pt x="267" y="42"/>
                  </a:cubicBezTo>
                  <a:cubicBezTo>
                    <a:pt x="249" y="42"/>
                    <a:pt x="249" y="19"/>
                    <a:pt x="226" y="19"/>
                  </a:cubicBezTo>
                  <a:cubicBezTo>
                    <a:pt x="208" y="19"/>
                    <a:pt x="190" y="1"/>
                    <a:pt x="172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33"/>
            <p:cNvSpPr/>
            <p:nvPr/>
          </p:nvSpPr>
          <p:spPr>
            <a:xfrm>
              <a:off x="887646" y="501390"/>
              <a:ext cx="58056" cy="44651"/>
            </a:xfrm>
            <a:custGeom>
              <a:avLst/>
              <a:gdLst/>
              <a:ahLst/>
              <a:cxnLst/>
              <a:rect l="l" t="t" r="r" b="b"/>
              <a:pathLst>
                <a:path w="589" h="453" extrusionOk="0">
                  <a:moveTo>
                    <a:pt x="303" y="0"/>
                  </a:moveTo>
                  <a:cubicBezTo>
                    <a:pt x="0" y="0"/>
                    <a:pt x="0" y="453"/>
                    <a:pt x="303" y="453"/>
                  </a:cubicBezTo>
                  <a:cubicBezTo>
                    <a:pt x="588" y="453"/>
                    <a:pt x="588" y="0"/>
                    <a:pt x="303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33"/>
            <p:cNvSpPr/>
            <p:nvPr/>
          </p:nvSpPr>
          <p:spPr>
            <a:xfrm>
              <a:off x="361892" y="673588"/>
              <a:ext cx="48692" cy="47214"/>
            </a:xfrm>
            <a:custGeom>
              <a:avLst/>
              <a:gdLst/>
              <a:ahLst/>
              <a:cxnLst/>
              <a:rect l="l" t="t" r="r" b="b"/>
              <a:pathLst>
                <a:path w="494" h="479" extrusionOk="0">
                  <a:moveTo>
                    <a:pt x="214" y="1"/>
                  </a:moveTo>
                  <a:cubicBezTo>
                    <a:pt x="189" y="1"/>
                    <a:pt x="167" y="14"/>
                    <a:pt x="154" y="27"/>
                  </a:cubicBezTo>
                  <a:cubicBezTo>
                    <a:pt x="114" y="27"/>
                    <a:pt x="96" y="45"/>
                    <a:pt x="77" y="63"/>
                  </a:cubicBezTo>
                  <a:cubicBezTo>
                    <a:pt x="41" y="81"/>
                    <a:pt x="41" y="122"/>
                    <a:pt x="19" y="140"/>
                  </a:cubicBezTo>
                  <a:cubicBezTo>
                    <a:pt x="1" y="176"/>
                    <a:pt x="1" y="217"/>
                    <a:pt x="1" y="235"/>
                  </a:cubicBezTo>
                  <a:lnTo>
                    <a:pt x="1" y="307"/>
                  </a:lnTo>
                  <a:cubicBezTo>
                    <a:pt x="19" y="348"/>
                    <a:pt x="41" y="384"/>
                    <a:pt x="77" y="402"/>
                  </a:cubicBezTo>
                  <a:cubicBezTo>
                    <a:pt x="96" y="420"/>
                    <a:pt x="96" y="443"/>
                    <a:pt x="114" y="443"/>
                  </a:cubicBezTo>
                  <a:cubicBezTo>
                    <a:pt x="154" y="479"/>
                    <a:pt x="191" y="479"/>
                    <a:pt x="245" y="479"/>
                  </a:cubicBezTo>
                  <a:cubicBezTo>
                    <a:pt x="267" y="479"/>
                    <a:pt x="304" y="479"/>
                    <a:pt x="340" y="461"/>
                  </a:cubicBezTo>
                  <a:cubicBezTo>
                    <a:pt x="358" y="461"/>
                    <a:pt x="399" y="443"/>
                    <a:pt x="417" y="402"/>
                  </a:cubicBezTo>
                  <a:cubicBezTo>
                    <a:pt x="435" y="384"/>
                    <a:pt x="453" y="366"/>
                    <a:pt x="453" y="330"/>
                  </a:cubicBezTo>
                  <a:cubicBezTo>
                    <a:pt x="471" y="307"/>
                    <a:pt x="494" y="271"/>
                    <a:pt x="471" y="235"/>
                  </a:cubicBezTo>
                  <a:lnTo>
                    <a:pt x="471" y="176"/>
                  </a:lnTo>
                  <a:cubicBezTo>
                    <a:pt x="453" y="140"/>
                    <a:pt x="435" y="103"/>
                    <a:pt x="417" y="63"/>
                  </a:cubicBezTo>
                  <a:cubicBezTo>
                    <a:pt x="399" y="63"/>
                    <a:pt x="381" y="45"/>
                    <a:pt x="358" y="27"/>
                  </a:cubicBezTo>
                  <a:cubicBezTo>
                    <a:pt x="322" y="8"/>
                    <a:pt x="286" y="8"/>
                    <a:pt x="245" y="8"/>
                  </a:cubicBezTo>
                  <a:cubicBezTo>
                    <a:pt x="234" y="3"/>
                    <a:pt x="224" y="1"/>
                    <a:pt x="214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33"/>
            <p:cNvSpPr/>
            <p:nvPr/>
          </p:nvSpPr>
          <p:spPr>
            <a:xfrm>
              <a:off x="570163" y="717155"/>
              <a:ext cx="31739" cy="29570"/>
            </a:xfrm>
            <a:custGeom>
              <a:avLst/>
              <a:gdLst/>
              <a:ahLst/>
              <a:cxnLst/>
              <a:rect l="l" t="t" r="r" b="b"/>
              <a:pathLst>
                <a:path w="322" h="300" extrusionOk="0">
                  <a:moveTo>
                    <a:pt x="168" y="1"/>
                  </a:moveTo>
                  <a:cubicBezTo>
                    <a:pt x="131" y="1"/>
                    <a:pt x="113" y="1"/>
                    <a:pt x="95" y="19"/>
                  </a:cubicBezTo>
                  <a:cubicBezTo>
                    <a:pt x="77" y="19"/>
                    <a:pt x="77" y="19"/>
                    <a:pt x="54" y="37"/>
                  </a:cubicBezTo>
                  <a:cubicBezTo>
                    <a:pt x="36" y="37"/>
                    <a:pt x="18" y="55"/>
                    <a:pt x="18" y="73"/>
                  </a:cubicBezTo>
                  <a:cubicBezTo>
                    <a:pt x="0" y="91"/>
                    <a:pt x="0" y="114"/>
                    <a:pt x="0" y="150"/>
                  </a:cubicBezTo>
                  <a:cubicBezTo>
                    <a:pt x="0" y="168"/>
                    <a:pt x="0" y="186"/>
                    <a:pt x="18" y="204"/>
                  </a:cubicBezTo>
                  <a:cubicBezTo>
                    <a:pt x="18" y="227"/>
                    <a:pt x="36" y="245"/>
                    <a:pt x="54" y="263"/>
                  </a:cubicBezTo>
                  <a:cubicBezTo>
                    <a:pt x="77" y="263"/>
                    <a:pt x="77" y="263"/>
                    <a:pt x="95" y="281"/>
                  </a:cubicBezTo>
                  <a:cubicBezTo>
                    <a:pt x="113" y="281"/>
                    <a:pt x="131" y="299"/>
                    <a:pt x="168" y="299"/>
                  </a:cubicBezTo>
                  <a:cubicBezTo>
                    <a:pt x="190" y="299"/>
                    <a:pt x="226" y="281"/>
                    <a:pt x="244" y="281"/>
                  </a:cubicBezTo>
                  <a:cubicBezTo>
                    <a:pt x="281" y="245"/>
                    <a:pt x="321" y="186"/>
                    <a:pt x="321" y="150"/>
                  </a:cubicBezTo>
                  <a:cubicBezTo>
                    <a:pt x="321" y="91"/>
                    <a:pt x="281" y="37"/>
                    <a:pt x="244" y="19"/>
                  </a:cubicBezTo>
                  <a:cubicBezTo>
                    <a:pt x="226" y="1"/>
                    <a:pt x="190" y="1"/>
                    <a:pt x="168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33"/>
            <p:cNvSpPr/>
            <p:nvPr/>
          </p:nvSpPr>
          <p:spPr>
            <a:xfrm>
              <a:off x="834125" y="616813"/>
              <a:ext cx="85261" cy="85261"/>
            </a:xfrm>
            <a:custGeom>
              <a:avLst/>
              <a:gdLst/>
              <a:ahLst/>
              <a:cxnLst/>
              <a:rect l="l" t="t" r="r" b="b"/>
              <a:pathLst>
                <a:path w="865" h="865" extrusionOk="0">
                  <a:moveTo>
                    <a:pt x="430" y="1"/>
                  </a:moveTo>
                  <a:cubicBezTo>
                    <a:pt x="376" y="1"/>
                    <a:pt x="317" y="19"/>
                    <a:pt x="263" y="37"/>
                  </a:cubicBezTo>
                  <a:cubicBezTo>
                    <a:pt x="226" y="55"/>
                    <a:pt x="168" y="91"/>
                    <a:pt x="131" y="132"/>
                  </a:cubicBezTo>
                  <a:cubicBezTo>
                    <a:pt x="91" y="168"/>
                    <a:pt x="55" y="227"/>
                    <a:pt x="36" y="263"/>
                  </a:cubicBezTo>
                  <a:cubicBezTo>
                    <a:pt x="18" y="318"/>
                    <a:pt x="0" y="376"/>
                    <a:pt x="0" y="431"/>
                  </a:cubicBezTo>
                  <a:cubicBezTo>
                    <a:pt x="18" y="471"/>
                    <a:pt x="18" y="508"/>
                    <a:pt x="18" y="544"/>
                  </a:cubicBezTo>
                  <a:cubicBezTo>
                    <a:pt x="36" y="621"/>
                    <a:pt x="73" y="679"/>
                    <a:pt x="131" y="734"/>
                  </a:cubicBezTo>
                  <a:cubicBezTo>
                    <a:pt x="168" y="752"/>
                    <a:pt x="186" y="793"/>
                    <a:pt x="226" y="811"/>
                  </a:cubicBezTo>
                  <a:cubicBezTo>
                    <a:pt x="281" y="847"/>
                    <a:pt x="358" y="865"/>
                    <a:pt x="430" y="865"/>
                  </a:cubicBezTo>
                  <a:cubicBezTo>
                    <a:pt x="489" y="865"/>
                    <a:pt x="543" y="847"/>
                    <a:pt x="602" y="829"/>
                  </a:cubicBezTo>
                  <a:cubicBezTo>
                    <a:pt x="656" y="811"/>
                    <a:pt x="697" y="770"/>
                    <a:pt x="733" y="734"/>
                  </a:cubicBezTo>
                  <a:cubicBezTo>
                    <a:pt x="769" y="698"/>
                    <a:pt x="810" y="657"/>
                    <a:pt x="828" y="603"/>
                  </a:cubicBezTo>
                  <a:cubicBezTo>
                    <a:pt x="846" y="544"/>
                    <a:pt x="864" y="489"/>
                    <a:pt x="864" y="431"/>
                  </a:cubicBezTo>
                  <a:cubicBezTo>
                    <a:pt x="864" y="394"/>
                    <a:pt x="846" y="358"/>
                    <a:pt x="846" y="318"/>
                  </a:cubicBezTo>
                  <a:cubicBezTo>
                    <a:pt x="828" y="245"/>
                    <a:pt x="792" y="186"/>
                    <a:pt x="733" y="132"/>
                  </a:cubicBezTo>
                  <a:cubicBezTo>
                    <a:pt x="715" y="114"/>
                    <a:pt x="679" y="91"/>
                    <a:pt x="656" y="73"/>
                  </a:cubicBezTo>
                  <a:cubicBezTo>
                    <a:pt x="584" y="19"/>
                    <a:pt x="507" y="1"/>
                    <a:pt x="430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33"/>
            <p:cNvSpPr/>
            <p:nvPr/>
          </p:nvSpPr>
          <p:spPr>
            <a:xfrm>
              <a:off x="181712" y="569993"/>
              <a:ext cx="52339" cy="52339"/>
            </a:xfrm>
            <a:custGeom>
              <a:avLst/>
              <a:gdLst/>
              <a:ahLst/>
              <a:cxnLst/>
              <a:rect l="l" t="t" r="r" b="b"/>
              <a:pathLst>
                <a:path w="531" h="531" extrusionOk="0">
                  <a:moveTo>
                    <a:pt x="263" y="1"/>
                  </a:moveTo>
                  <a:cubicBezTo>
                    <a:pt x="227" y="1"/>
                    <a:pt x="209" y="1"/>
                    <a:pt x="173" y="23"/>
                  </a:cubicBezTo>
                  <a:cubicBezTo>
                    <a:pt x="132" y="42"/>
                    <a:pt x="114" y="60"/>
                    <a:pt x="78" y="78"/>
                  </a:cubicBezTo>
                  <a:cubicBezTo>
                    <a:pt x="60" y="96"/>
                    <a:pt x="37" y="137"/>
                    <a:pt x="37" y="155"/>
                  </a:cubicBezTo>
                  <a:cubicBezTo>
                    <a:pt x="19" y="191"/>
                    <a:pt x="1" y="227"/>
                    <a:pt x="1" y="268"/>
                  </a:cubicBezTo>
                  <a:cubicBezTo>
                    <a:pt x="19" y="286"/>
                    <a:pt x="19" y="304"/>
                    <a:pt x="19" y="340"/>
                  </a:cubicBezTo>
                  <a:cubicBezTo>
                    <a:pt x="37" y="381"/>
                    <a:pt x="60" y="417"/>
                    <a:pt x="78" y="453"/>
                  </a:cubicBezTo>
                  <a:cubicBezTo>
                    <a:pt x="96" y="453"/>
                    <a:pt x="114" y="476"/>
                    <a:pt x="132" y="494"/>
                  </a:cubicBezTo>
                  <a:cubicBezTo>
                    <a:pt x="173" y="512"/>
                    <a:pt x="227" y="530"/>
                    <a:pt x="263" y="530"/>
                  </a:cubicBezTo>
                  <a:cubicBezTo>
                    <a:pt x="304" y="530"/>
                    <a:pt x="340" y="512"/>
                    <a:pt x="376" y="512"/>
                  </a:cubicBezTo>
                  <a:cubicBezTo>
                    <a:pt x="399" y="494"/>
                    <a:pt x="435" y="476"/>
                    <a:pt x="453" y="453"/>
                  </a:cubicBezTo>
                  <a:cubicBezTo>
                    <a:pt x="471" y="417"/>
                    <a:pt x="490" y="399"/>
                    <a:pt x="512" y="363"/>
                  </a:cubicBezTo>
                  <a:cubicBezTo>
                    <a:pt x="530" y="340"/>
                    <a:pt x="530" y="304"/>
                    <a:pt x="530" y="268"/>
                  </a:cubicBezTo>
                  <a:lnTo>
                    <a:pt x="530" y="191"/>
                  </a:lnTo>
                  <a:cubicBezTo>
                    <a:pt x="512" y="155"/>
                    <a:pt x="490" y="114"/>
                    <a:pt x="453" y="78"/>
                  </a:cubicBezTo>
                  <a:cubicBezTo>
                    <a:pt x="435" y="60"/>
                    <a:pt x="417" y="60"/>
                    <a:pt x="399" y="42"/>
                  </a:cubicBezTo>
                  <a:cubicBezTo>
                    <a:pt x="358" y="23"/>
                    <a:pt x="322" y="1"/>
                    <a:pt x="263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33"/>
            <p:cNvSpPr/>
            <p:nvPr/>
          </p:nvSpPr>
          <p:spPr>
            <a:xfrm>
              <a:off x="497421" y="118750"/>
              <a:ext cx="50467" cy="48298"/>
            </a:xfrm>
            <a:custGeom>
              <a:avLst/>
              <a:gdLst/>
              <a:ahLst/>
              <a:cxnLst/>
              <a:rect l="l" t="t" r="r" b="b"/>
              <a:pathLst>
                <a:path w="512" h="490" extrusionOk="0">
                  <a:moveTo>
                    <a:pt x="250" y="1"/>
                  </a:moveTo>
                  <a:cubicBezTo>
                    <a:pt x="227" y="1"/>
                    <a:pt x="191" y="1"/>
                    <a:pt x="155" y="19"/>
                  </a:cubicBezTo>
                  <a:cubicBezTo>
                    <a:pt x="137" y="19"/>
                    <a:pt x="96" y="37"/>
                    <a:pt x="78" y="55"/>
                  </a:cubicBezTo>
                  <a:cubicBezTo>
                    <a:pt x="60" y="96"/>
                    <a:pt x="42" y="114"/>
                    <a:pt x="42" y="150"/>
                  </a:cubicBezTo>
                  <a:cubicBezTo>
                    <a:pt x="23" y="168"/>
                    <a:pt x="1" y="209"/>
                    <a:pt x="23" y="245"/>
                  </a:cubicBezTo>
                  <a:lnTo>
                    <a:pt x="23" y="304"/>
                  </a:lnTo>
                  <a:cubicBezTo>
                    <a:pt x="42" y="340"/>
                    <a:pt x="60" y="376"/>
                    <a:pt x="78" y="417"/>
                  </a:cubicBezTo>
                  <a:cubicBezTo>
                    <a:pt x="96" y="417"/>
                    <a:pt x="114" y="435"/>
                    <a:pt x="137" y="453"/>
                  </a:cubicBezTo>
                  <a:cubicBezTo>
                    <a:pt x="173" y="471"/>
                    <a:pt x="209" y="489"/>
                    <a:pt x="250" y="489"/>
                  </a:cubicBezTo>
                  <a:cubicBezTo>
                    <a:pt x="286" y="489"/>
                    <a:pt x="322" y="471"/>
                    <a:pt x="340" y="453"/>
                  </a:cubicBezTo>
                  <a:cubicBezTo>
                    <a:pt x="381" y="453"/>
                    <a:pt x="399" y="435"/>
                    <a:pt x="435" y="417"/>
                  </a:cubicBezTo>
                  <a:cubicBezTo>
                    <a:pt x="453" y="394"/>
                    <a:pt x="476" y="358"/>
                    <a:pt x="476" y="340"/>
                  </a:cubicBezTo>
                  <a:cubicBezTo>
                    <a:pt x="494" y="304"/>
                    <a:pt x="512" y="263"/>
                    <a:pt x="494" y="245"/>
                  </a:cubicBezTo>
                  <a:lnTo>
                    <a:pt x="494" y="168"/>
                  </a:lnTo>
                  <a:cubicBezTo>
                    <a:pt x="476" y="132"/>
                    <a:pt x="453" y="96"/>
                    <a:pt x="435" y="55"/>
                  </a:cubicBezTo>
                  <a:cubicBezTo>
                    <a:pt x="417" y="55"/>
                    <a:pt x="399" y="37"/>
                    <a:pt x="381" y="19"/>
                  </a:cubicBezTo>
                  <a:cubicBezTo>
                    <a:pt x="340" y="1"/>
                    <a:pt x="304" y="1"/>
                    <a:pt x="250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33"/>
            <p:cNvSpPr/>
            <p:nvPr/>
          </p:nvSpPr>
          <p:spPr>
            <a:xfrm>
              <a:off x="822987" y="224415"/>
              <a:ext cx="62985" cy="63477"/>
            </a:xfrm>
            <a:custGeom>
              <a:avLst/>
              <a:gdLst/>
              <a:ahLst/>
              <a:cxnLst/>
              <a:rect l="l" t="t" r="r" b="b"/>
              <a:pathLst>
                <a:path w="639" h="644" extrusionOk="0">
                  <a:moveTo>
                    <a:pt x="317" y="1"/>
                  </a:moveTo>
                  <a:cubicBezTo>
                    <a:pt x="281" y="1"/>
                    <a:pt x="244" y="1"/>
                    <a:pt x="204" y="42"/>
                  </a:cubicBezTo>
                  <a:cubicBezTo>
                    <a:pt x="168" y="42"/>
                    <a:pt x="131" y="60"/>
                    <a:pt x="91" y="96"/>
                  </a:cubicBezTo>
                  <a:cubicBezTo>
                    <a:pt x="73" y="114"/>
                    <a:pt x="54" y="155"/>
                    <a:pt x="36" y="191"/>
                  </a:cubicBezTo>
                  <a:cubicBezTo>
                    <a:pt x="18" y="227"/>
                    <a:pt x="0" y="268"/>
                    <a:pt x="18" y="322"/>
                  </a:cubicBezTo>
                  <a:lnTo>
                    <a:pt x="18" y="399"/>
                  </a:lnTo>
                  <a:cubicBezTo>
                    <a:pt x="36" y="453"/>
                    <a:pt x="54" y="512"/>
                    <a:pt x="91" y="548"/>
                  </a:cubicBezTo>
                  <a:cubicBezTo>
                    <a:pt x="131" y="548"/>
                    <a:pt x="149" y="566"/>
                    <a:pt x="168" y="589"/>
                  </a:cubicBezTo>
                  <a:cubicBezTo>
                    <a:pt x="204" y="625"/>
                    <a:pt x="263" y="625"/>
                    <a:pt x="317" y="643"/>
                  </a:cubicBezTo>
                  <a:cubicBezTo>
                    <a:pt x="376" y="643"/>
                    <a:pt x="412" y="625"/>
                    <a:pt x="453" y="607"/>
                  </a:cubicBezTo>
                  <a:cubicBezTo>
                    <a:pt x="489" y="589"/>
                    <a:pt x="525" y="566"/>
                    <a:pt x="543" y="548"/>
                  </a:cubicBezTo>
                  <a:cubicBezTo>
                    <a:pt x="584" y="512"/>
                    <a:pt x="602" y="476"/>
                    <a:pt x="620" y="435"/>
                  </a:cubicBezTo>
                  <a:cubicBezTo>
                    <a:pt x="638" y="399"/>
                    <a:pt x="638" y="363"/>
                    <a:pt x="638" y="322"/>
                  </a:cubicBezTo>
                  <a:cubicBezTo>
                    <a:pt x="638" y="286"/>
                    <a:pt x="638" y="268"/>
                    <a:pt x="620" y="227"/>
                  </a:cubicBezTo>
                  <a:cubicBezTo>
                    <a:pt x="620" y="191"/>
                    <a:pt x="584" y="137"/>
                    <a:pt x="543" y="96"/>
                  </a:cubicBezTo>
                  <a:cubicBezTo>
                    <a:pt x="525" y="78"/>
                    <a:pt x="507" y="60"/>
                    <a:pt x="489" y="42"/>
                  </a:cubicBezTo>
                  <a:cubicBezTo>
                    <a:pt x="430" y="24"/>
                    <a:pt x="376" y="1"/>
                    <a:pt x="317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33"/>
            <p:cNvSpPr/>
            <p:nvPr/>
          </p:nvSpPr>
          <p:spPr>
            <a:xfrm>
              <a:off x="986115" y="421550"/>
              <a:ext cx="35386" cy="29965"/>
            </a:xfrm>
            <a:custGeom>
              <a:avLst/>
              <a:gdLst/>
              <a:ahLst/>
              <a:cxnLst/>
              <a:rect l="l" t="t" r="r" b="b"/>
              <a:pathLst>
                <a:path w="359" h="304" extrusionOk="0">
                  <a:moveTo>
                    <a:pt x="173" y="0"/>
                  </a:moveTo>
                  <a:cubicBezTo>
                    <a:pt x="132" y="0"/>
                    <a:pt x="96" y="19"/>
                    <a:pt x="60" y="59"/>
                  </a:cubicBezTo>
                  <a:cubicBezTo>
                    <a:pt x="60" y="59"/>
                    <a:pt x="42" y="77"/>
                    <a:pt x="42" y="95"/>
                  </a:cubicBezTo>
                  <a:cubicBezTo>
                    <a:pt x="1" y="132"/>
                    <a:pt x="1" y="190"/>
                    <a:pt x="42" y="227"/>
                  </a:cubicBezTo>
                  <a:lnTo>
                    <a:pt x="60" y="245"/>
                  </a:lnTo>
                  <a:cubicBezTo>
                    <a:pt x="78" y="285"/>
                    <a:pt x="132" y="304"/>
                    <a:pt x="173" y="304"/>
                  </a:cubicBezTo>
                  <a:cubicBezTo>
                    <a:pt x="209" y="304"/>
                    <a:pt x="227" y="304"/>
                    <a:pt x="268" y="285"/>
                  </a:cubicBezTo>
                  <a:lnTo>
                    <a:pt x="304" y="285"/>
                  </a:lnTo>
                  <a:cubicBezTo>
                    <a:pt x="304" y="263"/>
                    <a:pt x="322" y="245"/>
                    <a:pt x="340" y="245"/>
                  </a:cubicBezTo>
                  <a:cubicBezTo>
                    <a:pt x="358" y="209"/>
                    <a:pt x="358" y="190"/>
                    <a:pt x="358" y="150"/>
                  </a:cubicBezTo>
                  <a:cubicBezTo>
                    <a:pt x="358" y="132"/>
                    <a:pt x="358" y="114"/>
                    <a:pt x="340" y="77"/>
                  </a:cubicBezTo>
                  <a:cubicBezTo>
                    <a:pt x="322" y="59"/>
                    <a:pt x="286" y="19"/>
                    <a:pt x="268" y="19"/>
                  </a:cubicBezTo>
                  <a:cubicBezTo>
                    <a:pt x="227" y="19"/>
                    <a:pt x="209" y="0"/>
                    <a:pt x="173" y="0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33"/>
            <p:cNvSpPr/>
            <p:nvPr/>
          </p:nvSpPr>
          <p:spPr>
            <a:xfrm>
              <a:off x="469822" y="451416"/>
              <a:ext cx="37061" cy="35287"/>
            </a:xfrm>
            <a:custGeom>
              <a:avLst/>
              <a:gdLst/>
              <a:ahLst/>
              <a:cxnLst/>
              <a:rect l="l" t="t" r="r" b="b"/>
              <a:pathLst>
                <a:path w="376" h="358" extrusionOk="0">
                  <a:moveTo>
                    <a:pt x="190" y="1"/>
                  </a:moveTo>
                  <a:cubicBezTo>
                    <a:pt x="168" y="1"/>
                    <a:pt x="132" y="1"/>
                    <a:pt x="113" y="19"/>
                  </a:cubicBezTo>
                  <a:cubicBezTo>
                    <a:pt x="95" y="19"/>
                    <a:pt x="77" y="37"/>
                    <a:pt x="55" y="55"/>
                  </a:cubicBezTo>
                  <a:cubicBezTo>
                    <a:pt x="37" y="73"/>
                    <a:pt x="37" y="96"/>
                    <a:pt x="18" y="114"/>
                  </a:cubicBezTo>
                  <a:cubicBezTo>
                    <a:pt x="18" y="132"/>
                    <a:pt x="0" y="150"/>
                    <a:pt x="18" y="168"/>
                  </a:cubicBezTo>
                  <a:lnTo>
                    <a:pt x="18" y="227"/>
                  </a:lnTo>
                  <a:cubicBezTo>
                    <a:pt x="18" y="245"/>
                    <a:pt x="37" y="281"/>
                    <a:pt x="55" y="299"/>
                  </a:cubicBezTo>
                  <a:cubicBezTo>
                    <a:pt x="77" y="299"/>
                    <a:pt x="95" y="322"/>
                    <a:pt x="95" y="322"/>
                  </a:cubicBezTo>
                  <a:cubicBezTo>
                    <a:pt x="132" y="340"/>
                    <a:pt x="150" y="358"/>
                    <a:pt x="190" y="358"/>
                  </a:cubicBezTo>
                  <a:cubicBezTo>
                    <a:pt x="190" y="358"/>
                    <a:pt x="208" y="358"/>
                    <a:pt x="208" y="340"/>
                  </a:cubicBezTo>
                  <a:cubicBezTo>
                    <a:pt x="245" y="340"/>
                    <a:pt x="263" y="340"/>
                    <a:pt x="281" y="322"/>
                  </a:cubicBezTo>
                  <a:cubicBezTo>
                    <a:pt x="281" y="322"/>
                    <a:pt x="303" y="299"/>
                    <a:pt x="322" y="299"/>
                  </a:cubicBezTo>
                  <a:lnTo>
                    <a:pt x="322" y="281"/>
                  </a:lnTo>
                  <a:cubicBezTo>
                    <a:pt x="340" y="281"/>
                    <a:pt x="358" y="263"/>
                    <a:pt x="358" y="245"/>
                  </a:cubicBezTo>
                  <a:cubicBezTo>
                    <a:pt x="376" y="227"/>
                    <a:pt x="376" y="186"/>
                    <a:pt x="376" y="168"/>
                  </a:cubicBezTo>
                  <a:lnTo>
                    <a:pt x="376" y="132"/>
                  </a:lnTo>
                  <a:cubicBezTo>
                    <a:pt x="358" y="114"/>
                    <a:pt x="340" y="73"/>
                    <a:pt x="322" y="55"/>
                  </a:cubicBezTo>
                  <a:cubicBezTo>
                    <a:pt x="303" y="37"/>
                    <a:pt x="281" y="37"/>
                    <a:pt x="281" y="19"/>
                  </a:cubicBezTo>
                  <a:cubicBezTo>
                    <a:pt x="263" y="19"/>
                    <a:pt x="245" y="19"/>
                    <a:pt x="245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22" name="Google Shape;3422;p33"/>
          <p:cNvGrpSpPr/>
          <p:nvPr/>
        </p:nvGrpSpPr>
        <p:grpSpPr>
          <a:xfrm rot="10800000" flipH="1">
            <a:off x="8436625" y="108023"/>
            <a:ext cx="627975" cy="878525"/>
            <a:chOff x="8436625" y="2649875"/>
            <a:chExt cx="627975" cy="878525"/>
          </a:xfrm>
        </p:grpSpPr>
        <p:sp>
          <p:nvSpPr>
            <p:cNvPr id="3423" name="Google Shape;3423;p33"/>
            <p:cNvSpPr/>
            <p:nvPr/>
          </p:nvSpPr>
          <p:spPr>
            <a:xfrm rot="5400000">
              <a:off x="8654706" y="2847353"/>
              <a:ext cx="63379" cy="61703"/>
            </a:xfrm>
            <a:custGeom>
              <a:avLst/>
              <a:gdLst/>
              <a:ahLst/>
              <a:cxnLst/>
              <a:rect l="l" t="t" r="r" b="b"/>
              <a:pathLst>
                <a:path w="643" h="626" extrusionOk="0">
                  <a:moveTo>
                    <a:pt x="322" y="1"/>
                  </a:moveTo>
                  <a:cubicBezTo>
                    <a:pt x="285" y="1"/>
                    <a:pt x="245" y="1"/>
                    <a:pt x="208" y="19"/>
                  </a:cubicBezTo>
                  <a:cubicBezTo>
                    <a:pt x="172" y="37"/>
                    <a:pt x="132" y="60"/>
                    <a:pt x="95" y="96"/>
                  </a:cubicBezTo>
                  <a:cubicBezTo>
                    <a:pt x="77" y="114"/>
                    <a:pt x="59" y="150"/>
                    <a:pt x="41" y="191"/>
                  </a:cubicBezTo>
                  <a:cubicBezTo>
                    <a:pt x="18" y="227"/>
                    <a:pt x="0" y="263"/>
                    <a:pt x="18" y="304"/>
                  </a:cubicBezTo>
                  <a:lnTo>
                    <a:pt x="18" y="399"/>
                  </a:lnTo>
                  <a:cubicBezTo>
                    <a:pt x="41" y="435"/>
                    <a:pt x="59" y="489"/>
                    <a:pt x="95" y="530"/>
                  </a:cubicBezTo>
                  <a:cubicBezTo>
                    <a:pt x="132" y="548"/>
                    <a:pt x="154" y="566"/>
                    <a:pt x="172" y="584"/>
                  </a:cubicBezTo>
                  <a:cubicBezTo>
                    <a:pt x="208" y="602"/>
                    <a:pt x="267" y="625"/>
                    <a:pt x="322" y="625"/>
                  </a:cubicBezTo>
                  <a:cubicBezTo>
                    <a:pt x="358" y="625"/>
                    <a:pt x="398" y="602"/>
                    <a:pt x="435" y="584"/>
                  </a:cubicBezTo>
                  <a:cubicBezTo>
                    <a:pt x="471" y="584"/>
                    <a:pt x="512" y="566"/>
                    <a:pt x="548" y="530"/>
                  </a:cubicBezTo>
                  <a:cubicBezTo>
                    <a:pt x="566" y="489"/>
                    <a:pt x="607" y="471"/>
                    <a:pt x="607" y="435"/>
                  </a:cubicBezTo>
                  <a:cubicBezTo>
                    <a:pt x="625" y="399"/>
                    <a:pt x="643" y="358"/>
                    <a:pt x="643" y="304"/>
                  </a:cubicBezTo>
                  <a:cubicBezTo>
                    <a:pt x="625" y="286"/>
                    <a:pt x="625" y="245"/>
                    <a:pt x="625" y="227"/>
                  </a:cubicBezTo>
                  <a:cubicBezTo>
                    <a:pt x="607" y="173"/>
                    <a:pt x="584" y="132"/>
                    <a:pt x="548" y="96"/>
                  </a:cubicBezTo>
                  <a:cubicBezTo>
                    <a:pt x="530" y="78"/>
                    <a:pt x="512" y="60"/>
                    <a:pt x="471" y="37"/>
                  </a:cubicBezTo>
                  <a:cubicBezTo>
                    <a:pt x="435" y="19"/>
                    <a:pt x="380" y="1"/>
                    <a:pt x="3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33"/>
            <p:cNvSpPr/>
            <p:nvPr/>
          </p:nvSpPr>
          <p:spPr>
            <a:xfrm rot="5400000">
              <a:off x="8811626" y="2922757"/>
              <a:ext cx="54114" cy="54015"/>
            </a:xfrm>
            <a:custGeom>
              <a:avLst/>
              <a:gdLst/>
              <a:ahLst/>
              <a:cxnLst/>
              <a:rect l="l" t="t" r="r" b="b"/>
              <a:pathLst>
                <a:path w="549" h="548" extrusionOk="0">
                  <a:moveTo>
                    <a:pt x="286" y="0"/>
                  </a:moveTo>
                  <a:cubicBezTo>
                    <a:pt x="209" y="0"/>
                    <a:pt x="132" y="37"/>
                    <a:pt x="78" y="95"/>
                  </a:cubicBezTo>
                  <a:cubicBezTo>
                    <a:pt x="60" y="114"/>
                    <a:pt x="37" y="150"/>
                    <a:pt x="19" y="168"/>
                  </a:cubicBezTo>
                  <a:cubicBezTo>
                    <a:pt x="19" y="209"/>
                    <a:pt x="1" y="245"/>
                    <a:pt x="1" y="281"/>
                  </a:cubicBezTo>
                  <a:cubicBezTo>
                    <a:pt x="1" y="358"/>
                    <a:pt x="37" y="412"/>
                    <a:pt x="78" y="471"/>
                  </a:cubicBezTo>
                  <a:cubicBezTo>
                    <a:pt x="132" y="525"/>
                    <a:pt x="209" y="548"/>
                    <a:pt x="286" y="548"/>
                  </a:cubicBezTo>
                  <a:cubicBezTo>
                    <a:pt x="340" y="548"/>
                    <a:pt x="417" y="525"/>
                    <a:pt x="471" y="471"/>
                  </a:cubicBezTo>
                  <a:cubicBezTo>
                    <a:pt x="490" y="453"/>
                    <a:pt x="512" y="412"/>
                    <a:pt x="530" y="376"/>
                  </a:cubicBezTo>
                  <a:cubicBezTo>
                    <a:pt x="548" y="358"/>
                    <a:pt x="548" y="322"/>
                    <a:pt x="548" y="281"/>
                  </a:cubicBezTo>
                  <a:cubicBezTo>
                    <a:pt x="548" y="209"/>
                    <a:pt x="530" y="132"/>
                    <a:pt x="471" y="95"/>
                  </a:cubicBezTo>
                  <a:cubicBezTo>
                    <a:pt x="417" y="37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33"/>
            <p:cNvSpPr/>
            <p:nvPr/>
          </p:nvSpPr>
          <p:spPr>
            <a:xfrm rot="5400000">
              <a:off x="8754309" y="3129008"/>
              <a:ext cx="48298" cy="48692"/>
            </a:xfrm>
            <a:custGeom>
              <a:avLst/>
              <a:gdLst/>
              <a:ahLst/>
              <a:cxnLst/>
              <a:rect l="l" t="t" r="r" b="b"/>
              <a:pathLst>
                <a:path w="490" h="494" extrusionOk="0">
                  <a:moveTo>
                    <a:pt x="245" y="0"/>
                  </a:moveTo>
                  <a:cubicBezTo>
                    <a:pt x="204" y="0"/>
                    <a:pt x="186" y="23"/>
                    <a:pt x="150" y="23"/>
                  </a:cubicBezTo>
                  <a:cubicBezTo>
                    <a:pt x="114" y="41"/>
                    <a:pt x="91" y="59"/>
                    <a:pt x="73" y="77"/>
                  </a:cubicBezTo>
                  <a:cubicBezTo>
                    <a:pt x="55" y="95"/>
                    <a:pt x="37" y="136"/>
                    <a:pt x="19" y="154"/>
                  </a:cubicBezTo>
                  <a:cubicBezTo>
                    <a:pt x="0" y="190"/>
                    <a:pt x="0" y="208"/>
                    <a:pt x="0" y="249"/>
                  </a:cubicBezTo>
                  <a:cubicBezTo>
                    <a:pt x="0" y="267"/>
                    <a:pt x="0" y="285"/>
                    <a:pt x="19" y="321"/>
                  </a:cubicBezTo>
                  <a:cubicBezTo>
                    <a:pt x="19" y="362"/>
                    <a:pt x="37" y="398"/>
                    <a:pt x="73" y="416"/>
                  </a:cubicBezTo>
                  <a:cubicBezTo>
                    <a:pt x="91" y="435"/>
                    <a:pt x="114" y="453"/>
                    <a:pt x="132" y="453"/>
                  </a:cubicBezTo>
                  <a:cubicBezTo>
                    <a:pt x="168" y="475"/>
                    <a:pt x="204" y="493"/>
                    <a:pt x="245" y="493"/>
                  </a:cubicBezTo>
                  <a:cubicBezTo>
                    <a:pt x="281" y="493"/>
                    <a:pt x="299" y="493"/>
                    <a:pt x="340" y="475"/>
                  </a:cubicBezTo>
                  <a:cubicBezTo>
                    <a:pt x="376" y="453"/>
                    <a:pt x="394" y="453"/>
                    <a:pt x="412" y="416"/>
                  </a:cubicBezTo>
                  <a:cubicBezTo>
                    <a:pt x="430" y="398"/>
                    <a:pt x="453" y="380"/>
                    <a:pt x="471" y="340"/>
                  </a:cubicBezTo>
                  <a:cubicBezTo>
                    <a:pt x="489" y="321"/>
                    <a:pt x="489" y="285"/>
                    <a:pt x="489" y="249"/>
                  </a:cubicBezTo>
                  <a:cubicBezTo>
                    <a:pt x="489" y="226"/>
                    <a:pt x="489" y="208"/>
                    <a:pt x="471" y="190"/>
                  </a:cubicBezTo>
                  <a:cubicBezTo>
                    <a:pt x="471" y="154"/>
                    <a:pt x="453" y="113"/>
                    <a:pt x="412" y="77"/>
                  </a:cubicBezTo>
                  <a:cubicBezTo>
                    <a:pt x="394" y="59"/>
                    <a:pt x="376" y="59"/>
                    <a:pt x="376" y="41"/>
                  </a:cubicBezTo>
                  <a:cubicBezTo>
                    <a:pt x="340" y="23"/>
                    <a:pt x="281" y="0"/>
                    <a:pt x="2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33"/>
            <p:cNvSpPr/>
            <p:nvPr/>
          </p:nvSpPr>
          <p:spPr>
            <a:xfrm rot="5400000">
              <a:off x="8939123" y="3165280"/>
              <a:ext cx="37160" cy="38934"/>
            </a:xfrm>
            <a:custGeom>
              <a:avLst/>
              <a:gdLst/>
              <a:ahLst/>
              <a:cxnLst/>
              <a:rect l="l" t="t" r="r" b="b"/>
              <a:pathLst>
                <a:path w="377" h="395" extrusionOk="0">
                  <a:moveTo>
                    <a:pt x="191" y="0"/>
                  </a:moveTo>
                  <a:cubicBezTo>
                    <a:pt x="168" y="0"/>
                    <a:pt x="132" y="19"/>
                    <a:pt x="114" y="19"/>
                  </a:cubicBezTo>
                  <a:cubicBezTo>
                    <a:pt x="96" y="37"/>
                    <a:pt x="78" y="37"/>
                    <a:pt x="55" y="55"/>
                  </a:cubicBezTo>
                  <a:cubicBezTo>
                    <a:pt x="37" y="73"/>
                    <a:pt x="19" y="95"/>
                    <a:pt x="19" y="132"/>
                  </a:cubicBezTo>
                  <a:cubicBezTo>
                    <a:pt x="1" y="150"/>
                    <a:pt x="1" y="168"/>
                    <a:pt x="1" y="209"/>
                  </a:cubicBezTo>
                  <a:lnTo>
                    <a:pt x="1" y="245"/>
                  </a:lnTo>
                  <a:cubicBezTo>
                    <a:pt x="19" y="281"/>
                    <a:pt x="19" y="322"/>
                    <a:pt x="55" y="340"/>
                  </a:cubicBezTo>
                  <a:cubicBezTo>
                    <a:pt x="55" y="340"/>
                    <a:pt x="78" y="358"/>
                    <a:pt x="96" y="376"/>
                  </a:cubicBezTo>
                  <a:cubicBezTo>
                    <a:pt x="114" y="376"/>
                    <a:pt x="150" y="394"/>
                    <a:pt x="191" y="394"/>
                  </a:cubicBezTo>
                  <a:cubicBezTo>
                    <a:pt x="209" y="394"/>
                    <a:pt x="245" y="394"/>
                    <a:pt x="263" y="376"/>
                  </a:cubicBezTo>
                  <a:cubicBezTo>
                    <a:pt x="281" y="376"/>
                    <a:pt x="304" y="358"/>
                    <a:pt x="322" y="340"/>
                  </a:cubicBezTo>
                  <a:cubicBezTo>
                    <a:pt x="340" y="322"/>
                    <a:pt x="358" y="299"/>
                    <a:pt x="358" y="281"/>
                  </a:cubicBezTo>
                  <a:cubicBezTo>
                    <a:pt x="376" y="245"/>
                    <a:pt x="376" y="227"/>
                    <a:pt x="376" y="209"/>
                  </a:cubicBezTo>
                  <a:lnTo>
                    <a:pt x="376" y="150"/>
                  </a:lnTo>
                  <a:cubicBezTo>
                    <a:pt x="376" y="114"/>
                    <a:pt x="358" y="95"/>
                    <a:pt x="322" y="55"/>
                  </a:cubicBezTo>
                  <a:cubicBezTo>
                    <a:pt x="322" y="55"/>
                    <a:pt x="304" y="37"/>
                    <a:pt x="281" y="37"/>
                  </a:cubicBezTo>
                  <a:cubicBezTo>
                    <a:pt x="263" y="19"/>
                    <a:pt x="227" y="0"/>
                    <a:pt x="1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33"/>
            <p:cNvSpPr/>
            <p:nvPr/>
          </p:nvSpPr>
          <p:spPr>
            <a:xfrm rot="5400000">
              <a:off x="8597389" y="3019401"/>
              <a:ext cx="27796" cy="27993"/>
            </a:xfrm>
            <a:custGeom>
              <a:avLst/>
              <a:gdLst/>
              <a:ahLst/>
              <a:cxnLst/>
              <a:rect l="l" t="t" r="r" b="b"/>
              <a:pathLst>
                <a:path w="282" h="284" extrusionOk="0">
                  <a:moveTo>
                    <a:pt x="150" y="1"/>
                  </a:moveTo>
                  <a:cubicBezTo>
                    <a:pt x="138" y="1"/>
                    <a:pt x="126" y="9"/>
                    <a:pt x="114" y="9"/>
                  </a:cubicBezTo>
                  <a:cubicBezTo>
                    <a:pt x="73" y="9"/>
                    <a:pt x="37" y="49"/>
                    <a:pt x="19" y="68"/>
                  </a:cubicBezTo>
                  <a:cubicBezTo>
                    <a:pt x="19" y="86"/>
                    <a:pt x="1" y="104"/>
                    <a:pt x="1" y="122"/>
                  </a:cubicBezTo>
                  <a:cubicBezTo>
                    <a:pt x="1" y="144"/>
                    <a:pt x="1" y="163"/>
                    <a:pt x="19" y="181"/>
                  </a:cubicBezTo>
                  <a:cubicBezTo>
                    <a:pt x="19" y="217"/>
                    <a:pt x="37" y="235"/>
                    <a:pt x="73" y="258"/>
                  </a:cubicBezTo>
                  <a:cubicBezTo>
                    <a:pt x="102" y="270"/>
                    <a:pt x="128" y="283"/>
                    <a:pt x="154" y="283"/>
                  </a:cubicBezTo>
                  <a:cubicBezTo>
                    <a:pt x="165" y="283"/>
                    <a:pt x="175" y="281"/>
                    <a:pt x="186" y="276"/>
                  </a:cubicBezTo>
                  <a:cubicBezTo>
                    <a:pt x="209" y="276"/>
                    <a:pt x="245" y="235"/>
                    <a:pt x="263" y="217"/>
                  </a:cubicBezTo>
                  <a:cubicBezTo>
                    <a:pt x="281" y="199"/>
                    <a:pt x="281" y="163"/>
                    <a:pt x="281" y="144"/>
                  </a:cubicBezTo>
                  <a:cubicBezTo>
                    <a:pt x="281" y="122"/>
                    <a:pt x="281" y="104"/>
                    <a:pt x="263" y="86"/>
                  </a:cubicBezTo>
                  <a:cubicBezTo>
                    <a:pt x="263" y="68"/>
                    <a:pt x="263" y="49"/>
                    <a:pt x="245" y="49"/>
                  </a:cubicBezTo>
                  <a:cubicBezTo>
                    <a:pt x="227" y="31"/>
                    <a:pt x="209" y="9"/>
                    <a:pt x="186" y="9"/>
                  </a:cubicBezTo>
                  <a:lnTo>
                    <a:pt x="168" y="9"/>
                  </a:lnTo>
                  <a:cubicBezTo>
                    <a:pt x="162" y="3"/>
                    <a:pt x="156" y="1"/>
                    <a:pt x="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33"/>
            <p:cNvSpPr/>
            <p:nvPr/>
          </p:nvSpPr>
          <p:spPr>
            <a:xfrm rot="5400000">
              <a:off x="8804086" y="3054294"/>
              <a:ext cx="37160" cy="37948"/>
            </a:xfrm>
            <a:custGeom>
              <a:avLst/>
              <a:gdLst/>
              <a:ahLst/>
              <a:cxnLst/>
              <a:rect l="l" t="t" r="r" b="b"/>
              <a:pathLst>
                <a:path w="377" h="385" extrusionOk="0">
                  <a:moveTo>
                    <a:pt x="191" y="1"/>
                  </a:moveTo>
                  <a:cubicBezTo>
                    <a:pt x="168" y="1"/>
                    <a:pt x="132" y="19"/>
                    <a:pt x="114" y="19"/>
                  </a:cubicBezTo>
                  <a:cubicBezTo>
                    <a:pt x="96" y="37"/>
                    <a:pt x="78" y="37"/>
                    <a:pt x="55" y="55"/>
                  </a:cubicBezTo>
                  <a:cubicBezTo>
                    <a:pt x="37" y="78"/>
                    <a:pt x="19" y="96"/>
                    <a:pt x="19" y="132"/>
                  </a:cubicBezTo>
                  <a:cubicBezTo>
                    <a:pt x="1" y="150"/>
                    <a:pt x="1" y="168"/>
                    <a:pt x="1" y="191"/>
                  </a:cubicBezTo>
                  <a:lnTo>
                    <a:pt x="1" y="245"/>
                  </a:lnTo>
                  <a:cubicBezTo>
                    <a:pt x="19" y="281"/>
                    <a:pt x="37" y="304"/>
                    <a:pt x="55" y="340"/>
                  </a:cubicBezTo>
                  <a:cubicBezTo>
                    <a:pt x="78" y="340"/>
                    <a:pt x="78" y="358"/>
                    <a:pt x="96" y="358"/>
                  </a:cubicBezTo>
                  <a:cubicBezTo>
                    <a:pt x="132" y="376"/>
                    <a:pt x="150" y="376"/>
                    <a:pt x="191" y="376"/>
                  </a:cubicBezTo>
                  <a:cubicBezTo>
                    <a:pt x="197" y="382"/>
                    <a:pt x="205" y="384"/>
                    <a:pt x="214" y="384"/>
                  </a:cubicBezTo>
                  <a:cubicBezTo>
                    <a:pt x="231" y="384"/>
                    <a:pt x="251" y="376"/>
                    <a:pt x="263" y="376"/>
                  </a:cubicBezTo>
                  <a:cubicBezTo>
                    <a:pt x="281" y="358"/>
                    <a:pt x="304" y="358"/>
                    <a:pt x="322" y="340"/>
                  </a:cubicBezTo>
                  <a:cubicBezTo>
                    <a:pt x="340" y="322"/>
                    <a:pt x="358" y="304"/>
                    <a:pt x="358" y="263"/>
                  </a:cubicBezTo>
                  <a:cubicBezTo>
                    <a:pt x="376" y="245"/>
                    <a:pt x="376" y="227"/>
                    <a:pt x="376" y="191"/>
                  </a:cubicBezTo>
                  <a:lnTo>
                    <a:pt x="376" y="150"/>
                  </a:lnTo>
                  <a:cubicBezTo>
                    <a:pt x="358" y="114"/>
                    <a:pt x="340" y="96"/>
                    <a:pt x="322" y="55"/>
                  </a:cubicBezTo>
                  <a:cubicBezTo>
                    <a:pt x="304" y="55"/>
                    <a:pt x="304" y="37"/>
                    <a:pt x="281" y="37"/>
                  </a:cubicBezTo>
                  <a:cubicBezTo>
                    <a:pt x="263" y="19"/>
                    <a:pt x="227" y="1"/>
                    <a:pt x="1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33"/>
            <p:cNvSpPr/>
            <p:nvPr/>
          </p:nvSpPr>
          <p:spPr>
            <a:xfrm rot="5400000">
              <a:off x="8869781" y="2806152"/>
              <a:ext cx="40708" cy="40216"/>
            </a:xfrm>
            <a:custGeom>
              <a:avLst/>
              <a:gdLst/>
              <a:ahLst/>
              <a:cxnLst/>
              <a:rect l="l" t="t" r="r" b="b"/>
              <a:pathLst>
                <a:path w="413" h="408" extrusionOk="0">
                  <a:moveTo>
                    <a:pt x="245" y="0"/>
                  </a:moveTo>
                  <a:cubicBezTo>
                    <a:pt x="204" y="0"/>
                    <a:pt x="186" y="0"/>
                    <a:pt x="168" y="18"/>
                  </a:cubicBezTo>
                  <a:cubicBezTo>
                    <a:pt x="132" y="18"/>
                    <a:pt x="114" y="36"/>
                    <a:pt x="91" y="54"/>
                  </a:cubicBezTo>
                  <a:cubicBezTo>
                    <a:pt x="73" y="54"/>
                    <a:pt x="55" y="72"/>
                    <a:pt x="37" y="113"/>
                  </a:cubicBezTo>
                  <a:cubicBezTo>
                    <a:pt x="19" y="131"/>
                    <a:pt x="19" y="149"/>
                    <a:pt x="19" y="186"/>
                  </a:cubicBezTo>
                  <a:cubicBezTo>
                    <a:pt x="1" y="208"/>
                    <a:pt x="19" y="226"/>
                    <a:pt x="19" y="262"/>
                  </a:cubicBezTo>
                  <a:cubicBezTo>
                    <a:pt x="19" y="281"/>
                    <a:pt x="37" y="299"/>
                    <a:pt x="37" y="299"/>
                  </a:cubicBezTo>
                  <a:cubicBezTo>
                    <a:pt x="55" y="339"/>
                    <a:pt x="73" y="357"/>
                    <a:pt x="114" y="376"/>
                  </a:cubicBezTo>
                  <a:cubicBezTo>
                    <a:pt x="132" y="394"/>
                    <a:pt x="150" y="394"/>
                    <a:pt x="168" y="394"/>
                  </a:cubicBezTo>
                  <a:cubicBezTo>
                    <a:pt x="177" y="403"/>
                    <a:pt x="192" y="407"/>
                    <a:pt x="209" y="407"/>
                  </a:cubicBezTo>
                  <a:cubicBezTo>
                    <a:pt x="226" y="407"/>
                    <a:pt x="245" y="403"/>
                    <a:pt x="263" y="394"/>
                  </a:cubicBezTo>
                  <a:cubicBezTo>
                    <a:pt x="281" y="394"/>
                    <a:pt x="299" y="394"/>
                    <a:pt x="317" y="376"/>
                  </a:cubicBezTo>
                  <a:cubicBezTo>
                    <a:pt x="340" y="357"/>
                    <a:pt x="376" y="339"/>
                    <a:pt x="394" y="299"/>
                  </a:cubicBezTo>
                  <a:cubicBezTo>
                    <a:pt x="394" y="299"/>
                    <a:pt x="394" y="281"/>
                    <a:pt x="412" y="262"/>
                  </a:cubicBezTo>
                  <a:lnTo>
                    <a:pt x="412" y="167"/>
                  </a:lnTo>
                  <a:lnTo>
                    <a:pt x="412" y="149"/>
                  </a:lnTo>
                  <a:cubicBezTo>
                    <a:pt x="394" y="131"/>
                    <a:pt x="394" y="113"/>
                    <a:pt x="376" y="72"/>
                  </a:cubicBezTo>
                  <a:cubicBezTo>
                    <a:pt x="358" y="54"/>
                    <a:pt x="340" y="36"/>
                    <a:pt x="317" y="36"/>
                  </a:cubicBezTo>
                  <a:cubicBezTo>
                    <a:pt x="299" y="18"/>
                    <a:pt x="263" y="18"/>
                    <a:pt x="2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33"/>
            <p:cNvSpPr/>
            <p:nvPr/>
          </p:nvSpPr>
          <p:spPr>
            <a:xfrm rot="5400000">
              <a:off x="8720057" y="2650516"/>
              <a:ext cx="29472" cy="28190"/>
            </a:xfrm>
            <a:custGeom>
              <a:avLst/>
              <a:gdLst/>
              <a:ahLst/>
              <a:cxnLst/>
              <a:rect l="l" t="t" r="r" b="b"/>
              <a:pathLst>
                <a:path w="299" h="286" extrusionOk="0">
                  <a:moveTo>
                    <a:pt x="132" y="1"/>
                  </a:moveTo>
                  <a:cubicBezTo>
                    <a:pt x="113" y="1"/>
                    <a:pt x="91" y="1"/>
                    <a:pt x="91" y="19"/>
                  </a:cubicBezTo>
                  <a:cubicBezTo>
                    <a:pt x="73" y="19"/>
                    <a:pt x="73" y="19"/>
                    <a:pt x="55" y="41"/>
                  </a:cubicBezTo>
                  <a:cubicBezTo>
                    <a:pt x="55" y="41"/>
                    <a:pt x="37" y="41"/>
                    <a:pt x="37" y="59"/>
                  </a:cubicBezTo>
                  <a:cubicBezTo>
                    <a:pt x="18" y="59"/>
                    <a:pt x="18" y="78"/>
                    <a:pt x="18" y="96"/>
                  </a:cubicBezTo>
                  <a:cubicBezTo>
                    <a:pt x="0" y="114"/>
                    <a:pt x="0" y="132"/>
                    <a:pt x="0" y="154"/>
                  </a:cubicBezTo>
                  <a:lnTo>
                    <a:pt x="0" y="191"/>
                  </a:lnTo>
                  <a:cubicBezTo>
                    <a:pt x="18" y="191"/>
                    <a:pt x="18" y="209"/>
                    <a:pt x="18" y="209"/>
                  </a:cubicBezTo>
                  <a:cubicBezTo>
                    <a:pt x="37" y="227"/>
                    <a:pt x="37" y="227"/>
                    <a:pt x="37" y="245"/>
                  </a:cubicBezTo>
                  <a:cubicBezTo>
                    <a:pt x="55" y="245"/>
                    <a:pt x="55" y="268"/>
                    <a:pt x="73" y="268"/>
                  </a:cubicBezTo>
                  <a:cubicBezTo>
                    <a:pt x="73" y="268"/>
                    <a:pt x="91" y="286"/>
                    <a:pt x="113" y="286"/>
                  </a:cubicBezTo>
                  <a:lnTo>
                    <a:pt x="204" y="286"/>
                  </a:lnTo>
                  <a:lnTo>
                    <a:pt x="245" y="245"/>
                  </a:lnTo>
                  <a:lnTo>
                    <a:pt x="263" y="227"/>
                  </a:lnTo>
                  <a:cubicBezTo>
                    <a:pt x="281" y="209"/>
                    <a:pt x="281" y="209"/>
                    <a:pt x="281" y="191"/>
                  </a:cubicBezTo>
                  <a:cubicBezTo>
                    <a:pt x="299" y="173"/>
                    <a:pt x="299" y="154"/>
                    <a:pt x="299" y="154"/>
                  </a:cubicBezTo>
                  <a:lnTo>
                    <a:pt x="299" y="114"/>
                  </a:lnTo>
                  <a:cubicBezTo>
                    <a:pt x="281" y="96"/>
                    <a:pt x="281" y="78"/>
                    <a:pt x="263" y="59"/>
                  </a:cubicBezTo>
                  <a:lnTo>
                    <a:pt x="245" y="41"/>
                  </a:lnTo>
                  <a:lnTo>
                    <a:pt x="227" y="19"/>
                  </a:lnTo>
                  <a:cubicBezTo>
                    <a:pt x="204" y="19"/>
                    <a:pt x="186" y="1"/>
                    <a:pt x="1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33"/>
            <p:cNvSpPr/>
            <p:nvPr/>
          </p:nvSpPr>
          <p:spPr>
            <a:xfrm rot="5400000">
              <a:off x="8945629" y="2874410"/>
              <a:ext cx="62985" cy="63379"/>
            </a:xfrm>
            <a:custGeom>
              <a:avLst/>
              <a:gdLst/>
              <a:ahLst/>
              <a:cxnLst/>
              <a:rect l="l" t="t" r="r" b="b"/>
              <a:pathLst>
                <a:path w="639" h="643" extrusionOk="0">
                  <a:moveTo>
                    <a:pt x="322" y="0"/>
                  </a:moveTo>
                  <a:cubicBezTo>
                    <a:pt x="281" y="0"/>
                    <a:pt x="245" y="0"/>
                    <a:pt x="186" y="18"/>
                  </a:cubicBezTo>
                  <a:cubicBezTo>
                    <a:pt x="150" y="36"/>
                    <a:pt x="132" y="55"/>
                    <a:pt x="95" y="95"/>
                  </a:cubicBezTo>
                  <a:cubicBezTo>
                    <a:pt x="55" y="113"/>
                    <a:pt x="37" y="150"/>
                    <a:pt x="18" y="190"/>
                  </a:cubicBezTo>
                  <a:cubicBezTo>
                    <a:pt x="0" y="226"/>
                    <a:pt x="0" y="281"/>
                    <a:pt x="0" y="321"/>
                  </a:cubicBezTo>
                  <a:cubicBezTo>
                    <a:pt x="0" y="340"/>
                    <a:pt x="0" y="376"/>
                    <a:pt x="18" y="394"/>
                  </a:cubicBezTo>
                  <a:cubicBezTo>
                    <a:pt x="18" y="453"/>
                    <a:pt x="55" y="507"/>
                    <a:pt x="95" y="548"/>
                  </a:cubicBezTo>
                  <a:cubicBezTo>
                    <a:pt x="150" y="602"/>
                    <a:pt x="227" y="643"/>
                    <a:pt x="322" y="643"/>
                  </a:cubicBezTo>
                  <a:cubicBezTo>
                    <a:pt x="358" y="643"/>
                    <a:pt x="412" y="643"/>
                    <a:pt x="453" y="620"/>
                  </a:cubicBezTo>
                  <a:cubicBezTo>
                    <a:pt x="489" y="602"/>
                    <a:pt x="525" y="584"/>
                    <a:pt x="548" y="548"/>
                  </a:cubicBezTo>
                  <a:cubicBezTo>
                    <a:pt x="584" y="507"/>
                    <a:pt x="602" y="489"/>
                    <a:pt x="620" y="435"/>
                  </a:cubicBezTo>
                  <a:cubicBezTo>
                    <a:pt x="638" y="394"/>
                    <a:pt x="638" y="358"/>
                    <a:pt x="638" y="321"/>
                  </a:cubicBezTo>
                  <a:lnTo>
                    <a:pt x="638" y="226"/>
                  </a:lnTo>
                  <a:cubicBezTo>
                    <a:pt x="620" y="168"/>
                    <a:pt x="584" y="131"/>
                    <a:pt x="548" y="95"/>
                  </a:cubicBezTo>
                  <a:cubicBezTo>
                    <a:pt x="489" y="36"/>
                    <a:pt x="412" y="0"/>
                    <a:pt x="3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33"/>
            <p:cNvSpPr/>
            <p:nvPr/>
          </p:nvSpPr>
          <p:spPr>
            <a:xfrm rot="5400000">
              <a:off x="8747360" y="3266755"/>
              <a:ext cx="38934" cy="34893"/>
            </a:xfrm>
            <a:custGeom>
              <a:avLst/>
              <a:gdLst/>
              <a:ahLst/>
              <a:cxnLst/>
              <a:rect l="l" t="t" r="r" b="b"/>
              <a:pathLst>
                <a:path w="395" h="354" extrusionOk="0">
                  <a:moveTo>
                    <a:pt x="205" y="1"/>
                  </a:moveTo>
                  <a:cubicBezTo>
                    <a:pt x="160" y="1"/>
                    <a:pt x="109" y="16"/>
                    <a:pt x="73" y="38"/>
                  </a:cubicBezTo>
                  <a:cubicBezTo>
                    <a:pt x="55" y="61"/>
                    <a:pt x="37" y="79"/>
                    <a:pt x="19" y="97"/>
                  </a:cubicBezTo>
                  <a:cubicBezTo>
                    <a:pt x="1" y="115"/>
                    <a:pt x="1" y="152"/>
                    <a:pt x="1" y="174"/>
                  </a:cubicBezTo>
                  <a:cubicBezTo>
                    <a:pt x="1" y="210"/>
                    <a:pt x="1" y="228"/>
                    <a:pt x="19" y="265"/>
                  </a:cubicBezTo>
                  <a:cubicBezTo>
                    <a:pt x="37" y="287"/>
                    <a:pt x="55" y="305"/>
                    <a:pt x="73" y="323"/>
                  </a:cubicBezTo>
                  <a:cubicBezTo>
                    <a:pt x="108" y="345"/>
                    <a:pt x="154" y="353"/>
                    <a:pt x="198" y="353"/>
                  </a:cubicBezTo>
                  <a:cubicBezTo>
                    <a:pt x="229" y="353"/>
                    <a:pt x="259" y="349"/>
                    <a:pt x="281" y="342"/>
                  </a:cubicBezTo>
                  <a:cubicBezTo>
                    <a:pt x="281" y="323"/>
                    <a:pt x="299" y="323"/>
                    <a:pt x="322" y="305"/>
                  </a:cubicBezTo>
                  <a:cubicBezTo>
                    <a:pt x="358" y="287"/>
                    <a:pt x="394" y="228"/>
                    <a:pt x="394" y="174"/>
                  </a:cubicBezTo>
                  <a:cubicBezTo>
                    <a:pt x="394" y="133"/>
                    <a:pt x="358" y="79"/>
                    <a:pt x="322" y="61"/>
                  </a:cubicBezTo>
                  <a:cubicBezTo>
                    <a:pt x="299" y="38"/>
                    <a:pt x="281" y="38"/>
                    <a:pt x="281" y="20"/>
                  </a:cubicBezTo>
                  <a:cubicBezTo>
                    <a:pt x="260" y="7"/>
                    <a:pt x="234" y="1"/>
                    <a:pt x="2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33"/>
            <p:cNvSpPr/>
            <p:nvPr/>
          </p:nvSpPr>
          <p:spPr>
            <a:xfrm rot="5400000">
              <a:off x="8530856" y="3215845"/>
              <a:ext cx="76390" cy="73433"/>
            </a:xfrm>
            <a:custGeom>
              <a:avLst/>
              <a:gdLst/>
              <a:ahLst/>
              <a:cxnLst/>
              <a:rect l="l" t="t" r="r" b="b"/>
              <a:pathLst>
                <a:path w="775" h="745" extrusionOk="0">
                  <a:moveTo>
                    <a:pt x="358" y="1"/>
                  </a:moveTo>
                  <a:cubicBezTo>
                    <a:pt x="304" y="1"/>
                    <a:pt x="245" y="19"/>
                    <a:pt x="191" y="60"/>
                  </a:cubicBezTo>
                  <a:cubicBezTo>
                    <a:pt x="114" y="96"/>
                    <a:pt x="59" y="150"/>
                    <a:pt x="41" y="227"/>
                  </a:cubicBezTo>
                  <a:cubicBezTo>
                    <a:pt x="1" y="286"/>
                    <a:pt x="1" y="340"/>
                    <a:pt x="1" y="417"/>
                  </a:cubicBezTo>
                  <a:cubicBezTo>
                    <a:pt x="19" y="489"/>
                    <a:pt x="59" y="566"/>
                    <a:pt x="114" y="625"/>
                  </a:cubicBezTo>
                  <a:lnTo>
                    <a:pt x="114" y="643"/>
                  </a:lnTo>
                  <a:cubicBezTo>
                    <a:pt x="188" y="717"/>
                    <a:pt x="294" y="744"/>
                    <a:pt x="391" y="744"/>
                  </a:cubicBezTo>
                  <a:cubicBezTo>
                    <a:pt x="419" y="744"/>
                    <a:pt x="446" y="742"/>
                    <a:pt x="471" y="738"/>
                  </a:cubicBezTo>
                  <a:cubicBezTo>
                    <a:pt x="607" y="697"/>
                    <a:pt x="697" y="602"/>
                    <a:pt x="738" y="471"/>
                  </a:cubicBezTo>
                  <a:cubicBezTo>
                    <a:pt x="774" y="340"/>
                    <a:pt x="738" y="209"/>
                    <a:pt x="643" y="114"/>
                  </a:cubicBezTo>
                  <a:cubicBezTo>
                    <a:pt x="607" y="60"/>
                    <a:pt x="548" y="37"/>
                    <a:pt x="471" y="19"/>
                  </a:cubicBezTo>
                  <a:cubicBezTo>
                    <a:pt x="444" y="10"/>
                    <a:pt x="411" y="5"/>
                    <a:pt x="378" y="5"/>
                  </a:cubicBezTo>
                  <a:cubicBezTo>
                    <a:pt x="345" y="5"/>
                    <a:pt x="313" y="10"/>
                    <a:pt x="286" y="19"/>
                  </a:cubicBezTo>
                  <a:cubicBezTo>
                    <a:pt x="304" y="1"/>
                    <a:pt x="340" y="1"/>
                    <a:pt x="3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33"/>
            <p:cNvSpPr/>
            <p:nvPr/>
          </p:nvSpPr>
          <p:spPr>
            <a:xfrm rot="5400000">
              <a:off x="8791420" y="3381388"/>
              <a:ext cx="33513" cy="37554"/>
            </a:xfrm>
            <a:custGeom>
              <a:avLst/>
              <a:gdLst/>
              <a:ahLst/>
              <a:cxnLst/>
              <a:rect l="l" t="t" r="r" b="b"/>
              <a:pathLst>
                <a:path w="340" h="381" extrusionOk="0">
                  <a:moveTo>
                    <a:pt x="172" y="1"/>
                  </a:moveTo>
                  <a:cubicBezTo>
                    <a:pt x="154" y="19"/>
                    <a:pt x="136" y="19"/>
                    <a:pt x="113" y="19"/>
                  </a:cubicBezTo>
                  <a:cubicBezTo>
                    <a:pt x="113" y="19"/>
                    <a:pt x="95" y="19"/>
                    <a:pt x="77" y="42"/>
                  </a:cubicBezTo>
                  <a:cubicBezTo>
                    <a:pt x="59" y="42"/>
                    <a:pt x="59" y="60"/>
                    <a:pt x="41" y="78"/>
                  </a:cubicBezTo>
                  <a:cubicBezTo>
                    <a:pt x="23" y="96"/>
                    <a:pt x="23" y="114"/>
                    <a:pt x="0" y="132"/>
                  </a:cubicBezTo>
                  <a:lnTo>
                    <a:pt x="0" y="173"/>
                  </a:lnTo>
                  <a:lnTo>
                    <a:pt x="0" y="245"/>
                  </a:lnTo>
                  <a:cubicBezTo>
                    <a:pt x="23" y="286"/>
                    <a:pt x="23" y="304"/>
                    <a:pt x="41" y="322"/>
                  </a:cubicBezTo>
                  <a:cubicBezTo>
                    <a:pt x="77" y="358"/>
                    <a:pt x="113" y="381"/>
                    <a:pt x="172" y="381"/>
                  </a:cubicBezTo>
                  <a:cubicBezTo>
                    <a:pt x="190" y="381"/>
                    <a:pt x="208" y="381"/>
                    <a:pt x="226" y="358"/>
                  </a:cubicBezTo>
                  <a:cubicBezTo>
                    <a:pt x="249" y="358"/>
                    <a:pt x="267" y="340"/>
                    <a:pt x="285" y="322"/>
                  </a:cubicBezTo>
                  <a:cubicBezTo>
                    <a:pt x="303" y="304"/>
                    <a:pt x="321" y="286"/>
                    <a:pt x="321" y="245"/>
                  </a:cubicBezTo>
                  <a:cubicBezTo>
                    <a:pt x="339" y="227"/>
                    <a:pt x="339" y="191"/>
                    <a:pt x="321" y="173"/>
                  </a:cubicBezTo>
                  <a:lnTo>
                    <a:pt x="321" y="132"/>
                  </a:lnTo>
                  <a:cubicBezTo>
                    <a:pt x="321" y="114"/>
                    <a:pt x="303" y="96"/>
                    <a:pt x="303" y="96"/>
                  </a:cubicBezTo>
                  <a:cubicBezTo>
                    <a:pt x="303" y="78"/>
                    <a:pt x="285" y="60"/>
                    <a:pt x="267" y="42"/>
                  </a:cubicBezTo>
                  <a:cubicBezTo>
                    <a:pt x="249" y="42"/>
                    <a:pt x="249" y="19"/>
                    <a:pt x="226" y="19"/>
                  </a:cubicBezTo>
                  <a:cubicBezTo>
                    <a:pt x="208" y="19"/>
                    <a:pt x="190" y="1"/>
                    <a:pt x="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33"/>
            <p:cNvSpPr/>
            <p:nvPr/>
          </p:nvSpPr>
          <p:spPr>
            <a:xfrm rot="5400000">
              <a:off x="8630607" y="3401249"/>
              <a:ext cx="58056" cy="44651"/>
            </a:xfrm>
            <a:custGeom>
              <a:avLst/>
              <a:gdLst/>
              <a:ahLst/>
              <a:cxnLst/>
              <a:rect l="l" t="t" r="r" b="b"/>
              <a:pathLst>
                <a:path w="589" h="453" extrusionOk="0">
                  <a:moveTo>
                    <a:pt x="303" y="0"/>
                  </a:moveTo>
                  <a:cubicBezTo>
                    <a:pt x="0" y="0"/>
                    <a:pt x="0" y="453"/>
                    <a:pt x="303" y="453"/>
                  </a:cubicBezTo>
                  <a:cubicBezTo>
                    <a:pt x="588" y="453"/>
                    <a:pt x="588" y="0"/>
                    <a:pt x="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33"/>
            <p:cNvSpPr/>
            <p:nvPr/>
          </p:nvSpPr>
          <p:spPr>
            <a:xfrm rot="5400000">
              <a:off x="8461809" y="2869531"/>
              <a:ext cx="48692" cy="47214"/>
            </a:xfrm>
            <a:custGeom>
              <a:avLst/>
              <a:gdLst/>
              <a:ahLst/>
              <a:cxnLst/>
              <a:rect l="l" t="t" r="r" b="b"/>
              <a:pathLst>
                <a:path w="494" h="479" extrusionOk="0">
                  <a:moveTo>
                    <a:pt x="214" y="1"/>
                  </a:moveTo>
                  <a:cubicBezTo>
                    <a:pt x="189" y="1"/>
                    <a:pt x="167" y="14"/>
                    <a:pt x="154" y="27"/>
                  </a:cubicBezTo>
                  <a:cubicBezTo>
                    <a:pt x="114" y="27"/>
                    <a:pt x="96" y="45"/>
                    <a:pt x="77" y="63"/>
                  </a:cubicBezTo>
                  <a:cubicBezTo>
                    <a:pt x="41" y="81"/>
                    <a:pt x="41" y="122"/>
                    <a:pt x="19" y="140"/>
                  </a:cubicBezTo>
                  <a:cubicBezTo>
                    <a:pt x="1" y="176"/>
                    <a:pt x="1" y="217"/>
                    <a:pt x="1" y="235"/>
                  </a:cubicBezTo>
                  <a:lnTo>
                    <a:pt x="1" y="307"/>
                  </a:lnTo>
                  <a:cubicBezTo>
                    <a:pt x="19" y="348"/>
                    <a:pt x="41" y="384"/>
                    <a:pt x="77" y="402"/>
                  </a:cubicBezTo>
                  <a:cubicBezTo>
                    <a:pt x="96" y="420"/>
                    <a:pt x="96" y="443"/>
                    <a:pt x="114" y="443"/>
                  </a:cubicBezTo>
                  <a:cubicBezTo>
                    <a:pt x="154" y="479"/>
                    <a:pt x="191" y="479"/>
                    <a:pt x="245" y="479"/>
                  </a:cubicBezTo>
                  <a:cubicBezTo>
                    <a:pt x="267" y="479"/>
                    <a:pt x="304" y="479"/>
                    <a:pt x="340" y="461"/>
                  </a:cubicBezTo>
                  <a:cubicBezTo>
                    <a:pt x="358" y="461"/>
                    <a:pt x="399" y="443"/>
                    <a:pt x="417" y="402"/>
                  </a:cubicBezTo>
                  <a:cubicBezTo>
                    <a:pt x="435" y="384"/>
                    <a:pt x="453" y="366"/>
                    <a:pt x="453" y="330"/>
                  </a:cubicBezTo>
                  <a:cubicBezTo>
                    <a:pt x="471" y="307"/>
                    <a:pt x="494" y="271"/>
                    <a:pt x="471" y="235"/>
                  </a:cubicBezTo>
                  <a:lnTo>
                    <a:pt x="471" y="176"/>
                  </a:lnTo>
                  <a:cubicBezTo>
                    <a:pt x="453" y="140"/>
                    <a:pt x="435" y="103"/>
                    <a:pt x="417" y="63"/>
                  </a:cubicBezTo>
                  <a:cubicBezTo>
                    <a:pt x="399" y="63"/>
                    <a:pt x="381" y="45"/>
                    <a:pt x="358" y="27"/>
                  </a:cubicBezTo>
                  <a:cubicBezTo>
                    <a:pt x="322" y="8"/>
                    <a:pt x="286" y="8"/>
                    <a:pt x="245" y="8"/>
                  </a:cubicBezTo>
                  <a:cubicBezTo>
                    <a:pt x="234" y="3"/>
                    <a:pt x="224" y="1"/>
                    <a:pt x="2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33"/>
            <p:cNvSpPr/>
            <p:nvPr/>
          </p:nvSpPr>
          <p:spPr>
            <a:xfrm rot="5400000">
              <a:off x="8435541" y="3078147"/>
              <a:ext cx="31739" cy="29570"/>
            </a:xfrm>
            <a:custGeom>
              <a:avLst/>
              <a:gdLst/>
              <a:ahLst/>
              <a:cxnLst/>
              <a:rect l="l" t="t" r="r" b="b"/>
              <a:pathLst>
                <a:path w="322" h="300" extrusionOk="0">
                  <a:moveTo>
                    <a:pt x="168" y="1"/>
                  </a:moveTo>
                  <a:cubicBezTo>
                    <a:pt x="131" y="1"/>
                    <a:pt x="113" y="1"/>
                    <a:pt x="95" y="19"/>
                  </a:cubicBezTo>
                  <a:cubicBezTo>
                    <a:pt x="77" y="19"/>
                    <a:pt x="77" y="19"/>
                    <a:pt x="54" y="37"/>
                  </a:cubicBezTo>
                  <a:cubicBezTo>
                    <a:pt x="36" y="37"/>
                    <a:pt x="18" y="55"/>
                    <a:pt x="18" y="73"/>
                  </a:cubicBezTo>
                  <a:cubicBezTo>
                    <a:pt x="0" y="91"/>
                    <a:pt x="0" y="114"/>
                    <a:pt x="0" y="150"/>
                  </a:cubicBezTo>
                  <a:cubicBezTo>
                    <a:pt x="0" y="168"/>
                    <a:pt x="0" y="186"/>
                    <a:pt x="18" y="204"/>
                  </a:cubicBezTo>
                  <a:cubicBezTo>
                    <a:pt x="18" y="227"/>
                    <a:pt x="36" y="245"/>
                    <a:pt x="54" y="263"/>
                  </a:cubicBezTo>
                  <a:cubicBezTo>
                    <a:pt x="77" y="263"/>
                    <a:pt x="77" y="263"/>
                    <a:pt x="95" y="281"/>
                  </a:cubicBezTo>
                  <a:cubicBezTo>
                    <a:pt x="113" y="281"/>
                    <a:pt x="131" y="299"/>
                    <a:pt x="168" y="299"/>
                  </a:cubicBezTo>
                  <a:cubicBezTo>
                    <a:pt x="190" y="299"/>
                    <a:pt x="226" y="281"/>
                    <a:pt x="244" y="281"/>
                  </a:cubicBezTo>
                  <a:cubicBezTo>
                    <a:pt x="281" y="245"/>
                    <a:pt x="321" y="186"/>
                    <a:pt x="321" y="150"/>
                  </a:cubicBezTo>
                  <a:cubicBezTo>
                    <a:pt x="321" y="91"/>
                    <a:pt x="281" y="37"/>
                    <a:pt x="244" y="19"/>
                  </a:cubicBezTo>
                  <a:cubicBezTo>
                    <a:pt x="226" y="1"/>
                    <a:pt x="190" y="1"/>
                    <a:pt x="1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33"/>
            <p:cNvSpPr/>
            <p:nvPr/>
          </p:nvSpPr>
          <p:spPr>
            <a:xfrm rot="5400000">
              <a:off x="8481276" y="3341025"/>
              <a:ext cx="85261" cy="85261"/>
            </a:xfrm>
            <a:custGeom>
              <a:avLst/>
              <a:gdLst/>
              <a:ahLst/>
              <a:cxnLst/>
              <a:rect l="l" t="t" r="r" b="b"/>
              <a:pathLst>
                <a:path w="865" h="865" extrusionOk="0">
                  <a:moveTo>
                    <a:pt x="430" y="1"/>
                  </a:moveTo>
                  <a:cubicBezTo>
                    <a:pt x="376" y="1"/>
                    <a:pt x="317" y="19"/>
                    <a:pt x="263" y="37"/>
                  </a:cubicBezTo>
                  <a:cubicBezTo>
                    <a:pt x="226" y="55"/>
                    <a:pt x="168" y="91"/>
                    <a:pt x="131" y="132"/>
                  </a:cubicBezTo>
                  <a:cubicBezTo>
                    <a:pt x="91" y="168"/>
                    <a:pt x="55" y="227"/>
                    <a:pt x="36" y="263"/>
                  </a:cubicBezTo>
                  <a:cubicBezTo>
                    <a:pt x="18" y="318"/>
                    <a:pt x="0" y="376"/>
                    <a:pt x="0" y="431"/>
                  </a:cubicBezTo>
                  <a:cubicBezTo>
                    <a:pt x="18" y="471"/>
                    <a:pt x="18" y="508"/>
                    <a:pt x="18" y="544"/>
                  </a:cubicBezTo>
                  <a:cubicBezTo>
                    <a:pt x="36" y="621"/>
                    <a:pt x="73" y="679"/>
                    <a:pt x="131" y="734"/>
                  </a:cubicBezTo>
                  <a:cubicBezTo>
                    <a:pt x="168" y="752"/>
                    <a:pt x="186" y="793"/>
                    <a:pt x="226" y="811"/>
                  </a:cubicBezTo>
                  <a:cubicBezTo>
                    <a:pt x="281" y="847"/>
                    <a:pt x="358" y="865"/>
                    <a:pt x="430" y="865"/>
                  </a:cubicBezTo>
                  <a:cubicBezTo>
                    <a:pt x="489" y="865"/>
                    <a:pt x="543" y="847"/>
                    <a:pt x="602" y="829"/>
                  </a:cubicBezTo>
                  <a:cubicBezTo>
                    <a:pt x="656" y="811"/>
                    <a:pt x="697" y="770"/>
                    <a:pt x="733" y="734"/>
                  </a:cubicBezTo>
                  <a:cubicBezTo>
                    <a:pt x="769" y="698"/>
                    <a:pt x="810" y="657"/>
                    <a:pt x="828" y="603"/>
                  </a:cubicBezTo>
                  <a:cubicBezTo>
                    <a:pt x="846" y="544"/>
                    <a:pt x="864" y="489"/>
                    <a:pt x="864" y="431"/>
                  </a:cubicBezTo>
                  <a:cubicBezTo>
                    <a:pt x="864" y="394"/>
                    <a:pt x="846" y="358"/>
                    <a:pt x="846" y="318"/>
                  </a:cubicBezTo>
                  <a:cubicBezTo>
                    <a:pt x="828" y="245"/>
                    <a:pt x="792" y="186"/>
                    <a:pt x="733" y="132"/>
                  </a:cubicBezTo>
                  <a:cubicBezTo>
                    <a:pt x="715" y="114"/>
                    <a:pt x="679" y="91"/>
                    <a:pt x="656" y="73"/>
                  </a:cubicBezTo>
                  <a:cubicBezTo>
                    <a:pt x="584" y="19"/>
                    <a:pt x="507" y="1"/>
                    <a:pt x="4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33"/>
            <p:cNvSpPr/>
            <p:nvPr/>
          </p:nvSpPr>
          <p:spPr>
            <a:xfrm rot="5400000">
              <a:off x="8561018" y="2688612"/>
              <a:ext cx="52339" cy="52339"/>
            </a:xfrm>
            <a:custGeom>
              <a:avLst/>
              <a:gdLst/>
              <a:ahLst/>
              <a:cxnLst/>
              <a:rect l="l" t="t" r="r" b="b"/>
              <a:pathLst>
                <a:path w="531" h="531" extrusionOk="0">
                  <a:moveTo>
                    <a:pt x="263" y="1"/>
                  </a:moveTo>
                  <a:cubicBezTo>
                    <a:pt x="227" y="1"/>
                    <a:pt x="209" y="1"/>
                    <a:pt x="173" y="23"/>
                  </a:cubicBezTo>
                  <a:cubicBezTo>
                    <a:pt x="132" y="42"/>
                    <a:pt x="114" y="60"/>
                    <a:pt x="78" y="78"/>
                  </a:cubicBezTo>
                  <a:cubicBezTo>
                    <a:pt x="60" y="96"/>
                    <a:pt x="37" y="137"/>
                    <a:pt x="37" y="155"/>
                  </a:cubicBezTo>
                  <a:cubicBezTo>
                    <a:pt x="19" y="191"/>
                    <a:pt x="1" y="227"/>
                    <a:pt x="1" y="268"/>
                  </a:cubicBezTo>
                  <a:cubicBezTo>
                    <a:pt x="19" y="286"/>
                    <a:pt x="19" y="304"/>
                    <a:pt x="19" y="340"/>
                  </a:cubicBezTo>
                  <a:cubicBezTo>
                    <a:pt x="37" y="381"/>
                    <a:pt x="60" y="417"/>
                    <a:pt x="78" y="453"/>
                  </a:cubicBezTo>
                  <a:cubicBezTo>
                    <a:pt x="96" y="453"/>
                    <a:pt x="114" y="476"/>
                    <a:pt x="132" y="494"/>
                  </a:cubicBezTo>
                  <a:cubicBezTo>
                    <a:pt x="173" y="512"/>
                    <a:pt x="227" y="530"/>
                    <a:pt x="263" y="530"/>
                  </a:cubicBezTo>
                  <a:cubicBezTo>
                    <a:pt x="304" y="530"/>
                    <a:pt x="340" y="512"/>
                    <a:pt x="376" y="512"/>
                  </a:cubicBezTo>
                  <a:cubicBezTo>
                    <a:pt x="399" y="494"/>
                    <a:pt x="435" y="476"/>
                    <a:pt x="453" y="453"/>
                  </a:cubicBezTo>
                  <a:cubicBezTo>
                    <a:pt x="471" y="417"/>
                    <a:pt x="490" y="399"/>
                    <a:pt x="512" y="363"/>
                  </a:cubicBezTo>
                  <a:cubicBezTo>
                    <a:pt x="530" y="340"/>
                    <a:pt x="530" y="304"/>
                    <a:pt x="530" y="268"/>
                  </a:cubicBezTo>
                  <a:lnTo>
                    <a:pt x="530" y="191"/>
                  </a:lnTo>
                  <a:cubicBezTo>
                    <a:pt x="512" y="155"/>
                    <a:pt x="490" y="114"/>
                    <a:pt x="453" y="78"/>
                  </a:cubicBezTo>
                  <a:cubicBezTo>
                    <a:pt x="435" y="60"/>
                    <a:pt x="417" y="60"/>
                    <a:pt x="399" y="42"/>
                  </a:cubicBezTo>
                  <a:cubicBezTo>
                    <a:pt x="358" y="23"/>
                    <a:pt x="322" y="1"/>
                    <a:pt x="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33"/>
            <p:cNvSpPr/>
            <p:nvPr/>
          </p:nvSpPr>
          <p:spPr>
            <a:xfrm rot="5400000">
              <a:off x="9015218" y="3005405"/>
              <a:ext cx="50467" cy="48298"/>
            </a:xfrm>
            <a:custGeom>
              <a:avLst/>
              <a:gdLst/>
              <a:ahLst/>
              <a:cxnLst/>
              <a:rect l="l" t="t" r="r" b="b"/>
              <a:pathLst>
                <a:path w="512" h="490" extrusionOk="0">
                  <a:moveTo>
                    <a:pt x="250" y="1"/>
                  </a:moveTo>
                  <a:cubicBezTo>
                    <a:pt x="227" y="1"/>
                    <a:pt x="191" y="1"/>
                    <a:pt x="155" y="19"/>
                  </a:cubicBezTo>
                  <a:cubicBezTo>
                    <a:pt x="137" y="19"/>
                    <a:pt x="96" y="37"/>
                    <a:pt x="78" y="55"/>
                  </a:cubicBezTo>
                  <a:cubicBezTo>
                    <a:pt x="60" y="96"/>
                    <a:pt x="42" y="114"/>
                    <a:pt x="42" y="150"/>
                  </a:cubicBezTo>
                  <a:cubicBezTo>
                    <a:pt x="23" y="168"/>
                    <a:pt x="1" y="209"/>
                    <a:pt x="23" y="245"/>
                  </a:cubicBezTo>
                  <a:lnTo>
                    <a:pt x="23" y="304"/>
                  </a:lnTo>
                  <a:cubicBezTo>
                    <a:pt x="42" y="340"/>
                    <a:pt x="60" y="376"/>
                    <a:pt x="78" y="417"/>
                  </a:cubicBezTo>
                  <a:cubicBezTo>
                    <a:pt x="96" y="417"/>
                    <a:pt x="114" y="435"/>
                    <a:pt x="137" y="453"/>
                  </a:cubicBezTo>
                  <a:cubicBezTo>
                    <a:pt x="173" y="471"/>
                    <a:pt x="209" y="489"/>
                    <a:pt x="250" y="489"/>
                  </a:cubicBezTo>
                  <a:cubicBezTo>
                    <a:pt x="286" y="489"/>
                    <a:pt x="322" y="471"/>
                    <a:pt x="340" y="453"/>
                  </a:cubicBezTo>
                  <a:cubicBezTo>
                    <a:pt x="381" y="453"/>
                    <a:pt x="399" y="435"/>
                    <a:pt x="435" y="417"/>
                  </a:cubicBezTo>
                  <a:cubicBezTo>
                    <a:pt x="453" y="394"/>
                    <a:pt x="476" y="358"/>
                    <a:pt x="476" y="340"/>
                  </a:cubicBezTo>
                  <a:cubicBezTo>
                    <a:pt x="494" y="304"/>
                    <a:pt x="512" y="263"/>
                    <a:pt x="494" y="245"/>
                  </a:cubicBezTo>
                  <a:lnTo>
                    <a:pt x="494" y="168"/>
                  </a:lnTo>
                  <a:cubicBezTo>
                    <a:pt x="476" y="132"/>
                    <a:pt x="453" y="96"/>
                    <a:pt x="435" y="55"/>
                  </a:cubicBezTo>
                  <a:cubicBezTo>
                    <a:pt x="417" y="55"/>
                    <a:pt x="399" y="37"/>
                    <a:pt x="381" y="19"/>
                  </a:cubicBezTo>
                  <a:cubicBezTo>
                    <a:pt x="340" y="1"/>
                    <a:pt x="304" y="1"/>
                    <a:pt x="2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33"/>
            <p:cNvSpPr/>
            <p:nvPr/>
          </p:nvSpPr>
          <p:spPr>
            <a:xfrm rot="5400000">
              <a:off x="8895704" y="3329640"/>
              <a:ext cx="62985" cy="63477"/>
            </a:xfrm>
            <a:custGeom>
              <a:avLst/>
              <a:gdLst/>
              <a:ahLst/>
              <a:cxnLst/>
              <a:rect l="l" t="t" r="r" b="b"/>
              <a:pathLst>
                <a:path w="639" h="644" extrusionOk="0">
                  <a:moveTo>
                    <a:pt x="317" y="1"/>
                  </a:moveTo>
                  <a:cubicBezTo>
                    <a:pt x="281" y="1"/>
                    <a:pt x="244" y="1"/>
                    <a:pt x="204" y="42"/>
                  </a:cubicBezTo>
                  <a:cubicBezTo>
                    <a:pt x="168" y="42"/>
                    <a:pt x="131" y="60"/>
                    <a:pt x="91" y="96"/>
                  </a:cubicBezTo>
                  <a:cubicBezTo>
                    <a:pt x="73" y="114"/>
                    <a:pt x="54" y="155"/>
                    <a:pt x="36" y="191"/>
                  </a:cubicBezTo>
                  <a:cubicBezTo>
                    <a:pt x="18" y="227"/>
                    <a:pt x="0" y="268"/>
                    <a:pt x="18" y="322"/>
                  </a:cubicBezTo>
                  <a:lnTo>
                    <a:pt x="18" y="399"/>
                  </a:lnTo>
                  <a:cubicBezTo>
                    <a:pt x="36" y="453"/>
                    <a:pt x="54" y="512"/>
                    <a:pt x="91" y="548"/>
                  </a:cubicBezTo>
                  <a:cubicBezTo>
                    <a:pt x="131" y="548"/>
                    <a:pt x="149" y="566"/>
                    <a:pt x="168" y="589"/>
                  </a:cubicBezTo>
                  <a:cubicBezTo>
                    <a:pt x="204" y="625"/>
                    <a:pt x="263" y="625"/>
                    <a:pt x="317" y="643"/>
                  </a:cubicBezTo>
                  <a:cubicBezTo>
                    <a:pt x="376" y="643"/>
                    <a:pt x="412" y="625"/>
                    <a:pt x="453" y="607"/>
                  </a:cubicBezTo>
                  <a:cubicBezTo>
                    <a:pt x="489" y="589"/>
                    <a:pt x="525" y="566"/>
                    <a:pt x="543" y="548"/>
                  </a:cubicBezTo>
                  <a:cubicBezTo>
                    <a:pt x="584" y="512"/>
                    <a:pt x="602" y="476"/>
                    <a:pt x="620" y="435"/>
                  </a:cubicBezTo>
                  <a:cubicBezTo>
                    <a:pt x="638" y="399"/>
                    <a:pt x="638" y="363"/>
                    <a:pt x="638" y="322"/>
                  </a:cubicBezTo>
                  <a:cubicBezTo>
                    <a:pt x="638" y="286"/>
                    <a:pt x="638" y="268"/>
                    <a:pt x="620" y="227"/>
                  </a:cubicBezTo>
                  <a:cubicBezTo>
                    <a:pt x="620" y="191"/>
                    <a:pt x="584" y="137"/>
                    <a:pt x="543" y="96"/>
                  </a:cubicBezTo>
                  <a:cubicBezTo>
                    <a:pt x="525" y="78"/>
                    <a:pt x="507" y="60"/>
                    <a:pt x="489" y="42"/>
                  </a:cubicBezTo>
                  <a:cubicBezTo>
                    <a:pt x="430" y="24"/>
                    <a:pt x="376" y="1"/>
                    <a:pt x="3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33"/>
            <p:cNvSpPr/>
            <p:nvPr/>
          </p:nvSpPr>
          <p:spPr>
            <a:xfrm rot="5400000">
              <a:off x="8729125" y="3495725"/>
              <a:ext cx="35386" cy="29965"/>
            </a:xfrm>
            <a:custGeom>
              <a:avLst/>
              <a:gdLst/>
              <a:ahLst/>
              <a:cxnLst/>
              <a:rect l="l" t="t" r="r" b="b"/>
              <a:pathLst>
                <a:path w="359" h="304" extrusionOk="0">
                  <a:moveTo>
                    <a:pt x="173" y="0"/>
                  </a:moveTo>
                  <a:cubicBezTo>
                    <a:pt x="132" y="0"/>
                    <a:pt x="96" y="19"/>
                    <a:pt x="60" y="59"/>
                  </a:cubicBezTo>
                  <a:cubicBezTo>
                    <a:pt x="60" y="59"/>
                    <a:pt x="42" y="77"/>
                    <a:pt x="42" y="95"/>
                  </a:cubicBezTo>
                  <a:cubicBezTo>
                    <a:pt x="1" y="132"/>
                    <a:pt x="1" y="190"/>
                    <a:pt x="42" y="227"/>
                  </a:cubicBezTo>
                  <a:lnTo>
                    <a:pt x="60" y="245"/>
                  </a:lnTo>
                  <a:cubicBezTo>
                    <a:pt x="78" y="285"/>
                    <a:pt x="132" y="304"/>
                    <a:pt x="173" y="304"/>
                  </a:cubicBezTo>
                  <a:cubicBezTo>
                    <a:pt x="209" y="304"/>
                    <a:pt x="227" y="304"/>
                    <a:pt x="268" y="285"/>
                  </a:cubicBezTo>
                  <a:lnTo>
                    <a:pt x="304" y="285"/>
                  </a:lnTo>
                  <a:cubicBezTo>
                    <a:pt x="304" y="263"/>
                    <a:pt x="322" y="245"/>
                    <a:pt x="340" y="245"/>
                  </a:cubicBezTo>
                  <a:cubicBezTo>
                    <a:pt x="358" y="209"/>
                    <a:pt x="358" y="190"/>
                    <a:pt x="358" y="150"/>
                  </a:cubicBezTo>
                  <a:cubicBezTo>
                    <a:pt x="358" y="132"/>
                    <a:pt x="358" y="114"/>
                    <a:pt x="340" y="77"/>
                  </a:cubicBezTo>
                  <a:cubicBezTo>
                    <a:pt x="322" y="59"/>
                    <a:pt x="286" y="19"/>
                    <a:pt x="268" y="19"/>
                  </a:cubicBezTo>
                  <a:cubicBezTo>
                    <a:pt x="227" y="19"/>
                    <a:pt x="209" y="0"/>
                    <a:pt x="1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33"/>
            <p:cNvSpPr/>
            <p:nvPr/>
          </p:nvSpPr>
          <p:spPr>
            <a:xfrm rot="5400000">
              <a:off x="8695760" y="2977609"/>
              <a:ext cx="37061" cy="35287"/>
            </a:xfrm>
            <a:custGeom>
              <a:avLst/>
              <a:gdLst/>
              <a:ahLst/>
              <a:cxnLst/>
              <a:rect l="l" t="t" r="r" b="b"/>
              <a:pathLst>
                <a:path w="376" h="358" extrusionOk="0">
                  <a:moveTo>
                    <a:pt x="190" y="1"/>
                  </a:moveTo>
                  <a:cubicBezTo>
                    <a:pt x="168" y="1"/>
                    <a:pt x="132" y="1"/>
                    <a:pt x="113" y="19"/>
                  </a:cubicBezTo>
                  <a:cubicBezTo>
                    <a:pt x="95" y="19"/>
                    <a:pt x="77" y="37"/>
                    <a:pt x="55" y="55"/>
                  </a:cubicBezTo>
                  <a:cubicBezTo>
                    <a:pt x="37" y="73"/>
                    <a:pt x="37" y="96"/>
                    <a:pt x="18" y="114"/>
                  </a:cubicBezTo>
                  <a:cubicBezTo>
                    <a:pt x="18" y="132"/>
                    <a:pt x="0" y="150"/>
                    <a:pt x="18" y="168"/>
                  </a:cubicBezTo>
                  <a:lnTo>
                    <a:pt x="18" y="227"/>
                  </a:lnTo>
                  <a:cubicBezTo>
                    <a:pt x="18" y="245"/>
                    <a:pt x="37" y="281"/>
                    <a:pt x="55" y="299"/>
                  </a:cubicBezTo>
                  <a:cubicBezTo>
                    <a:pt x="77" y="299"/>
                    <a:pt x="95" y="322"/>
                    <a:pt x="95" y="322"/>
                  </a:cubicBezTo>
                  <a:cubicBezTo>
                    <a:pt x="132" y="340"/>
                    <a:pt x="150" y="358"/>
                    <a:pt x="190" y="358"/>
                  </a:cubicBezTo>
                  <a:cubicBezTo>
                    <a:pt x="190" y="358"/>
                    <a:pt x="208" y="358"/>
                    <a:pt x="208" y="340"/>
                  </a:cubicBezTo>
                  <a:cubicBezTo>
                    <a:pt x="245" y="340"/>
                    <a:pt x="263" y="340"/>
                    <a:pt x="281" y="322"/>
                  </a:cubicBezTo>
                  <a:cubicBezTo>
                    <a:pt x="281" y="322"/>
                    <a:pt x="303" y="299"/>
                    <a:pt x="322" y="299"/>
                  </a:cubicBezTo>
                  <a:lnTo>
                    <a:pt x="322" y="281"/>
                  </a:lnTo>
                  <a:cubicBezTo>
                    <a:pt x="340" y="281"/>
                    <a:pt x="358" y="263"/>
                    <a:pt x="358" y="245"/>
                  </a:cubicBezTo>
                  <a:cubicBezTo>
                    <a:pt x="376" y="227"/>
                    <a:pt x="376" y="186"/>
                    <a:pt x="376" y="168"/>
                  </a:cubicBezTo>
                  <a:lnTo>
                    <a:pt x="376" y="132"/>
                  </a:lnTo>
                  <a:cubicBezTo>
                    <a:pt x="358" y="114"/>
                    <a:pt x="340" y="73"/>
                    <a:pt x="322" y="55"/>
                  </a:cubicBezTo>
                  <a:cubicBezTo>
                    <a:pt x="303" y="37"/>
                    <a:pt x="281" y="37"/>
                    <a:pt x="281" y="19"/>
                  </a:cubicBezTo>
                  <a:cubicBezTo>
                    <a:pt x="263" y="19"/>
                    <a:pt x="245" y="19"/>
                    <a:pt x="2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3">
  <p:cSld name="CUSTOM_2_1_1">
    <p:spTree>
      <p:nvGrpSpPr>
        <p:cNvPr id="1" name="Shape 3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5" name="Google Shape;3445;p34"/>
          <p:cNvSpPr/>
          <p:nvPr/>
        </p:nvSpPr>
        <p:spPr>
          <a:xfrm rot="6300015">
            <a:off x="-1114867" y="-996670"/>
            <a:ext cx="2683373" cy="2138575"/>
          </a:xfrm>
          <a:custGeom>
            <a:avLst/>
            <a:gdLst/>
            <a:ahLst/>
            <a:cxnLst/>
            <a:rect l="l" t="t" r="r" b="b"/>
            <a:pathLst>
              <a:path w="12949" h="10320" extrusionOk="0">
                <a:moveTo>
                  <a:pt x="5030" y="0"/>
                </a:moveTo>
                <a:cubicBezTo>
                  <a:pt x="4569" y="0"/>
                  <a:pt x="4094" y="82"/>
                  <a:pt x="3620" y="273"/>
                </a:cubicBezTo>
                <a:cubicBezTo>
                  <a:pt x="1" y="1761"/>
                  <a:pt x="2204" y="7343"/>
                  <a:pt x="3466" y="8434"/>
                </a:cubicBezTo>
                <a:cubicBezTo>
                  <a:pt x="4280" y="9135"/>
                  <a:pt x="5185" y="9755"/>
                  <a:pt x="6294" y="10094"/>
                </a:cubicBezTo>
                <a:cubicBezTo>
                  <a:pt x="6796" y="10237"/>
                  <a:pt x="7348" y="10319"/>
                  <a:pt x="7918" y="10319"/>
                </a:cubicBezTo>
                <a:cubicBezTo>
                  <a:pt x="8631" y="10319"/>
                  <a:pt x="9373" y="10190"/>
                  <a:pt x="10084" y="9886"/>
                </a:cubicBezTo>
                <a:cubicBezTo>
                  <a:pt x="11383" y="9361"/>
                  <a:pt x="12536" y="8248"/>
                  <a:pt x="12763" y="7099"/>
                </a:cubicBezTo>
                <a:cubicBezTo>
                  <a:pt x="12948" y="6212"/>
                  <a:pt x="12573" y="5439"/>
                  <a:pt x="12043" y="4837"/>
                </a:cubicBezTo>
                <a:cubicBezTo>
                  <a:pt x="11496" y="4249"/>
                  <a:pt x="10799" y="3797"/>
                  <a:pt x="10179" y="3254"/>
                </a:cubicBezTo>
                <a:cubicBezTo>
                  <a:pt x="9275" y="2462"/>
                  <a:pt x="8578" y="1499"/>
                  <a:pt x="7560" y="820"/>
                </a:cubicBezTo>
                <a:cubicBezTo>
                  <a:pt x="6874" y="351"/>
                  <a:pt x="5983" y="0"/>
                  <a:pt x="50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6" name="Google Shape;3446;p34"/>
          <p:cNvSpPr/>
          <p:nvPr/>
        </p:nvSpPr>
        <p:spPr>
          <a:xfrm>
            <a:off x="-10742" y="-156700"/>
            <a:ext cx="1593639" cy="1275040"/>
          </a:xfrm>
          <a:custGeom>
            <a:avLst/>
            <a:gdLst/>
            <a:ahLst/>
            <a:cxnLst/>
            <a:rect l="l" t="t" r="r" b="b"/>
            <a:pathLst>
              <a:path w="12405" h="9925" extrusionOk="0">
                <a:moveTo>
                  <a:pt x="5523" y="0"/>
                </a:moveTo>
                <a:cubicBezTo>
                  <a:pt x="3739" y="0"/>
                  <a:pt x="1268" y="336"/>
                  <a:pt x="0" y="503"/>
                </a:cubicBezTo>
                <a:cubicBezTo>
                  <a:pt x="269" y="2056"/>
                  <a:pt x="590" y="5853"/>
                  <a:pt x="1417" y="7212"/>
                </a:cubicBezTo>
                <a:cubicBezTo>
                  <a:pt x="1779" y="7868"/>
                  <a:pt x="2102" y="8120"/>
                  <a:pt x="2391" y="8120"/>
                </a:cubicBezTo>
                <a:cubicBezTo>
                  <a:pt x="2998" y="8120"/>
                  <a:pt x="3454" y="7004"/>
                  <a:pt x="3797" y="6173"/>
                </a:cubicBezTo>
                <a:cubicBezTo>
                  <a:pt x="4355" y="7103"/>
                  <a:pt x="4734" y="8765"/>
                  <a:pt x="5587" y="9483"/>
                </a:cubicBezTo>
                <a:cubicBezTo>
                  <a:pt x="5963" y="9795"/>
                  <a:pt x="6256" y="9924"/>
                  <a:pt x="6483" y="9924"/>
                </a:cubicBezTo>
                <a:cubicBezTo>
                  <a:pt x="7289" y="9924"/>
                  <a:pt x="7273" y="8300"/>
                  <a:pt x="7273" y="7424"/>
                </a:cubicBezTo>
                <a:lnTo>
                  <a:pt x="7273" y="7424"/>
                </a:lnTo>
                <a:cubicBezTo>
                  <a:pt x="7791" y="7709"/>
                  <a:pt x="9410" y="8877"/>
                  <a:pt x="10158" y="8877"/>
                </a:cubicBezTo>
                <a:cubicBezTo>
                  <a:pt x="10253" y="8877"/>
                  <a:pt x="10334" y="8858"/>
                  <a:pt x="10397" y="8816"/>
                </a:cubicBezTo>
                <a:cubicBezTo>
                  <a:pt x="11763" y="7828"/>
                  <a:pt x="8794" y="6250"/>
                  <a:pt x="8396" y="5769"/>
                </a:cubicBezTo>
                <a:cubicBezTo>
                  <a:pt x="12405" y="3929"/>
                  <a:pt x="9300" y="3043"/>
                  <a:pt x="6202" y="2325"/>
                </a:cubicBezTo>
                <a:cubicBezTo>
                  <a:pt x="7966" y="1812"/>
                  <a:pt x="9486" y="612"/>
                  <a:pt x="6760" y="80"/>
                </a:cubicBezTo>
                <a:cubicBezTo>
                  <a:pt x="6419" y="24"/>
                  <a:pt x="5995" y="0"/>
                  <a:pt x="5523" y="0"/>
                </a:cubicBezTo>
                <a:close/>
              </a:path>
            </a:pathLst>
          </a:custGeom>
          <a:solidFill>
            <a:srgbClr val="0E53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7" name="Google Shape;3447;p34"/>
          <p:cNvSpPr/>
          <p:nvPr/>
        </p:nvSpPr>
        <p:spPr>
          <a:xfrm>
            <a:off x="-48511" y="-92595"/>
            <a:ext cx="1322701" cy="972371"/>
          </a:xfrm>
          <a:custGeom>
            <a:avLst/>
            <a:gdLst/>
            <a:ahLst/>
            <a:cxnLst/>
            <a:rect l="l" t="t" r="r" b="b"/>
            <a:pathLst>
              <a:path w="10296" h="7569" extrusionOk="0">
                <a:moveTo>
                  <a:pt x="234" y="0"/>
                </a:moveTo>
                <a:cubicBezTo>
                  <a:pt x="117" y="0"/>
                  <a:pt x="1" y="136"/>
                  <a:pt x="108" y="223"/>
                </a:cubicBezTo>
                <a:cubicBezTo>
                  <a:pt x="3341" y="2788"/>
                  <a:pt x="6631" y="5270"/>
                  <a:pt x="10050" y="7541"/>
                </a:cubicBezTo>
                <a:cubicBezTo>
                  <a:pt x="10074" y="7560"/>
                  <a:pt x="10098" y="7568"/>
                  <a:pt x="10120" y="7568"/>
                </a:cubicBezTo>
                <a:cubicBezTo>
                  <a:pt x="10224" y="7568"/>
                  <a:pt x="10295" y="7392"/>
                  <a:pt x="10184" y="7329"/>
                </a:cubicBezTo>
                <a:cubicBezTo>
                  <a:pt x="6791" y="5059"/>
                  <a:pt x="3501" y="2570"/>
                  <a:pt x="320" y="30"/>
                </a:cubicBezTo>
                <a:cubicBezTo>
                  <a:pt x="293" y="9"/>
                  <a:pt x="264" y="0"/>
                  <a:pt x="234" y="0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8" name="Google Shape;3448;p34"/>
          <p:cNvSpPr/>
          <p:nvPr/>
        </p:nvSpPr>
        <p:spPr>
          <a:xfrm>
            <a:off x="638533" y="384790"/>
            <a:ext cx="463125" cy="499482"/>
          </a:xfrm>
          <a:custGeom>
            <a:avLst/>
            <a:gdLst/>
            <a:ahLst/>
            <a:cxnLst/>
            <a:rect l="l" t="t" r="r" b="b"/>
            <a:pathLst>
              <a:path w="3605" h="3888" extrusionOk="0">
                <a:moveTo>
                  <a:pt x="3465" y="0"/>
                </a:moveTo>
                <a:cubicBezTo>
                  <a:pt x="3459" y="0"/>
                  <a:pt x="3452" y="1"/>
                  <a:pt x="3445" y="2"/>
                </a:cubicBezTo>
                <a:cubicBezTo>
                  <a:pt x="2322" y="86"/>
                  <a:pt x="1200" y="34"/>
                  <a:pt x="103" y="246"/>
                </a:cubicBezTo>
                <a:cubicBezTo>
                  <a:pt x="52" y="246"/>
                  <a:pt x="0" y="297"/>
                  <a:pt x="0" y="355"/>
                </a:cubicBezTo>
                <a:cubicBezTo>
                  <a:pt x="0" y="1503"/>
                  <a:pt x="347" y="2625"/>
                  <a:pt x="456" y="3748"/>
                </a:cubicBezTo>
                <a:cubicBezTo>
                  <a:pt x="468" y="3841"/>
                  <a:pt x="541" y="3887"/>
                  <a:pt x="606" y="3887"/>
                </a:cubicBezTo>
                <a:cubicBezTo>
                  <a:pt x="672" y="3887"/>
                  <a:pt x="731" y="3841"/>
                  <a:pt x="719" y="3748"/>
                </a:cubicBezTo>
                <a:cubicBezTo>
                  <a:pt x="616" y="2728"/>
                  <a:pt x="347" y="1740"/>
                  <a:pt x="295" y="701"/>
                </a:cubicBezTo>
                <a:cubicBezTo>
                  <a:pt x="273" y="433"/>
                  <a:pt x="443" y="410"/>
                  <a:pt x="647" y="410"/>
                </a:cubicBezTo>
                <a:cubicBezTo>
                  <a:pt x="690" y="410"/>
                  <a:pt x="735" y="411"/>
                  <a:pt x="780" y="411"/>
                </a:cubicBezTo>
                <a:cubicBezTo>
                  <a:pt x="822" y="411"/>
                  <a:pt x="864" y="410"/>
                  <a:pt x="905" y="406"/>
                </a:cubicBezTo>
                <a:cubicBezTo>
                  <a:pt x="1174" y="381"/>
                  <a:pt x="1418" y="355"/>
                  <a:pt x="1681" y="355"/>
                </a:cubicBezTo>
                <a:lnTo>
                  <a:pt x="3445" y="272"/>
                </a:lnTo>
                <a:cubicBezTo>
                  <a:pt x="3598" y="247"/>
                  <a:pt x="3605" y="0"/>
                  <a:pt x="3465" y="0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9" name="Google Shape;3449;p34"/>
          <p:cNvSpPr/>
          <p:nvPr/>
        </p:nvSpPr>
        <p:spPr>
          <a:xfrm>
            <a:off x="198532" y="34845"/>
            <a:ext cx="473917" cy="543032"/>
          </a:xfrm>
          <a:custGeom>
            <a:avLst/>
            <a:gdLst/>
            <a:ahLst/>
            <a:cxnLst/>
            <a:rect l="l" t="t" r="r" b="b"/>
            <a:pathLst>
              <a:path w="3689" h="4227" extrusionOk="0">
                <a:moveTo>
                  <a:pt x="3528" y="0"/>
                </a:moveTo>
                <a:cubicBezTo>
                  <a:pt x="2380" y="109"/>
                  <a:pt x="1206" y="135"/>
                  <a:pt x="109" y="456"/>
                </a:cubicBezTo>
                <a:cubicBezTo>
                  <a:pt x="58" y="481"/>
                  <a:pt x="0" y="539"/>
                  <a:pt x="0" y="590"/>
                </a:cubicBezTo>
                <a:cubicBezTo>
                  <a:pt x="135" y="1764"/>
                  <a:pt x="161" y="2970"/>
                  <a:pt x="404" y="4118"/>
                </a:cubicBezTo>
                <a:cubicBezTo>
                  <a:pt x="425" y="4194"/>
                  <a:pt x="479" y="4227"/>
                  <a:pt x="533" y="4227"/>
                </a:cubicBezTo>
                <a:cubicBezTo>
                  <a:pt x="611" y="4227"/>
                  <a:pt x="689" y="4161"/>
                  <a:pt x="674" y="4067"/>
                </a:cubicBezTo>
                <a:cubicBezTo>
                  <a:pt x="539" y="3502"/>
                  <a:pt x="481" y="2944"/>
                  <a:pt x="430" y="2354"/>
                </a:cubicBezTo>
                <a:cubicBezTo>
                  <a:pt x="430" y="2194"/>
                  <a:pt x="218" y="699"/>
                  <a:pt x="321" y="674"/>
                </a:cubicBezTo>
                <a:cubicBezTo>
                  <a:pt x="1366" y="379"/>
                  <a:pt x="2463" y="353"/>
                  <a:pt x="3528" y="270"/>
                </a:cubicBezTo>
                <a:cubicBezTo>
                  <a:pt x="3688" y="270"/>
                  <a:pt x="3688" y="0"/>
                  <a:pt x="3528" y="0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0" name="Google Shape;3450;p34"/>
          <p:cNvSpPr/>
          <p:nvPr/>
        </p:nvSpPr>
        <p:spPr>
          <a:xfrm>
            <a:off x="784215" y="275593"/>
            <a:ext cx="55241" cy="50359"/>
          </a:xfrm>
          <a:custGeom>
            <a:avLst/>
            <a:gdLst/>
            <a:ahLst/>
            <a:cxnLst/>
            <a:rect l="l" t="t" r="r" b="b"/>
            <a:pathLst>
              <a:path w="430" h="392" extrusionOk="0">
                <a:moveTo>
                  <a:pt x="208" y="0"/>
                </a:moveTo>
                <a:cubicBezTo>
                  <a:pt x="104" y="0"/>
                  <a:pt x="1" y="73"/>
                  <a:pt x="14" y="211"/>
                </a:cubicBezTo>
                <a:cubicBezTo>
                  <a:pt x="26" y="335"/>
                  <a:pt x="119" y="391"/>
                  <a:pt x="212" y="391"/>
                </a:cubicBezTo>
                <a:cubicBezTo>
                  <a:pt x="321" y="391"/>
                  <a:pt x="429" y="316"/>
                  <a:pt x="412" y="185"/>
                </a:cubicBezTo>
                <a:cubicBezTo>
                  <a:pt x="400" y="60"/>
                  <a:pt x="303" y="0"/>
                  <a:pt x="208" y="0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1" name="Google Shape;3451;p34"/>
          <p:cNvSpPr/>
          <p:nvPr/>
        </p:nvSpPr>
        <p:spPr>
          <a:xfrm>
            <a:off x="914481" y="265059"/>
            <a:ext cx="53699" cy="49075"/>
          </a:xfrm>
          <a:custGeom>
            <a:avLst/>
            <a:gdLst/>
            <a:ahLst/>
            <a:cxnLst/>
            <a:rect l="l" t="t" r="r" b="b"/>
            <a:pathLst>
              <a:path w="418" h="382" extrusionOk="0">
                <a:moveTo>
                  <a:pt x="211" y="0"/>
                </a:moveTo>
                <a:cubicBezTo>
                  <a:pt x="105" y="0"/>
                  <a:pt x="0" y="75"/>
                  <a:pt x="14" y="216"/>
                </a:cubicBezTo>
                <a:cubicBezTo>
                  <a:pt x="14" y="328"/>
                  <a:pt x="104" y="381"/>
                  <a:pt x="199" y="381"/>
                </a:cubicBezTo>
                <a:cubicBezTo>
                  <a:pt x="306" y="381"/>
                  <a:pt x="418" y="315"/>
                  <a:pt x="418" y="190"/>
                </a:cubicBezTo>
                <a:cubicBezTo>
                  <a:pt x="406" y="62"/>
                  <a:pt x="308" y="0"/>
                  <a:pt x="211" y="0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2" name="Google Shape;3452;p34"/>
          <p:cNvSpPr/>
          <p:nvPr/>
        </p:nvSpPr>
        <p:spPr>
          <a:xfrm>
            <a:off x="912940" y="498484"/>
            <a:ext cx="53699" cy="50745"/>
          </a:xfrm>
          <a:custGeom>
            <a:avLst/>
            <a:gdLst/>
            <a:ahLst/>
            <a:cxnLst/>
            <a:rect l="l" t="t" r="r" b="b"/>
            <a:pathLst>
              <a:path w="418" h="395" extrusionOk="0">
                <a:moveTo>
                  <a:pt x="218" y="1"/>
                </a:moveTo>
                <a:cubicBezTo>
                  <a:pt x="112" y="1"/>
                  <a:pt x="0" y="75"/>
                  <a:pt x="0" y="214"/>
                </a:cubicBezTo>
                <a:cubicBezTo>
                  <a:pt x="12" y="339"/>
                  <a:pt x="105" y="395"/>
                  <a:pt x="199" y="395"/>
                </a:cubicBezTo>
                <a:cubicBezTo>
                  <a:pt x="308" y="395"/>
                  <a:pt x="418" y="319"/>
                  <a:pt x="404" y="188"/>
                </a:cubicBezTo>
                <a:cubicBezTo>
                  <a:pt x="404" y="61"/>
                  <a:pt x="314" y="1"/>
                  <a:pt x="218" y="1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3" name="Google Shape;3453;p34"/>
          <p:cNvSpPr/>
          <p:nvPr/>
        </p:nvSpPr>
        <p:spPr>
          <a:xfrm>
            <a:off x="797833" y="853440"/>
            <a:ext cx="55113" cy="50488"/>
          </a:xfrm>
          <a:custGeom>
            <a:avLst/>
            <a:gdLst/>
            <a:ahLst/>
            <a:cxnLst/>
            <a:rect l="l" t="t" r="r" b="b"/>
            <a:pathLst>
              <a:path w="429" h="393" extrusionOk="0">
                <a:moveTo>
                  <a:pt x="218" y="1"/>
                </a:moveTo>
                <a:cubicBezTo>
                  <a:pt x="109" y="1"/>
                  <a:pt x="0" y="75"/>
                  <a:pt x="17" y="203"/>
                </a:cubicBezTo>
                <a:cubicBezTo>
                  <a:pt x="30" y="331"/>
                  <a:pt x="126" y="392"/>
                  <a:pt x="221" y="392"/>
                </a:cubicBezTo>
                <a:cubicBezTo>
                  <a:pt x="326" y="392"/>
                  <a:pt x="428" y="318"/>
                  <a:pt x="415" y="177"/>
                </a:cubicBezTo>
                <a:cubicBezTo>
                  <a:pt x="403" y="55"/>
                  <a:pt x="311" y="1"/>
                  <a:pt x="218" y="1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4" name="Google Shape;3454;p34"/>
          <p:cNvSpPr/>
          <p:nvPr/>
        </p:nvSpPr>
        <p:spPr>
          <a:xfrm>
            <a:off x="766872" y="959811"/>
            <a:ext cx="53828" cy="50488"/>
          </a:xfrm>
          <a:custGeom>
            <a:avLst/>
            <a:gdLst/>
            <a:ahLst/>
            <a:cxnLst/>
            <a:rect l="l" t="t" r="r" b="b"/>
            <a:pathLst>
              <a:path w="419" h="393" extrusionOk="0">
                <a:moveTo>
                  <a:pt x="220" y="1"/>
                </a:moveTo>
                <a:cubicBezTo>
                  <a:pt x="111" y="1"/>
                  <a:pt x="1" y="77"/>
                  <a:pt x="15" y="208"/>
                </a:cubicBezTo>
                <a:cubicBezTo>
                  <a:pt x="15" y="333"/>
                  <a:pt x="105" y="393"/>
                  <a:pt x="200" y="393"/>
                </a:cubicBezTo>
                <a:cubicBezTo>
                  <a:pt x="306" y="393"/>
                  <a:pt x="419" y="318"/>
                  <a:pt x="419" y="176"/>
                </a:cubicBezTo>
                <a:cubicBezTo>
                  <a:pt x="404" y="55"/>
                  <a:pt x="312" y="1"/>
                  <a:pt x="220" y="1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5" name="Google Shape;3455;p34"/>
          <p:cNvSpPr/>
          <p:nvPr/>
        </p:nvSpPr>
        <p:spPr>
          <a:xfrm>
            <a:off x="396115" y="432709"/>
            <a:ext cx="55626" cy="49460"/>
          </a:xfrm>
          <a:custGeom>
            <a:avLst/>
            <a:gdLst/>
            <a:ahLst/>
            <a:cxnLst/>
            <a:rect l="l" t="t" r="r" b="b"/>
            <a:pathLst>
              <a:path w="433" h="385" extrusionOk="0">
                <a:moveTo>
                  <a:pt x="217" y="0"/>
                </a:moveTo>
                <a:cubicBezTo>
                  <a:pt x="109" y="0"/>
                  <a:pt x="1" y="74"/>
                  <a:pt x="14" y="219"/>
                </a:cubicBezTo>
                <a:cubicBezTo>
                  <a:pt x="26" y="331"/>
                  <a:pt x="118" y="385"/>
                  <a:pt x="211" y="385"/>
                </a:cubicBezTo>
                <a:cubicBezTo>
                  <a:pt x="320" y="385"/>
                  <a:pt x="432" y="310"/>
                  <a:pt x="418" y="168"/>
                </a:cubicBezTo>
                <a:cubicBezTo>
                  <a:pt x="404" y="55"/>
                  <a:pt x="311" y="0"/>
                  <a:pt x="217" y="0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6" name="Google Shape;3456;p34"/>
          <p:cNvSpPr/>
          <p:nvPr/>
        </p:nvSpPr>
        <p:spPr>
          <a:xfrm>
            <a:off x="282806" y="725101"/>
            <a:ext cx="55113" cy="49460"/>
          </a:xfrm>
          <a:custGeom>
            <a:avLst/>
            <a:gdLst/>
            <a:ahLst/>
            <a:cxnLst/>
            <a:rect l="l" t="t" r="r" b="b"/>
            <a:pathLst>
              <a:path w="429" h="385" extrusionOk="0">
                <a:moveTo>
                  <a:pt x="211" y="1"/>
                </a:moveTo>
                <a:cubicBezTo>
                  <a:pt x="105" y="1"/>
                  <a:pt x="1" y="75"/>
                  <a:pt x="18" y="214"/>
                </a:cubicBezTo>
                <a:cubicBezTo>
                  <a:pt x="30" y="329"/>
                  <a:pt x="125" y="384"/>
                  <a:pt x="220" y="384"/>
                </a:cubicBezTo>
                <a:cubicBezTo>
                  <a:pt x="325" y="384"/>
                  <a:pt x="429" y="316"/>
                  <a:pt x="415" y="188"/>
                </a:cubicBezTo>
                <a:cubicBezTo>
                  <a:pt x="403" y="61"/>
                  <a:pt x="306" y="1"/>
                  <a:pt x="211" y="1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7" name="Google Shape;3457;p34"/>
          <p:cNvSpPr/>
          <p:nvPr/>
        </p:nvSpPr>
        <p:spPr>
          <a:xfrm>
            <a:off x="822113" y="-9476"/>
            <a:ext cx="53057" cy="49075"/>
          </a:xfrm>
          <a:custGeom>
            <a:avLst/>
            <a:gdLst/>
            <a:ahLst/>
            <a:cxnLst/>
            <a:rect l="l" t="t" r="r" b="b"/>
            <a:pathLst>
              <a:path w="413" h="382" extrusionOk="0">
                <a:moveTo>
                  <a:pt x="210" y="1"/>
                </a:moveTo>
                <a:cubicBezTo>
                  <a:pt x="105" y="1"/>
                  <a:pt x="1" y="75"/>
                  <a:pt x="14" y="217"/>
                </a:cubicBezTo>
                <a:cubicBezTo>
                  <a:pt x="26" y="328"/>
                  <a:pt x="115" y="382"/>
                  <a:pt x="206" y="382"/>
                </a:cubicBezTo>
                <a:cubicBezTo>
                  <a:pt x="308" y="382"/>
                  <a:pt x="412" y="314"/>
                  <a:pt x="412" y="185"/>
                </a:cubicBezTo>
                <a:cubicBezTo>
                  <a:pt x="400" y="60"/>
                  <a:pt x="305" y="1"/>
                  <a:pt x="210" y="1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8" name="Google Shape;3458;p34"/>
          <p:cNvSpPr/>
          <p:nvPr/>
        </p:nvSpPr>
        <p:spPr>
          <a:xfrm>
            <a:off x="320319" y="-50714"/>
            <a:ext cx="55626" cy="50488"/>
          </a:xfrm>
          <a:custGeom>
            <a:avLst/>
            <a:gdLst/>
            <a:ahLst/>
            <a:cxnLst/>
            <a:rect l="l" t="t" r="r" b="b"/>
            <a:pathLst>
              <a:path w="433" h="393" extrusionOk="0">
                <a:moveTo>
                  <a:pt x="213" y="1"/>
                </a:moveTo>
                <a:cubicBezTo>
                  <a:pt x="107" y="1"/>
                  <a:pt x="1" y="75"/>
                  <a:pt x="14" y="217"/>
                </a:cubicBezTo>
                <a:cubicBezTo>
                  <a:pt x="29" y="338"/>
                  <a:pt x="121" y="392"/>
                  <a:pt x="213" y="392"/>
                </a:cubicBezTo>
                <a:cubicBezTo>
                  <a:pt x="322" y="392"/>
                  <a:pt x="432" y="317"/>
                  <a:pt x="418" y="185"/>
                </a:cubicBezTo>
                <a:cubicBezTo>
                  <a:pt x="406" y="61"/>
                  <a:pt x="309" y="1"/>
                  <a:pt x="213" y="1"/>
                </a:cubicBezTo>
                <a:close/>
              </a:path>
            </a:pathLst>
          </a:custGeom>
          <a:solidFill>
            <a:srgbClr val="FE84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9" name="Google Shape;3459;p34"/>
          <p:cNvSpPr/>
          <p:nvPr/>
        </p:nvSpPr>
        <p:spPr>
          <a:xfrm>
            <a:off x="1627347" y="646222"/>
            <a:ext cx="85816" cy="65261"/>
          </a:xfrm>
          <a:custGeom>
            <a:avLst/>
            <a:gdLst/>
            <a:ahLst/>
            <a:cxnLst/>
            <a:rect l="l" t="t" r="r" b="b"/>
            <a:pathLst>
              <a:path w="668" h="508" extrusionOk="0">
                <a:moveTo>
                  <a:pt x="321" y="0"/>
                </a:moveTo>
                <a:cubicBezTo>
                  <a:pt x="0" y="0"/>
                  <a:pt x="0" y="507"/>
                  <a:pt x="321" y="507"/>
                </a:cubicBezTo>
                <a:cubicBezTo>
                  <a:pt x="667" y="507"/>
                  <a:pt x="667" y="0"/>
                  <a:pt x="321" y="0"/>
                </a:cubicBezTo>
                <a:close/>
              </a:path>
            </a:pathLst>
          </a:custGeom>
          <a:solidFill>
            <a:srgbClr val="FEAC5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0" name="Google Shape;3460;p34"/>
          <p:cNvSpPr/>
          <p:nvPr/>
        </p:nvSpPr>
        <p:spPr>
          <a:xfrm>
            <a:off x="1685800" y="543191"/>
            <a:ext cx="85816" cy="68473"/>
          </a:xfrm>
          <a:custGeom>
            <a:avLst/>
            <a:gdLst/>
            <a:ahLst/>
            <a:cxnLst/>
            <a:rect l="l" t="t" r="r" b="b"/>
            <a:pathLst>
              <a:path w="668" h="533" extrusionOk="0">
                <a:moveTo>
                  <a:pt x="347" y="1"/>
                </a:moveTo>
                <a:cubicBezTo>
                  <a:pt x="0" y="1"/>
                  <a:pt x="0" y="533"/>
                  <a:pt x="347" y="533"/>
                </a:cubicBezTo>
                <a:cubicBezTo>
                  <a:pt x="667" y="533"/>
                  <a:pt x="667" y="1"/>
                  <a:pt x="347" y="1"/>
                </a:cubicBezTo>
                <a:close/>
              </a:path>
            </a:pathLst>
          </a:custGeom>
          <a:solidFill>
            <a:srgbClr val="FEAC5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1" name="Google Shape;3461;p34"/>
          <p:cNvSpPr/>
          <p:nvPr/>
        </p:nvSpPr>
        <p:spPr>
          <a:xfrm>
            <a:off x="1733590" y="656885"/>
            <a:ext cx="85816" cy="68602"/>
          </a:xfrm>
          <a:custGeom>
            <a:avLst/>
            <a:gdLst/>
            <a:ahLst/>
            <a:cxnLst/>
            <a:rect l="l" t="t" r="r" b="b"/>
            <a:pathLst>
              <a:path w="668" h="534" extrusionOk="0">
                <a:moveTo>
                  <a:pt x="321" y="1"/>
                </a:moveTo>
                <a:cubicBezTo>
                  <a:pt x="0" y="1"/>
                  <a:pt x="0" y="533"/>
                  <a:pt x="321" y="533"/>
                </a:cubicBezTo>
                <a:cubicBezTo>
                  <a:pt x="667" y="533"/>
                  <a:pt x="667" y="1"/>
                  <a:pt x="321" y="1"/>
                </a:cubicBezTo>
                <a:close/>
              </a:path>
            </a:pathLst>
          </a:custGeom>
          <a:solidFill>
            <a:srgbClr val="FEAC5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62" name="Google Shape;3462;p34"/>
          <p:cNvGrpSpPr/>
          <p:nvPr/>
        </p:nvGrpSpPr>
        <p:grpSpPr>
          <a:xfrm>
            <a:off x="8070946" y="3069630"/>
            <a:ext cx="1606980" cy="2271789"/>
            <a:chOff x="581498" y="885400"/>
            <a:chExt cx="494516" cy="699098"/>
          </a:xfrm>
        </p:grpSpPr>
        <p:sp>
          <p:nvSpPr>
            <p:cNvPr id="3463" name="Google Shape;3463;p34"/>
            <p:cNvSpPr/>
            <p:nvPr/>
          </p:nvSpPr>
          <p:spPr>
            <a:xfrm>
              <a:off x="581498" y="1128852"/>
              <a:ext cx="494516" cy="455646"/>
            </a:xfrm>
            <a:custGeom>
              <a:avLst/>
              <a:gdLst/>
              <a:ahLst/>
              <a:cxnLst/>
              <a:rect l="l" t="t" r="r" b="b"/>
              <a:pathLst>
                <a:path w="14974" h="13797" extrusionOk="0">
                  <a:moveTo>
                    <a:pt x="8230" y="1"/>
                  </a:moveTo>
                  <a:cubicBezTo>
                    <a:pt x="6711" y="1"/>
                    <a:pt x="5230" y="620"/>
                    <a:pt x="4526" y="1934"/>
                  </a:cubicBezTo>
                  <a:cubicBezTo>
                    <a:pt x="3559" y="3725"/>
                    <a:pt x="4156" y="6262"/>
                    <a:pt x="2663" y="7605"/>
                  </a:cubicBezTo>
                  <a:cubicBezTo>
                    <a:pt x="2114" y="8053"/>
                    <a:pt x="1416" y="8298"/>
                    <a:pt x="944" y="8823"/>
                  </a:cubicBezTo>
                  <a:cubicBezTo>
                    <a:pt x="1" y="9868"/>
                    <a:pt x="496" y="11635"/>
                    <a:pt x="1589" y="12506"/>
                  </a:cubicBezTo>
                  <a:cubicBezTo>
                    <a:pt x="2657" y="13378"/>
                    <a:pt x="4048" y="13797"/>
                    <a:pt x="5410" y="13797"/>
                  </a:cubicBezTo>
                  <a:cubicBezTo>
                    <a:pt x="5447" y="13797"/>
                    <a:pt x="5485" y="13797"/>
                    <a:pt x="5523" y="13796"/>
                  </a:cubicBezTo>
                  <a:cubicBezTo>
                    <a:pt x="8508" y="13796"/>
                    <a:pt x="12908" y="11581"/>
                    <a:pt x="13952" y="8548"/>
                  </a:cubicBezTo>
                  <a:cubicBezTo>
                    <a:pt x="14973" y="5516"/>
                    <a:pt x="13409" y="1832"/>
                    <a:pt x="10520" y="489"/>
                  </a:cubicBezTo>
                  <a:cubicBezTo>
                    <a:pt x="9815" y="167"/>
                    <a:pt x="9017" y="1"/>
                    <a:pt x="8230" y="1"/>
                  </a:cubicBezTo>
                  <a:close/>
                </a:path>
              </a:pathLst>
            </a:custGeom>
            <a:solidFill>
              <a:srgbClr val="B0B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34"/>
            <p:cNvSpPr/>
            <p:nvPr/>
          </p:nvSpPr>
          <p:spPr>
            <a:xfrm>
              <a:off x="614525" y="1030275"/>
              <a:ext cx="49875" cy="37575"/>
            </a:xfrm>
            <a:custGeom>
              <a:avLst/>
              <a:gdLst/>
              <a:ahLst/>
              <a:cxnLst/>
              <a:rect l="l" t="t" r="r" b="b"/>
              <a:pathLst>
                <a:path w="1995" h="1503" extrusionOk="0">
                  <a:moveTo>
                    <a:pt x="1101" y="0"/>
                  </a:moveTo>
                  <a:cubicBezTo>
                    <a:pt x="889" y="0"/>
                    <a:pt x="671" y="112"/>
                    <a:pt x="424" y="277"/>
                  </a:cubicBezTo>
                  <a:cubicBezTo>
                    <a:pt x="251" y="378"/>
                    <a:pt x="102" y="528"/>
                    <a:pt x="54" y="725"/>
                  </a:cubicBezTo>
                  <a:cubicBezTo>
                    <a:pt x="0" y="952"/>
                    <a:pt x="102" y="1196"/>
                    <a:pt x="275" y="1346"/>
                  </a:cubicBezTo>
                  <a:cubicBezTo>
                    <a:pt x="441" y="1448"/>
                    <a:pt x="619" y="1503"/>
                    <a:pt x="803" y="1503"/>
                  </a:cubicBezTo>
                  <a:cubicBezTo>
                    <a:pt x="844" y="1503"/>
                    <a:pt x="885" y="1500"/>
                    <a:pt x="926" y="1495"/>
                  </a:cubicBezTo>
                  <a:cubicBezTo>
                    <a:pt x="1170" y="1471"/>
                    <a:pt x="1373" y="1375"/>
                    <a:pt x="1570" y="1274"/>
                  </a:cubicBezTo>
                  <a:cubicBezTo>
                    <a:pt x="1720" y="1196"/>
                    <a:pt x="1869" y="1101"/>
                    <a:pt x="1917" y="952"/>
                  </a:cubicBezTo>
                  <a:cubicBezTo>
                    <a:pt x="1994" y="701"/>
                    <a:pt x="1821" y="450"/>
                    <a:pt x="1618" y="253"/>
                  </a:cubicBezTo>
                  <a:cubicBezTo>
                    <a:pt x="1442" y="74"/>
                    <a:pt x="1273" y="0"/>
                    <a:pt x="1101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34"/>
            <p:cNvSpPr/>
            <p:nvPr/>
          </p:nvSpPr>
          <p:spPr>
            <a:xfrm>
              <a:off x="664125" y="1106700"/>
              <a:ext cx="54900" cy="43925"/>
            </a:xfrm>
            <a:custGeom>
              <a:avLst/>
              <a:gdLst/>
              <a:ahLst/>
              <a:cxnLst/>
              <a:rect l="l" t="t" r="r" b="b"/>
              <a:pathLst>
                <a:path w="2196" h="1757" extrusionOk="0">
                  <a:moveTo>
                    <a:pt x="1120" y="0"/>
                  </a:moveTo>
                  <a:cubicBezTo>
                    <a:pt x="570" y="0"/>
                    <a:pt x="1" y="313"/>
                    <a:pt x="34" y="903"/>
                  </a:cubicBezTo>
                  <a:cubicBezTo>
                    <a:pt x="58" y="1303"/>
                    <a:pt x="380" y="1650"/>
                    <a:pt x="780" y="1721"/>
                  </a:cubicBezTo>
                  <a:cubicBezTo>
                    <a:pt x="867" y="1745"/>
                    <a:pt x="956" y="1756"/>
                    <a:pt x="1045" y="1756"/>
                  </a:cubicBezTo>
                  <a:cubicBezTo>
                    <a:pt x="1340" y="1756"/>
                    <a:pt x="1638" y="1633"/>
                    <a:pt x="1849" y="1423"/>
                  </a:cubicBezTo>
                  <a:cubicBezTo>
                    <a:pt x="2046" y="1226"/>
                    <a:pt x="2195" y="951"/>
                    <a:pt x="2147" y="706"/>
                  </a:cubicBezTo>
                  <a:cubicBezTo>
                    <a:pt x="2100" y="480"/>
                    <a:pt x="1950" y="306"/>
                    <a:pt x="1777" y="181"/>
                  </a:cubicBezTo>
                  <a:cubicBezTo>
                    <a:pt x="1596" y="60"/>
                    <a:pt x="1360" y="0"/>
                    <a:pt x="1120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34"/>
            <p:cNvSpPr/>
            <p:nvPr/>
          </p:nvSpPr>
          <p:spPr>
            <a:xfrm>
              <a:off x="729600" y="1159650"/>
              <a:ext cx="61050" cy="52400"/>
            </a:xfrm>
            <a:custGeom>
              <a:avLst/>
              <a:gdLst/>
              <a:ahLst/>
              <a:cxnLst/>
              <a:rect l="l" t="t" r="r" b="b"/>
              <a:pathLst>
                <a:path w="2442" h="2096" extrusionOk="0">
                  <a:moveTo>
                    <a:pt x="1313" y="0"/>
                  </a:moveTo>
                  <a:cubicBezTo>
                    <a:pt x="721" y="0"/>
                    <a:pt x="122" y="435"/>
                    <a:pt x="54" y="1072"/>
                  </a:cubicBezTo>
                  <a:cubicBezTo>
                    <a:pt x="0" y="1543"/>
                    <a:pt x="376" y="2045"/>
                    <a:pt x="824" y="2093"/>
                  </a:cubicBezTo>
                  <a:cubicBezTo>
                    <a:pt x="849" y="2095"/>
                    <a:pt x="874" y="2096"/>
                    <a:pt x="898" y="2096"/>
                  </a:cubicBezTo>
                  <a:cubicBezTo>
                    <a:pt x="1168" y="2096"/>
                    <a:pt x="1417" y="1981"/>
                    <a:pt x="1642" y="1872"/>
                  </a:cubicBezTo>
                  <a:cubicBezTo>
                    <a:pt x="1940" y="1693"/>
                    <a:pt x="2239" y="1472"/>
                    <a:pt x="2340" y="1149"/>
                  </a:cubicBezTo>
                  <a:cubicBezTo>
                    <a:pt x="2442" y="797"/>
                    <a:pt x="2263" y="427"/>
                    <a:pt x="1994" y="230"/>
                  </a:cubicBezTo>
                  <a:cubicBezTo>
                    <a:pt x="1792" y="72"/>
                    <a:pt x="1554" y="0"/>
                    <a:pt x="1313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34"/>
            <p:cNvSpPr/>
            <p:nvPr/>
          </p:nvSpPr>
          <p:spPr>
            <a:xfrm>
              <a:off x="808625" y="1045575"/>
              <a:ext cx="67850" cy="50050"/>
            </a:xfrm>
            <a:custGeom>
              <a:avLst/>
              <a:gdLst/>
              <a:ahLst/>
              <a:cxnLst/>
              <a:rect l="l" t="t" r="r" b="b"/>
              <a:pathLst>
                <a:path w="2714" h="2002" extrusionOk="0">
                  <a:moveTo>
                    <a:pt x="1579" y="0"/>
                  </a:moveTo>
                  <a:cubicBezTo>
                    <a:pt x="885" y="0"/>
                    <a:pt x="1" y="530"/>
                    <a:pt x="176" y="1283"/>
                  </a:cubicBezTo>
                  <a:cubicBezTo>
                    <a:pt x="272" y="1659"/>
                    <a:pt x="624" y="1928"/>
                    <a:pt x="994" y="1981"/>
                  </a:cubicBezTo>
                  <a:cubicBezTo>
                    <a:pt x="1067" y="1995"/>
                    <a:pt x="1140" y="2002"/>
                    <a:pt x="1212" y="2002"/>
                  </a:cubicBezTo>
                  <a:cubicBezTo>
                    <a:pt x="1512" y="2002"/>
                    <a:pt x="1803" y="1889"/>
                    <a:pt x="2063" y="1731"/>
                  </a:cubicBezTo>
                  <a:cubicBezTo>
                    <a:pt x="2290" y="1581"/>
                    <a:pt x="2510" y="1384"/>
                    <a:pt x="2588" y="1110"/>
                  </a:cubicBezTo>
                  <a:cubicBezTo>
                    <a:pt x="2713" y="662"/>
                    <a:pt x="2337" y="166"/>
                    <a:pt x="1890" y="41"/>
                  </a:cubicBezTo>
                  <a:cubicBezTo>
                    <a:pt x="1794" y="13"/>
                    <a:pt x="1689" y="0"/>
                    <a:pt x="1579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34"/>
            <p:cNvSpPr/>
            <p:nvPr/>
          </p:nvSpPr>
          <p:spPr>
            <a:xfrm>
              <a:off x="728400" y="1013500"/>
              <a:ext cx="62850" cy="56125"/>
            </a:xfrm>
            <a:custGeom>
              <a:avLst/>
              <a:gdLst/>
              <a:ahLst/>
              <a:cxnLst/>
              <a:rect l="l" t="t" r="r" b="b"/>
              <a:pathLst>
                <a:path w="2514" h="2245" extrusionOk="0">
                  <a:moveTo>
                    <a:pt x="1471" y="1"/>
                  </a:moveTo>
                  <a:cubicBezTo>
                    <a:pt x="990" y="1"/>
                    <a:pt x="538" y="380"/>
                    <a:pt x="251" y="727"/>
                  </a:cubicBezTo>
                  <a:cubicBezTo>
                    <a:pt x="102" y="924"/>
                    <a:pt x="0" y="1151"/>
                    <a:pt x="24" y="1372"/>
                  </a:cubicBezTo>
                  <a:cubicBezTo>
                    <a:pt x="48" y="1646"/>
                    <a:pt x="251" y="1897"/>
                    <a:pt x="472" y="2017"/>
                  </a:cubicBezTo>
                  <a:cubicBezTo>
                    <a:pt x="698" y="2167"/>
                    <a:pt x="959" y="2245"/>
                    <a:pt x="1217" y="2245"/>
                  </a:cubicBezTo>
                  <a:cubicBezTo>
                    <a:pt x="1387" y="2245"/>
                    <a:pt x="1557" y="2211"/>
                    <a:pt x="1714" y="2142"/>
                  </a:cubicBezTo>
                  <a:cubicBezTo>
                    <a:pt x="2114" y="1993"/>
                    <a:pt x="2412" y="1599"/>
                    <a:pt x="2460" y="1175"/>
                  </a:cubicBezTo>
                  <a:cubicBezTo>
                    <a:pt x="2514" y="751"/>
                    <a:pt x="2263" y="303"/>
                    <a:pt x="1893" y="106"/>
                  </a:cubicBezTo>
                  <a:cubicBezTo>
                    <a:pt x="1752" y="32"/>
                    <a:pt x="1610" y="1"/>
                    <a:pt x="1471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34"/>
            <p:cNvSpPr/>
            <p:nvPr/>
          </p:nvSpPr>
          <p:spPr>
            <a:xfrm>
              <a:off x="855950" y="1134200"/>
              <a:ext cx="61575" cy="58450"/>
            </a:xfrm>
            <a:custGeom>
              <a:avLst/>
              <a:gdLst/>
              <a:ahLst/>
              <a:cxnLst/>
              <a:rect l="l" t="t" r="r" b="b"/>
              <a:pathLst>
                <a:path w="2463" h="2338" extrusionOk="0">
                  <a:moveTo>
                    <a:pt x="1398" y="1"/>
                  </a:moveTo>
                  <a:cubicBezTo>
                    <a:pt x="693" y="1"/>
                    <a:pt x="0" y="806"/>
                    <a:pt x="20" y="1469"/>
                  </a:cubicBezTo>
                  <a:cubicBezTo>
                    <a:pt x="20" y="1845"/>
                    <a:pt x="271" y="2215"/>
                    <a:pt x="641" y="2317"/>
                  </a:cubicBezTo>
                  <a:cubicBezTo>
                    <a:pt x="701" y="2331"/>
                    <a:pt x="760" y="2337"/>
                    <a:pt x="820" y="2337"/>
                  </a:cubicBezTo>
                  <a:cubicBezTo>
                    <a:pt x="1058" y="2337"/>
                    <a:pt x="1293" y="2233"/>
                    <a:pt x="1513" y="2114"/>
                  </a:cubicBezTo>
                  <a:cubicBezTo>
                    <a:pt x="1835" y="1941"/>
                    <a:pt x="2164" y="1696"/>
                    <a:pt x="2283" y="1344"/>
                  </a:cubicBezTo>
                  <a:cubicBezTo>
                    <a:pt x="2462" y="872"/>
                    <a:pt x="2235" y="323"/>
                    <a:pt x="1811" y="102"/>
                  </a:cubicBezTo>
                  <a:cubicBezTo>
                    <a:pt x="1677" y="32"/>
                    <a:pt x="1537" y="1"/>
                    <a:pt x="1398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34"/>
            <p:cNvSpPr/>
            <p:nvPr/>
          </p:nvSpPr>
          <p:spPr>
            <a:xfrm>
              <a:off x="678100" y="945525"/>
              <a:ext cx="36600" cy="31150"/>
            </a:xfrm>
            <a:custGeom>
              <a:avLst/>
              <a:gdLst/>
              <a:ahLst/>
              <a:cxnLst/>
              <a:rect l="l" t="t" r="r" b="b"/>
              <a:pathLst>
                <a:path w="1464" h="1246" extrusionOk="0">
                  <a:moveTo>
                    <a:pt x="597" y="0"/>
                  </a:moveTo>
                  <a:cubicBezTo>
                    <a:pt x="290" y="0"/>
                    <a:pt x="1" y="254"/>
                    <a:pt x="48" y="586"/>
                  </a:cubicBezTo>
                  <a:cubicBezTo>
                    <a:pt x="72" y="783"/>
                    <a:pt x="221" y="957"/>
                    <a:pt x="371" y="1058"/>
                  </a:cubicBezTo>
                  <a:cubicBezTo>
                    <a:pt x="508" y="1176"/>
                    <a:pt x="694" y="1246"/>
                    <a:pt x="887" y="1246"/>
                  </a:cubicBezTo>
                  <a:cubicBezTo>
                    <a:pt x="937" y="1246"/>
                    <a:pt x="988" y="1241"/>
                    <a:pt x="1039" y="1231"/>
                  </a:cubicBezTo>
                  <a:cubicBezTo>
                    <a:pt x="1266" y="1154"/>
                    <a:pt x="1463" y="957"/>
                    <a:pt x="1439" y="706"/>
                  </a:cubicBezTo>
                  <a:cubicBezTo>
                    <a:pt x="1439" y="509"/>
                    <a:pt x="1266" y="336"/>
                    <a:pt x="1093" y="210"/>
                  </a:cubicBezTo>
                  <a:cubicBezTo>
                    <a:pt x="991" y="109"/>
                    <a:pt x="866" y="37"/>
                    <a:pt x="717" y="13"/>
                  </a:cubicBezTo>
                  <a:cubicBezTo>
                    <a:pt x="677" y="4"/>
                    <a:pt x="637" y="0"/>
                    <a:pt x="597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34"/>
            <p:cNvSpPr/>
            <p:nvPr/>
          </p:nvSpPr>
          <p:spPr>
            <a:xfrm>
              <a:off x="732125" y="885400"/>
              <a:ext cx="74650" cy="54550"/>
            </a:xfrm>
            <a:custGeom>
              <a:avLst/>
              <a:gdLst/>
              <a:ahLst/>
              <a:cxnLst/>
              <a:rect l="l" t="t" r="r" b="b"/>
              <a:pathLst>
                <a:path w="2986" h="2182" extrusionOk="0">
                  <a:moveTo>
                    <a:pt x="1944" y="1"/>
                  </a:moveTo>
                  <a:cubicBezTo>
                    <a:pt x="1909" y="1"/>
                    <a:pt x="1874" y="3"/>
                    <a:pt x="1839" y="6"/>
                  </a:cubicBezTo>
                  <a:cubicBezTo>
                    <a:pt x="1021" y="102"/>
                    <a:pt x="1" y="1123"/>
                    <a:pt x="795" y="1893"/>
                  </a:cubicBezTo>
                  <a:cubicBezTo>
                    <a:pt x="978" y="2096"/>
                    <a:pt x="1255" y="2181"/>
                    <a:pt x="1541" y="2181"/>
                  </a:cubicBezTo>
                  <a:cubicBezTo>
                    <a:pt x="1609" y="2181"/>
                    <a:pt x="1676" y="2177"/>
                    <a:pt x="1744" y="2168"/>
                  </a:cubicBezTo>
                  <a:cubicBezTo>
                    <a:pt x="2066" y="2096"/>
                    <a:pt x="2388" y="1893"/>
                    <a:pt x="2609" y="1648"/>
                  </a:cubicBezTo>
                  <a:cubicBezTo>
                    <a:pt x="2812" y="1397"/>
                    <a:pt x="2985" y="1075"/>
                    <a:pt x="2938" y="753"/>
                  </a:cubicBezTo>
                  <a:cubicBezTo>
                    <a:pt x="2888" y="310"/>
                    <a:pt x="2392" y="1"/>
                    <a:pt x="1944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34"/>
            <p:cNvSpPr/>
            <p:nvPr/>
          </p:nvSpPr>
          <p:spPr>
            <a:xfrm>
              <a:off x="799275" y="1138525"/>
              <a:ext cx="27350" cy="22400"/>
            </a:xfrm>
            <a:custGeom>
              <a:avLst/>
              <a:gdLst/>
              <a:ahLst/>
              <a:cxnLst/>
              <a:rect l="l" t="t" r="r" b="b"/>
              <a:pathLst>
                <a:path w="1094" h="896" extrusionOk="0">
                  <a:moveTo>
                    <a:pt x="550" y="1"/>
                  </a:moveTo>
                  <a:cubicBezTo>
                    <a:pt x="473" y="1"/>
                    <a:pt x="401" y="1"/>
                    <a:pt x="299" y="54"/>
                  </a:cubicBezTo>
                  <a:cubicBezTo>
                    <a:pt x="102" y="150"/>
                    <a:pt x="1" y="478"/>
                    <a:pt x="126" y="675"/>
                  </a:cubicBezTo>
                  <a:cubicBezTo>
                    <a:pt x="198" y="800"/>
                    <a:pt x="347" y="872"/>
                    <a:pt x="496" y="896"/>
                  </a:cubicBezTo>
                  <a:cubicBezTo>
                    <a:pt x="646" y="896"/>
                    <a:pt x="795" y="824"/>
                    <a:pt x="896" y="723"/>
                  </a:cubicBezTo>
                  <a:cubicBezTo>
                    <a:pt x="1022" y="597"/>
                    <a:pt x="1093" y="448"/>
                    <a:pt x="1046" y="275"/>
                  </a:cubicBezTo>
                  <a:cubicBezTo>
                    <a:pt x="998" y="78"/>
                    <a:pt x="771" y="1"/>
                    <a:pt x="550" y="1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34"/>
            <p:cNvSpPr/>
            <p:nvPr/>
          </p:nvSpPr>
          <p:spPr>
            <a:xfrm>
              <a:off x="829725" y="948875"/>
              <a:ext cx="43025" cy="29425"/>
            </a:xfrm>
            <a:custGeom>
              <a:avLst/>
              <a:gdLst/>
              <a:ahLst/>
              <a:cxnLst/>
              <a:rect l="l" t="t" r="r" b="b"/>
              <a:pathLst>
                <a:path w="1721" h="1177" extrusionOk="0">
                  <a:moveTo>
                    <a:pt x="1025" y="0"/>
                  </a:moveTo>
                  <a:cubicBezTo>
                    <a:pt x="998" y="0"/>
                    <a:pt x="971" y="2"/>
                    <a:pt x="944" y="5"/>
                  </a:cubicBezTo>
                  <a:cubicBezTo>
                    <a:pt x="747" y="29"/>
                    <a:pt x="550" y="100"/>
                    <a:pt x="401" y="249"/>
                  </a:cubicBezTo>
                  <a:cubicBezTo>
                    <a:pt x="1" y="673"/>
                    <a:pt x="347" y="1097"/>
                    <a:pt x="849" y="1169"/>
                  </a:cubicBezTo>
                  <a:cubicBezTo>
                    <a:pt x="887" y="1174"/>
                    <a:pt x="926" y="1177"/>
                    <a:pt x="965" y="1177"/>
                  </a:cubicBezTo>
                  <a:cubicBezTo>
                    <a:pt x="1153" y="1177"/>
                    <a:pt x="1350" y="1115"/>
                    <a:pt x="1493" y="972"/>
                  </a:cubicBezTo>
                  <a:cubicBezTo>
                    <a:pt x="1643" y="823"/>
                    <a:pt x="1720" y="548"/>
                    <a:pt x="1619" y="327"/>
                  </a:cubicBezTo>
                  <a:cubicBezTo>
                    <a:pt x="1506" y="122"/>
                    <a:pt x="1271" y="0"/>
                    <a:pt x="1025" y="0"/>
                  </a:cubicBezTo>
                  <a:close/>
                </a:path>
              </a:pathLst>
            </a:custGeom>
            <a:solidFill>
              <a:srgbClr val="FE84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74" name="Google Shape;3474;p34"/>
          <p:cNvGrpSpPr/>
          <p:nvPr/>
        </p:nvGrpSpPr>
        <p:grpSpPr>
          <a:xfrm>
            <a:off x="8106339" y="4021869"/>
            <a:ext cx="1210840" cy="1568321"/>
            <a:chOff x="5879975" y="3227400"/>
            <a:chExt cx="234350" cy="303550"/>
          </a:xfrm>
        </p:grpSpPr>
        <p:sp>
          <p:nvSpPr>
            <p:cNvPr id="3475" name="Google Shape;3475;p34"/>
            <p:cNvSpPr/>
            <p:nvPr/>
          </p:nvSpPr>
          <p:spPr>
            <a:xfrm>
              <a:off x="5879975" y="3227400"/>
              <a:ext cx="234350" cy="298525"/>
            </a:xfrm>
            <a:custGeom>
              <a:avLst/>
              <a:gdLst/>
              <a:ahLst/>
              <a:cxnLst/>
              <a:rect l="l" t="t" r="r" b="b"/>
              <a:pathLst>
                <a:path w="9374" h="11941" extrusionOk="0">
                  <a:moveTo>
                    <a:pt x="1" y="0"/>
                  </a:moveTo>
                  <a:lnTo>
                    <a:pt x="1" y="0"/>
                  </a:lnTo>
                  <a:cubicBezTo>
                    <a:pt x="299" y="1248"/>
                    <a:pt x="795" y="2562"/>
                    <a:pt x="1195" y="3809"/>
                  </a:cubicBezTo>
                  <a:cubicBezTo>
                    <a:pt x="1911" y="6221"/>
                    <a:pt x="3953" y="7117"/>
                    <a:pt x="5744" y="8609"/>
                  </a:cubicBezTo>
                  <a:cubicBezTo>
                    <a:pt x="6568" y="9254"/>
                    <a:pt x="7338" y="9851"/>
                    <a:pt x="8084" y="10573"/>
                  </a:cubicBezTo>
                  <a:cubicBezTo>
                    <a:pt x="8486" y="10953"/>
                    <a:pt x="8786" y="11473"/>
                    <a:pt x="9219" y="11792"/>
                  </a:cubicBezTo>
                  <a:lnTo>
                    <a:pt x="9219" y="11792"/>
                  </a:lnTo>
                  <a:cubicBezTo>
                    <a:pt x="9125" y="11628"/>
                    <a:pt x="9004" y="11372"/>
                    <a:pt x="8956" y="11218"/>
                  </a:cubicBezTo>
                  <a:cubicBezTo>
                    <a:pt x="8257" y="9254"/>
                    <a:pt x="8179" y="7218"/>
                    <a:pt x="7338" y="5248"/>
                  </a:cubicBezTo>
                  <a:cubicBezTo>
                    <a:pt x="5971" y="2066"/>
                    <a:pt x="2807" y="1368"/>
                    <a:pt x="1" y="0"/>
                  </a:cubicBezTo>
                  <a:close/>
                  <a:moveTo>
                    <a:pt x="9219" y="11792"/>
                  </a:moveTo>
                  <a:cubicBezTo>
                    <a:pt x="9264" y="11869"/>
                    <a:pt x="9303" y="11925"/>
                    <a:pt x="9326" y="11940"/>
                  </a:cubicBezTo>
                  <a:lnTo>
                    <a:pt x="9373" y="11893"/>
                  </a:lnTo>
                  <a:cubicBezTo>
                    <a:pt x="9320" y="11862"/>
                    <a:pt x="9269" y="11828"/>
                    <a:pt x="9219" y="11792"/>
                  </a:cubicBezTo>
                  <a:close/>
                </a:path>
              </a:pathLst>
            </a:custGeom>
            <a:solidFill>
              <a:srgbClr val="FFBC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34"/>
            <p:cNvSpPr/>
            <p:nvPr/>
          </p:nvSpPr>
          <p:spPr>
            <a:xfrm>
              <a:off x="5909075" y="3265200"/>
              <a:ext cx="204300" cy="265750"/>
            </a:xfrm>
            <a:custGeom>
              <a:avLst/>
              <a:gdLst/>
              <a:ahLst/>
              <a:cxnLst/>
              <a:rect l="l" t="t" r="r" b="b"/>
              <a:pathLst>
                <a:path w="8172" h="10630" extrusionOk="0">
                  <a:moveTo>
                    <a:pt x="152" y="1"/>
                  </a:moveTo>
                  <a:cubicBezTo>
                    <a:pt x="70" y="1"/>
                    <a:pt x="1" y="106"/>
                    <a:pt x="78" y="184"/>
                  </a:cubicBezTo>
                  <a:cubicBezTo>
                    <a:pt x="1523" y="1772"/>
                    <a:pt x="3111" y="3240"/>
                    <a:pt x="4580" y="4834"/>
                  </a:cubicBezTo>
                  <a:cubicBezTo>
                    <a:pt x="6048" y="6452"/>
                    <a:pt x="6968" y="8637"/>
                    <a:pt x="7941" y="10578"/>
                  </a:cubicBezTo>
                  <a:cubicBezTo>
                    <a:pt x="7962" y="10614"/>
                    <a:pt x="7991" y="10629"/>
                    <a:pt x="8022" y="10629"/>
                  </a:cubicBezTo>
                  <a:cubicBezTo>
                    <a:pt x="8095" y="10629"/>
                    <a:pt x="8172" y="10541"/>
                    <a:pt x="8138" y="10452"/>
                  </a:cubicBezTo>
                  <a:cubicBezTo>
                    <a:pt x="7195" y="8590"/>
                    <a:pt x="6269" y="6524"/>
                    <a:pt x="4926" y="4906"/>
                  </a:cubicBezTo>
                  <a:cubicBezTo>
                    <a:pt x="3463" y="3169"/>
                    <a:pt x="1744" y="1700"/>
                    <a:pt x="228" y="35"/>
                  </a:cubicBezTo>
                  <a:cubicBezTo>
                    <a:pt x="204" y="11"/>
                    <a:pt x="177" y="1"/>
                    <a:pt x="152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34"/>
            <p:cNvSpPr/>
            <p:nvPr/>
          </p:nvSpPr>
          <p:spPr>
            <a:xfrm>
              <a:off x="5914450" y="3282500"/>
              <a:ext cx="63175" cy="51225"/>
            </a:xfrm>
            <a:custGeom>
              <a:avLst/>
              <a:gdLst/>
              <a:ahLst/>
              <a:cxnLst/>
              <a:rect l="l" t="t" r="r" b="b"/>
              <a:pathLst>
                <a:path w="2527" h="2049" extrusionOk="0">
                  <a:moveTo>
                    <a:pt x="2413" y="1"/>
                  </a:moveTo>
                  <a:cubicBezTo>
                    <a:pt x="2356" y="1"/>
                    <a:pt x="2299" y="38"/>
                    <a:pt x="2299" y="113"/>
                  </a:cubicBezTo>
                  <a:lnTo>
                    <a:pt x="2299" y="1775"/>
                  </a:lnTo>
                  <a:lnTo>
                    <a:pt x="2299" y="1775"/>
                  </a:lnTo>
                  <a:cubicBezTo>
                    <a:pt x="1623" y="1446"/>
                    <a:pt x="925" y="1219"/>
                    <a:pt x="186" y="1080"/>
                  </a:cubicBezTo>
                  <a:cubicBezTo>
                    <a:pt x="171" y="1075"/>
                    <a:pt x="158" y="1073"/>
                    <a:pt x="145" y="1073"/>
                  </a:cubicBezTo>
                  <a:cubicBezTo>
                    <a:pt x="29" y="1073"/>
                    <a:pt x="1" y="1256"/>
                    <a:pt x="114" y="1283"/>
                  </a:cubicBezTo>
                  <a:cubicBezTo>
                    <a:pt x="908" y="1456"/>
                    <a:pt x="1631" y="1677"/>
                    <a:pt x="2353" y="2029"/>
                  </a:cubicBezTo>
                  <a:cubicBezTo>
                    <a:pt x="2373" y="2042"/>
                    <a:pt x="2395" y="2048"/>
                    <a:pt x="2416" y="2048"/>
                  </a:cubicBezTo>
                  <a:cubicBezTo>
                    <a:pt x="2473" y="2048"/>
                    <a:pt x="2526" y="2008"/>
                    <a:pt x="2526" y="1952"/>
                  </a:cubicBezTo>
                  <a:lnTo>
                    <a:pt x="2526" y="113"/>
                  </a:lnTo>
                  <a:cubicBezTo>
                    <a:pt x="2526" y="38"/>
                    <a:pt x="2469" y="1"/>
                    <a:pt x="241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34"/>
            <p:cNvSpPr/>
            <p:nvPr/>
          </p:nvSpPr>
          <p:spPr>
            <a:xfrm>
              <a:off x="5942675" y="3326500"/>
              <a:ext cx="84625" cy="57200"/>
            </a:xfrm>
            <a:custGeom>
              <a:avLst/>
              <a:gdLst/>
              <a:ahLst/>
              <a:cxnLst/>
              <a:rect l="l" t="t" r="r" b="b"/>
              <a:pathLst>
                <a:path w="3385" h="2288" extrusionOk="0">
                  <a:moveTo>
                    <a:pt x="3286" y="0"/>
                  </a:moveTo>
                  <a:cubicBezTo>
                    <a:pt x="3237" y="0"/>
                    <a:pt x="3188" y="30"/>
                    <a:pt x="3188" y="90"/>
                  </a:cubicBezTo>
                  <a:cubicBezTo>
                    <a:pt x="3166" y="728"/>
                    <a:pt x="3080" y="1366"/>
                    <a:pt x="3047" y="1999"/>
                  </a:cubicBezTo>
                  <a:lnTo>
                    <a:pt x="3047" y="1999"/>
                  </a:lnTo>
                  <a:cubicBezTo>
                    <a:pt x="2144" y="1555"/>
                    <a:pt x="1132" y="1332"/>
                    <a:pt x="125" y="1236"/>
                  </a:cubicBezTo>
                  <a:cubicBezTo>
                    <a:pt x="119" y="1235"/>
                    <a:pt x="113" y="1234"/>
                    <a:pt x="107" y="1234"/>
                  </a:cubicBezTo>
                  <a:cubicBezTo>
                    <a:pt x="0" y="1234"/>
                    <a:pt x="6" y="1433"/>
                    <a:pt x="125" y="1433"/>
                  </a:cubicBezTo>
                  <a:cubicBezTo>
                    <a:pt x="1146" y="1535"/>
                    <a:pt x="2191" y="1785"/>
                    <a:pt x="3110" y="2281"/>
                  </a:cubicBezTo>
                  <a:cubicBezTo>
                    <a:pt x="3120" y="2285"/>
                    <a:pt x="3131" y="2287"/>
                    <a:pt x="3142" y="2287"/>
                  </a:cubicBezTo>
                  <a:cubicBezTo>
                    <a:pt x="3195" y="2287"/>
                    <a:pt x="3260" y="2243"/>
                    <a:pt x="3260" y="2179"/>
                  </a:cubicBezTo>
                  <a:cubicBezTo>
                    <a:pt x="3284" y="1487"/>
                    <a:pt x="3385" y="788"/>
                    <a:pt x="3385" y="90"/>
                  </a:cubicBezTo>
                  <a:cubicBezTo>
                    <a:pt x="3385" y="30"/>
                    <a:pt x="3336" y="0"/>
                    <a:pt x="3286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34"/>
            <p:cNvSpPr/>
            <p:nvPr/>
          </p:nvSpPr>
          <p:spPr>
            <a:xfrm>
              <a:off x="5999550" y="3375200"/>
              <a:ext cx="62300" cy="52075"/>
            </a:xfrm>
            <a:custGeom>
              <a:avLst/>
              <a:gdLst/>
              <a:ahLst/>
              <a:cxnLst/>
              <a:rect l="l" t="t" r="r" b="b"/>
              <a:pathLst>
                <a:path w="2492" h="2083" extrusionOk="0">
                  <a:moveTo>
                    <a:pt x="2363" y="1"/>
                  </a:moveTo>
                  <a:cubicBezTo>
                    <a:pt x="2325" y="1"/>
                    <a:pt x="2289" y="24"/>
                    <a:pt x="2280" y="82"/>
                  </a:cubicBezTo>
                  <a:cubicBezTo>
                    <a:pt x="2164" y="665"/>
                    <a:pt x="2176" y="1263"/>
                    <a:pt x="2178" y="1842"/>
                  </a:cubicBezTo>
                  <a:lnTo>
                    <a:pt x="2178" y="1842"/>
                  </a:lnTo>
                  <a:cubicBezTo>
                    <a:pt x="1501" y="1672"/>
                    <a:pt x="849" y="1442"/>
                    <a:pt x="191" y="1228"/>
                  </a:cubicBezTo>
                  <a:cubicBezTo>
                    <a:pt x="182" y="1227"/>
                    <a:pt x="174" y="1226"/>
                    <a:pt x="166" y="1226"/>
                  </a:cubicBezTo>
                  <a:cubicBezTo>
                    <a:pt x="37" y="1226"/>
                    <a:pt x="0" y="1405"/>
                    <a:pt x="113" y="1455"/>
                  </a:cubicBezTo>
                  <a:cubicBezTo>
                    <a:pt x="835" y="1652"/>
                    <a:pt x="1534" y="1903"/>
                    <a:pt x="2256" y="2076"/>
                  </a:cubicBezTo>
                  <a:cubicBezTo>
                    <a:pt x="2269" y="2080"/>
                    <a:pt x="2282" y="2082"/>
                    <a:pt x="2294" y="2082"/>
                  </a:cubicBezTo>
                  <a:cubicBezTo>
                    <a:pt x="2353" y="2082"/>
                    <a:pt x="2405" y="2039"/>
                    <a:pt x="2405" y="1975"/>
                  </a:cubicBezTo>
                  <a:cubicBezTo>
                    <a:pt x="2382" y="1354"/>
                    <a:pt x="2352" y="757"/>
                    <a:pt x="2477" y="136"/>
                  </a:cubicBezTo>
                  <a:cubicBezTo>
                    <a:pt x="2492" y="59"/>
                    <a:pt x="2424" y="1"/>
                    <a:pt x="236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34"/>
            <p:cNvSpPr/>
            <p:nvPr/>
          </p:nvSpPr>
          <p:spPr>
            <a:xfrm>
              <a:off x="5999375" y="3323825"/>
              <a:ext cx="8675" cy="6875"/>
            </a:xfrm>
            <a:custGeom>
              <a:avLst/>
              <a:gdLst/>
              <a:ahLst/>
              <a:cxnLst/>
              <a:rect l="l" t="t" r="r" b="b"/>
              <a:pathLst>
                <a:path w="347" h="275" extrusionOk="0">
                  <a:moveTo>
                    <a:pt x="174" y="0"/>
                  </a:moveTo>
                  <a:cubicBezTo>
                    <a:pt x="1" y="0"/>
                    <a:pt x="1" y="275"/>
                    <a:pt x="174" y="275"/>
                  </a:cubicBezTo>
                  <a:cubicBezTo>
                    <a:pt x="347" y="275"/>
                    <a:pt x="347" y="0"/>
                    <a:pt x="174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34"/>
            <p:cNvSpPr/>
            <p:nvPr/>
          </p:nvSpPr>
          <p:spPr>
            <a:xfrm>
              <a:off x="6003700" y="3305750"/>
              <a:ext cx="8100" cy="6300"/>
            </a:xfrm>
            <a:custGeom>
              <a:avLst/>
              <a:gdLst/>
              <a:ahLst/>
              <a:cxnLst/>
              <a:rect l="l" t="t" r="r" b="b"/>
              <a:pathLst>
                <a:path w="324" h="252" extrusionOk="0">
                  <a:moveTo>
                    <a:pt x="174" y="1"/>
                  </a:moveTo>
                  <a:cubicBezTo>
                    <a:pt x="1" y="1"/>
                    <a:pt x="1" y="251"/>
                    <a:pt x="174" y="251"/>
                  </a:cubicBezTo>
                  <a:cubicBezTo>
                    <a:pt x="323" y="251"/>
                    <a:pt x="323" y="1"/>
                    <a:pt x="174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34"/>
            <p:cNvSpPr/>
            <p:nvPr/>
          </p:nvSpPr>
          <p:spPr>
            <a:xfrm>
              <a:off x="5907300" y="3293375"/>
              <a:ext cx="8075" cy="6875"/>
            </a:xfrm>
            <a:custGeom>
              <a:avLst/>
              <a:gdLst/>
              <a:ahLst/>
              <a:cxnLst/>
              <a:rect l="l" t="t" r="r" b="b"/>
              <a:pathLst>
                <a:path w="323" h="275" extrusionOk="0">
                  <a:moveTo>
                    <a:pt x="173" y="0"/>
                  </a:moveTo>
                  <a:cubicBezTo>
                    <a:pt x="0" y="0"/>
                    <a:pt x="0" y="275"/>
                    <a:pt x="173" y="275"/>
                  </a:cubicBezTo>
                  <a:cubicBezTo>
                    <a:pt x="323" y="275"/>
                    <a:pt x="323" y="0"/>
                    <a:pt x="173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34"/>
            <p:cNvSpPr/>
            <p:nvPr/>
          </p:nvSpPr>
          <p:spPr>
            <a:xfrm>
              <a:off x="5942675" y="3339925"/>
              <a:ext cx="8825" cy="6300"/>
            </a:xfrm>
            <a:custGeom>
              <a:avLst/>
              <a:gdLst/>
              <a:ahLst/>
              <a:cxnLst/>
              <a:rect l="l" t="t" r="r" b="b"/>
              <a:pathLst>
                <a:path w="353" h="252" extrusionOk="0">
                  <a:moveTo>
                    <a:pt x="179" y="1"/>
                  </a:moveTo>
                  <a:cubicBezTo>
                    <a:pt x="0" y="1"/>
                    <a:pt x="0" y="251"/>
                    <a:pt x="179" y="251"/>
                  </a:cubicBezTo>
                  <a:cubicBezTo>
                    <a:pt x="352" y="251"/>
                    <a:pt x="352" y="1"/>
                    <a:pt x="179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34"/>
            <p:cNvSpPr/>
            <p:nvPr/>
          </p:nvSpPr>
          <p:spPr>
            <a:xfrm>
              <a:off x="5957000" y="3345000"/>
              <a:ext cx="8825" cy="6900"/>
            </a:xfrm>
            <a:custGeom>
              <a:avLst/>
              <a:gdLst/>
              <a:ahLst/>
              <a:cxnLst/>
              <a:rect l="l" t="t" r="r" b="b"/>
              <a:pathLst>
                <a:path w="353" h="276" extrusionOk="0">
                  <a:moveTo>
                    <a:pt x="173" y="1"/>
                  </a:moveTo>
                  <a:cubicBezTo>
                    <a:pt x="0" y="1"/>
                    <a:pt x="0" y="275"/>
                    <a:pt x="173" y="275"/>
                  </a:cubicBezTo>
                  <a:cubicBezTo>
                    <a:pt x="352" y="275"/>
                    <a:pt x="352" y="1"/>
                    <a:pt x="17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34"/>
            <p:cNvSpPr/>
            <p:nvPr/>
          </p:nvSpPr>
          <p:spPr>
            <a:xfrm>
              <a:off x="6069525" y="3417700"/>
              <a:ext cx="8825" cy="6875"/>
            </a:xfrm>
            <a:custGeom>
              <a:avLst/>
              <a:gdLst/>
              <a:ahLst/>
              <a:cxnLst/>
              <a:rect l="l" t="t" r="r" b="b"/>
              <a:pathLst>
                <a:path w="353" h="275" extrusionOk="0">
                  <a:moveTo>
                    <a:pt x="180" y="0"/>
                  </a:moveTo>
                  <a:cubicBezTo>
                    <a:pt x="0" y="0"/>
                    <a:pt x="0" y="275"/>
                    <a:pt x="180" y="275"/>
                  </a:cubicBezTo>
                  <a:cubicBezTo>
                    <a:pt x="353" y="275"/>
                    <a:pt x="353" y="0"/>
                    <a:pt x="180" y="0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34"/>
            <p:cNvSpPr/>
            <p:nvPr/>
          </p:nvSpPr>
          <p:spPr>
            <a:xfrm>
              <a:off x="6040425" y="3435150"/>
              <a:ext cx="8675" cy="6300"/>
            </a:xfrm>
            <a:custGeom>
              <a:avLst/>
              <a:gdLst/>
              <a:ahLst/>
              <a:cxnLst/>
              <a:rect l="l" t="t" r="r" b="b"/>
              <a:pathLst>
                <a:path w="347" h="252" extrusionOk="0">
                  <a:moveTo>
                    <a:pt x="173" y="1"/>
                  </a:moveTo>
                  <a:cubicBezTo>
                    <a:pt x="0" y="1"/>
                    <a:pt x="0" y="251"/>
                    <a:pt x="173" y="251"/>
                  </a:cubicBezTo>
                  <a:cubicBezTo>
                    <a:pt x="347" y="251"/>
                    <a:pt x="347" y="1"/>
                    <a:pt x="173" y="1"/>
                  </a:cubicBezTo>
                  <a:close/>
                </a:path>
              </a:pathLst>
            </a:custGeom>
            <a:solidFill>
              <a:srgbClr val="0E53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7" name="Google Shape;3487;p34"/>
          <p:cNvGrpSpPr/>
          <p:nvPr/>
        </p:nvGrpSpPr>
        <p:grpSpPr>
          <a:xfrm rot="10800000" flipH="1">
            <a:off x="7217662" y="-1755381"/>
            <a:ext cx="3196958" cy="3284371"/>
            <a:chOff x="7217662" y="3775244"/>
            <a:chExt cx="3196958" cy="3284371"/>
          </a:xfrm>
        </p:grpSpPr>
        <p:sp>
          <p:nvSpPr>
            <p:cNvPr id="3488" name="Google Shape;3488;p34"/>
            <p:cNvSpPr/>
            <p:nvPr/>
          </p:nvSpPr>
          <p:spPr>
            <a:xfrm rot="-7003625" flipH="1">
              <a:off x="7560236" y="4260144"/>
              <a:ext cx="2511809" cy="2314569"/>
            </a:xfrm>
            <a:custGeom>
              <a:avLst/>
              <a:gdLst/>
              <a:ahLst/>
              <a:cxnLst/>
              <a:rect l="l" t="t" r="r" b="b"/>
              <a:pathLst>
                <a:path w="11346" h="10455" extrusionOk="0">
                  <a:moveTo>
                    <a:pt x="6236" y="0"/>
                  </a:moveTo>
                  <a:cubicBezTo>
                    <a:pt x="5085" y="0"/>
                    <a:pt x="3963" y="469"/>
                    <a:pt x="3429" y="1465"/>
                  </a:cubicBezTo>
                  <a:cubicBezTo>
                    <a:pt x="2696" y="2822"/>
                    <a:pt x="3149" y="4744"/>
                    <a:pt x="2018" y="5762"/>
                  </a:cubicBezTo>
                  <a:cubicBezTo>
                    <a:pt x="1602" y="6101"/>
                    <a:pt x="1072" y="6287"/>
                    <a:pt x="715" y="6685"/>
                  </a:cubicBezTo>
                  <a:cubicBezTo>
                    <a:pt x="0" y="7477"/>
                    <a:pt x="376" y="8816"/>
                    <a:pt x="1204" y="9476"/>
                  </a:cubicBezTo>
                  <a:cubicBezTo>
                    <a:pt x="2013" y="10136"/>
                    <a:pt x="3067" y="10454"/>
                    <a:pt x="4099" y="10454"/>
                  </a:cubicBezTo>
                  <a:cubicBezTo>
                    <a:pt x="4128" y="10454"/>
                    <a:pt x="4156" y="10454"/>
                    <a:pt x="4185" y="10453"/>
                  </a:cubicBezTo>
                  <a:cubicBezTo>
                    <a:pt x="6447" y="10453"/>
                    <a:pt x="9781" y="8775"/>
                    <a:pt x="10572" y="6477"/>
                  </a:cubicBezTo>
                  <a:cubicBezTo>
                    <a:pt x="11346" y="4179"/>
                    <a:pt x="10161" y="1388"/>
                    <a:pt x="7971" y="370"/>
                  </a:cubicBezTo>
                  <a:cubicBezTo>
                    <a:pt x="7437" y="126"/>
                    <a:pt x="6833" y="0"/>
                    <a:pt x="62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89" name="Google Shape;3489;p34"/>
            <p:cNvGrpSpPr/>
            <p:nvPr/>
          </p:nvGrpSpPr>
          <p:grpSpPr>
            <a:xfrm rot="10800000" flipH="1">
              <a:off x="7967975" y="3899233"/>
              <a:ext cx="1404941" cy="1004250"/>
              <a:chOff x="8090250" y="1355275"/>
              <a:chExt cx="1404941" cy="1004250"/>
            </a:xfrm>
          </p:grpSpPr>
          <p:sp>
            <p:nvSpPr>
              <p:cNvPr id="3490" name="Google Shape;3490;p34"/>
              <p:cNvSpPr/>
              <p:nvPr/>
            </p:nvSpPr>
            <p:spPr>
              <a:xfrm>
                <a:off x="8404718" y="1910757"/>
                <a:ext cx="101354" cy="98675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26" extrusionOk="0">
                    <a:moveTo>
                      <a:pt x="322" y="1"/>
                    </a:moveTo>
                    <a:cubicBezTo>
                      <a:pt x="285" y="1"/>
                      <a:pt x="245" y="1"/>
                      <a:pt x="208" y="19"/>
                    </a:cubicBezTo>
                    <a:cubicBezTo>
                      <a:pt x="172" y="37"/>
                      <a:pt x="132" y="60"/>
                      <a:pt x="95" y="96"/>
                    </a:cubicBezTo>
                    <a:cubicBezTo>
                      <a:pt x="77" y="114"/>
                      <a:pt x="59" y="150"/>
                      <a:pt x="41" y="191"/>
                    </a:cubicBezTo>
                    <a:cubicBezTo>
                      <a:pt x="18" y="227"/>
                      <a:pt x="0" y="263"/>
                      <a:pt x="18" y="304"/>
                    </a:cubicBezTo>
                    <a:lnTo>
                      <a:pt x="18" y="399"/>
                    </a:lnTo>
                    <a:cubicBezTo>
                      <a:pt x="41" y="435"/>
                      <a:pt x="59" y="489"/>
                      <a:pt x="95" y="530"/>
                    </a:cubicBezTo>
                    <a:cubicBezTo>
                      <a:pt x="132" y="548"/>
                      <a:pt x="154" y="566"/>
                      <a:pt x="172" y="584"/>
                    </a:cubicBezTo>
                    <a:cubicBezTo>
                      <a:pt x="208" y="602"/>
                      <a:pt x="267" y="625"/>
                      <a:pt x="322" y="625"/>
                    </a:cubicBezTo>
                    <a:cubicBezTo>
                      <a:pt x="358" y="625"/>
                      <a:pt x="398" y="602"/>
                      <a:pt x="435" y="584"/>
                    </a:cubicBezTo>
                    <a:cubicBezTo>
                      <a:pt x="471" y="584"/>
                      <a:pt x="512" y="566"/>
                      <a:pt x="548" y="530"/>
                    </a:cubicBezTo>
                    <a:cubicBezTo>
                      <a:pt x="566" y="489"/>
                      <a:pt x="607" y="471"/>
                      <a:pt x="607" y="435"/>
                    </a:cubicBezTo>
                    <a:cubicBezTo>
                      <a:pt x="625" y="399"/>
                      <a:pt x="643" y="358"/>
                      <a:pt x="643" y="304"/>
                    </a:cubicBezTo>
                    <a:cubicBezTo>
                      <a:pt x="625" y="286"/>
                      <a:pt x="625" y="245"/>
                      <a:pt x="625" y="227"/>
                    </a:cubicBezTo>
                    <a:cubicBezTo>
                      <a:pt x="607" y="173"/>
                      <a:pt x="584" y="132"/>
                      <a:pt x="548" y="96"/>
                    </a:cubicBezTo>
                    <a:cubicBezTo>
                      <a:pt x="530" y="78"/>
                      <a:pt x="512" y="60"/>
                      <a:pt x="471" y="37"/>
                    </a:cubicBezTo>
                    <a:cubicBezTo>
                      <a:pt x="435" y="19"/>
                      <a:pt x="380" y="1"/>
                      <a:pt x="322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1" name="Google Shape;3491;p34"/>
              <p:cNvSpPr/>
              <p:nvPr/>
            </p:nvSpPr>
            <p:spPr>
              <a:xfrm>
                <a:off x="8526565" y="1673369"/>
                <a:ext cx="86537" cy="86380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48" extrusionOk="0">
                    <a:moveTo>
                      <a:pt x="286" y="0"/>
                    </a:moveTo>
                    <a:cubicBezTo>
                      <a:pt x="209" y="0"/>
                      <a:pt x="132" y="37"/>
                      <a:pt x="78" y="95"/>
                    </a:cubicBezTo>
                    <a:cubicBezTo>
                      <a:pt x="60" y="114"/>
                      <a:pt x="37" y="150"/>
                      <a:pt x="19" y="168"/>
                    </a:cubicBezTo>
                    <a:cubicBezTo>
                      <a:pt x="19" y="209"/>
                      <a:pt x="1" y="245"/>
                      <a:pt x="1" y="281"/>
                    </a:cubicBezTo>
                    <a:cubicBezTo>
                      <a:pt x="1" y="358"/>
                      <a:pt x="37" y="412"/>
                      <a:pt x="78" y="471"/>
                    </a:cubicBezTo>
                    <a:cubicBezTo>
                      <a:pt x="132" y="525"/>
                      <a:pt x="209" y="548"/>
                      <a:pt x="286" y="548"/>
                    </a:cubicBezTo>
                    <a:cubicBezTo>
                      <a:pt x="340" y="548"/>
                      <a:pt x="417" y="525"/>
                      <a:pt x="471" y="471"/>
                    </a:cubicBezTo>
                    <a:cubicBezTo>
                      <a:pt x="490" y="453"/>
                      <a:pt x="512" y="412"/>
                      <a:pt x="530" y="376"/>
                    </a:cubicBezTo>
                    <a:cubicBezTo>
                      <a:pt x="548" y="358"/>
                      <a:pt x="548" y="322"/>
                      <a:pt x="548" y="281"/>
                    </a:cubicBezTo>
                    <a:cubicBezTo>
                      <a:pt x="548" y="209"/>
                      <a:pt x="530" y="132"/>
                      <a:pt x="471" y="95"/>
                    </a:cubicBezTo>
                    <a:cubicBezTo>
                      <a:pt x="417" y="37"/>
                      <a:pt x="358" y="0"/>
                      <a:pt x="286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2" name="Google Shape;3492;p34"/>
              <p:cNvSpPr/>
              <p:nvPr/>
            </p:nvSpPr>
            <p:spPr>
              <a:xfrm>
                <a:off x="8856797" y="1773936"/>
                <a:ext cx="77237" cy="77868"/>
              </a:xfrm>
              <a:custGeom>
                <a:avLst/>
                <a:gdLst/>
                <a:ahLst/>
                <a:cxnLst/>
                <a:rect l="l" t="t" r="r" b="b"/>
                <a:pathLst>
                  <a:path w="490" h="494" extrusionOk="0">
                    <a:moveTo>
                      <a:pt x="245" y="0"/>
                    </a:moveTo>
                    <a:cubicBezTo>
                      <a:pt x="204" y="0"/>
                      <a:pt x="186" y="23"/>
                      <a:pt x="150" y="23"/>
                    </a:cubicBezTo>
                    <a:cubicBezTo>
                      <a:pt x="114" y="41"/>
                      <a:pt x="91" y="59"/>
                      <a:pt x="73" y="77"/>
                    </a:cubicBezTo>
                    <a:cubicBezTo>
                      <a:pt x="55" y="95"/>
                      <a:pt x="37" y="136"/>
                      <a:pt x="19" y="154"/>
                    </a:cubicBezTo>
                    <a:cubicBezTo>
                      <a:pt x="0" y="190"/>
                      <a:pt x="0" y="208"/>
                      <a:pt x="0" y="249"/>
                    </a:cubicBezTo>
                    <a:cubicBezTo>
                      <a:pt x="0" y="267"/>
                      <a:pt x="0" y="285"/>
                      <a:pt x="19" y="321"/>
                    </a:cubicBezTo>
                    <a:cubicBezTo>
                      <a:pt x="19" y="362"/>
                      <a:pt x="37" y="398"/>
                      <a:pt x="73" y="416"/>
                    </a:cubicBezTo>
                    <a:cubicBezTo>
                      <a:pt x="91" y="435"/>
                      <a:pt x="114" y="453"/>
                      <a:pt x="132" y="453"/>
                    </a:cubicBezTo>
                    <a:cubicBezTo>
                      <a:pt x="168" y="475"/>
                      <a:pt x="204" y="493"/>
                      <a:pt x="245" y="493"/>
                    </a:cubicBezTo>
                    <a:cubicBezTo>
                      <a:pt x="281" y="493"/>
                      <a:pt x="299" y="493"/>
                      <a:pt x="340" y="475"/>
                    </a:cubicBezTo>
                    <a:cubicBezTo>
                      <a:pt x="376" y="453"/>
                      <a:pt x="394" y="453"/>
                      <a:pt x="412" y="416"/>
                    </a:cubicBezTo>
                    <a:cubicBezTo>
                      <a:pt x="430" y="398"/>
                      <a:pt x="453" y="380"/>
                      <a:pt x="471" y="340"/>
                    </a:cubicBezTo>
                    <a:cubicBezTo>
                      <a:pt x="489" y="321"/>
                      <a:pt x="489" y="285"/>
                      <a:pt x="489" y="249"/>
                    </a:cubicBezTo>
                    <a:cubicBezTo>
                      <a:pt x="489" y="226"/>
                      <a:pt x="489" y="208"/>
                      <a:pt x="471" y="190"/>
                    </a:cubicBezTo>
                    <a:cubicBezTo>
                      <a:pt x="471" y="154"/>
                      <a:pt x="453" y="113"/>
                      <a:pt x="412" y="77"/>
                    </a:cubicBezTo>
                    <a:cubicBezTo>
                      <a:pt x="394" y="59"/>
                      <a:pt x="376" y="59"/>
                      <a:pt x="376" y="41"/>
                    </a:cubicBezTo>
                    <a:cubicBezTo>
                      <a:pt x="340" y="23"/>
                      <a:pt x="281" y="0"/>
                      <a:pt x="245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3" name="Google Shape;3493;p34"/>
              <p:cNvSpPr/>
              <p:nvPr/>
            </p:nvSpPr>
            <p:spPr>
              <a:xfrm>
                <a:off x="8915907" y="1495091"/>
                <a:ext cx="59426" cy="62263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95" extrusionOk="0">
                    <a:moveTo>
                      <a:pt x="191" y="0"/>
                    </a:moveTo>
                    <a:cubicBezTo>
                      <a:pt x="168" y="0"/>
                      <a:pt x="132" y="19"/>
                      <a:pt x="114" y="19"/>
                    </a:cubicBezTo>
                    <a:cubicBezTo>
                      <a:pt x="96" y="37"/>
                      <a:pt x="78" y="37"/>
                      <a:pt x="55" y="55"/>
                    </a:cubicBezTo>
                    <a:cubicBezTo>
                      <a:pt x="37" y="73"/>
                      <a:pt x="19" y="95"/>
                      <a:pt x="19" y="132"/>
                    </a:cubicBezTo>
                    <a:cubicBezTo>
                      <a:pt x="1" y="150"/>
                      <a:pt x="1" y="168"/>
                      <a:pt x="1" y="209"/>
                    </a:cubicBezTo>
                    <a:lnTo>
                      <a:pt x="1" y="245"/>
                    </a:lnTo>
                    <a:cubicBezTo>
                      <a:pt x="19" y="281"/>
                      <a:pt x="19" y="322"/>
                      <a:pt x="55" y="340"/>
                    </a:cubicBezTo>
                    <a:cubicBezTo>
                      <a:pt x="55" y="340"/>
                      <a:pt x="78" y="358"/>
                      <a:pt x="96" y="376"/>
                    </a:cubicBezTo>
                    <a:cubicBezTo>
                      <a:pt x="114" y="376"/>
                      <a:pt x="150" y="394"/>
                      <a:pt x="191" y="394"/>
                    </a:cubicBezTo>
                    <a:cubicBezTo>
                      <a:pt x="209" y="394"/>
                      <a:pt x="245" y="394"/>
                      <a:pt x="263" y="376"/>
                    </a:cubicBezTo>
                    <a:cubicBezTo>
                      <a:pt x="281" y="376"/>
                      <a:pt x="304" y="358"/>
                      <a:pt x="322" y="340"/>
                    </a:cubicBezTo>
                    <a:cubicBezTo>
                      <a:pt x="340" y="322"/>
                      <a:pt x="358" y="299"/>
                      <a:pt x="358" y="281"/>
                    </a:cubicBezTo>
                    <a:cubicBezTo>
                      <a:pt x="376" y="245"/>
                      <a:pt x="376" y="227"/>
                      <a:pt x="376" y="209"/>
                    </a:cubicBezTo>
                    <a:lnTo>
                      <a:pt x="376" y="150"/>
                    </a:lnTo>
                    <a:cubicBezTo>
                      <a:pt x="376" y="114"/>
                      <a:pt x="358" y="95"/>
                      <a:pt x="322" y="55"/>
                    </a:cubicBezTo>
                    <a:cubicBezTo>
                      <a:pt x="322" y="55"/>
                      <a:pt x="304" y="37"/>
                      <a:pt x="281" y="37"/>
                    </a:cubicBezTo>
                    <a:cubicBezTo>
                      <a:pt x="263" y="19"/>
                      <a:pt x="227" y="0"/>
                      <a:pt x="191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4" name="Google Shape;3494;p34"/>
              <p:cNvSpPr/>
              <p:nvPr/>
            </p:nvSpPr>
            <p:spPr>
              <a:xfrm>
                <a:off x="8681356" y="2057824"/>
                <a:ext cx="44451" cy="44766"/>
              </a:xfrm>
              <a:custGeom>
                <a:avLst/>
                <a:gdLst/>
                <a:ahLst/>
                <a:cxnLst/>
                <a:rect l="l" t="t" r="r" b="b"/>
                <a:pathLst>
                  <a:path w="282" h="284" extrusionOk="0">
                    <a:moveTo>
                      <a:pt x="150" y="1"/>
                    </a:moveTo>
                    <a:cubicBezTo>
                      <a:pt x="138" y="1"/>
                      <a:pt x="126" y="9"/>
                      <a:pt x="114" y="9"/>
                    </a:cubicBezTo>
                    <a:cubicBezTo>
                      <a:pt x="73" y="9"/>
                      <a:pt x="37" y="49"/>
                      <a:pt x="19" y="68"/>
                    </a:cubicBezTo>
                    <a:cubicBezTo>
                      <a:pt x="19" y="86"/>
                      <a:pt x="1" y="104"/>
                      <a:pt x="1" y="122"/>
                    </a:cubicBezTo>
                    <a:cubicBezTo>
                      <a:pt x="1" y="144"/>
                      <a:pt x="1" y="163"/>
                      <a:pt x="19" y="181"/>
                    </a:cubicBezTo>
                    <a:cubicBezTo>
                      <a:pt x="19" y="217"/>
                      <a:pt x="37" y="235"/>
                      <a:pt x="73" y="258"/>
                    </a:cubicBezTo>
                    <a:cubicBezTo>
                      <a:pt x="102" y="270"/>
                      <a:pt x="128" y="283"/>
                      <a:pt x="154" y="283"/>
                    </a:cubicBezTo>
                    <a:cubicBezTo>
                      <a:pt x="165" y="283"/>
                      <a:pt x="175" y="281"/>
                      <a:pt x="186" y="276"/>
                    </a:cubicBezTo>
                    <a:cubicBezTo>
                      <a:pt x="209" y="276"/>
                      <a:pt x="245" y="235"/>
                      <a:pt x="263" y="217"/>
                    </a:cubicBezTo>
                    <a:cubicBezTo>
                      <a:pt x="281" y="199"/>
                      <a:pt x="281" y="163"/>
                      <a:pt x="281" y="144"/>
                    </a:cubicBezTo>
                    <a:cubicBezTo>
                      <a:pt x="281" y="122"/>
                      <a:pt x="281" y="104"/>
                      <a:pt x="263" y="86"/>
                    </a:cubicBezTo>
                    <a:cubicBezTo>
                      <a:pt x="263" y="68"/>
                      <a:pt x="263" y="49"/>
                      <a:pt x="245" y="49"/>
                    </a:cubicBezTo>
                    <a:cubicBezTo>
                      <a:pt x="227" y="31"/>
                      <a:pt x="209" y="9"/>
                      <a:pt x="186" y="9"/>
                    </a:cubicBezTo>
                    <a:lnTo>
                      <a:pt x="168" y="9"/>
                    </a:lnTo>
                    <a:cubicBezTo>
                      <a:pt x="162" y="3"/>
                      <a:pt x="156" y="1"/>
                      <a:pt x="150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5" name="Google Shape;3495;p34"/>
              <p:cNvSpPr/>
              <p:nvPr/>
            </p:nvSpPr>
            <p:spPr>
              <a:xfrm>
                <a:off x="8737629" y="1711830"/>
                <a:ext cx="59426" cy="6068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85" extrusionOk="0">
                    <a:moveTo>
                      <a:pt x="191" y="1"/>
                    </a:moveTo>
                    <a:cubicBezTo>
                      <a:pt x="168" y="1"/>
                      <a:pt x="132" y="19"/>
                      <a:pt x="114" y="19"/>
                    </a:cubicBezTo>
                    <a:cubicBezTo>
                      <a:pt x="96" y="37"/>
                      <a:pt x="78" y="37"/>
                      <a:pt x="55" y="55"/>
                    </a:cubicBezTo>
                    <a:cubicBezTo>
                      <a:pt x="37" y="78"/>
                      <a:pt x="19" y="96"/>
                      <a:pt x="19" y="132"/>
                    </a:cubicBezTo>
                    <a:cubicBezTo>
                      <a:pt x="1" y="150"/>
                      <a:pt x="1" y="168"/>
                      <a:pt x="1" y="191"/>
                    </a:cubicBezTo>
                    <a:lnTo>
                      <a:pt x="1" y="245"/>
                    </a:lnTo>
                    <a:cubicBezTo>
                      <a:pt x="19" y="281"/>
                      <a:pt x="37" y="304"/>
                      <a:pt x="55" y="340"/>
                    </a:cubicBezTo>
                    <a:cubicBezTo>
                      <a:pt x="78" y="340"/>
                      <a:pt x="78" y="358"/>
                      <a:pt x="96" y="358"/>
                    </a:cubicBezTo>
                    <a:cubicBezTo>
                      <a:pt x="132" y="376"/>
                      <a:pt x="150" y="376"/>
                      <a:pt x="191" y="376"/>
                    </a:cubicBezTo>
                    <a:cubicBezTo>
                      <a:pt x="197" y="382"/>
                      <a:pt x="205" y="384"/>
                      <a:pt x="214" y="384"/>
                    </a:cubicBezTo>
                    <a:cubicBezTo>
                      <a:pt x="231" y="384"/>
                      <a:pt x="251" y="376"/>
                      <a:pt x="263" y="376"/>
                    </a:cubicBezTo>
                    <a:cubicBezTo>
                      <a:pt x="281" y="358"/>
                      <a:pt x="304" y="358"/>
                      <a:pt x="322" y="340"/>
                    </a:cubicBezTo>
                    <a:cubicBezTo>
                      <a:pt x="340" y="322"/>
                      <a:pt x="358" y="304"/>
                      <a:pt x="358" y="263"/>
                    </a:cubicBezTo>
                    <a:cubicBezTo>
                      <a:pt x="376" y="245"/>
                      <a:pt x="376" y="227"/>
                      <a:pt x="376" y="191"/>
                    </a:cubicBezTo>
                    <a:lnTo>
                      <a:pt x="376" y="150"/>
                    </a:lnTo>
                    <a:cubicBezTo>
                      <a:pt x="358" y="114"/>
                      <a:pt x="340" y="96"/>
                      <a:pt x="322" y="55"/>
                    </a:cubicBezTo>
                    <a:cubicBezTo>
                      <a:pt x="304" y="55"/>
                      <a:pt x="304" y="37"/>
                      <a:pt x="281" y="37"/>
                    </a:cubicBezTo>
                    <a:cubicBezTo>
                      <a:pt x="263" y="19"/>
                      <a:pt x="227" y="1"/>
                      <a:pt x="191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6" name="Google Shape;3496;p34"/>
              <p:cNvSpPr/>
              <p:nvPr/>
            </p:nvSpPr>
            <p:spPr>
              <a:xfrm>
                <a:off x="8339776" y="1602121"/>
                <a:ext cx="65100" cy="64312"/>
              </a:xfrm>
              <a:custGeom>
                <a:avLst/>
                <a:gdLst/>
                <a:ahLst/>
                <a:cxnLst/>
                <a:rect l="l" t="t" r="r" b="b"/>
                <a:pathLst>
                  <a:path w="413" h="408" extrusionOk="0">
                    <a:moveTo>
                      <a:pt x="245" y="0"/>
                    </a:moveTo>
                    <a:cubicBezTo>
                      <a:pt x="204" y="0"/>
                      <a:pt x="186" y="0"/>
                      <a:pt x="168" y="18"/>
                    </a:cubicBezTo>
                    <a:cubicBezTo>
                      <a:pt x="132" y="18"/>
                      <a:pt x="114" y="36"/>
                      <a:pt x="91" y="54"/>
                    </a:cubicBezTo>
                    <a:cubicBezTo>
                      <a:pt x="73" y="54"/>
                      <a:pt x="55" y="72"/>
                      <a:pt x="37" y="113"/>
                    </a:cubicBezTo>
                    <a:cubicBezTo>
                      <a:pt x="19" y="131"/>
                      <a:pt x="19" y="149"/>
                      <a:pt x="19" y="186"/>
                    </a:cubicBezTo>
                    <a:cubicBezTo>
                      <a:pt x="1" y="208"/>
                      <a:pt x="19" y="226"/>
                      <a:pt x="19" y="262"/>
                    </a:cubicBezTo>
                    <a:cubicBezTo>
                      <a:pt x="19" y="281"/>
                      <a:pt x="37" y="299"/>
                      <a:pt x="37" y="299"/>
                    </a:cubicBezTo>
                    <a:cubicBezTo>
                      <a:pt x="55" y="339"/>
                      <a:pt x="73" y="357"/>
                      <a:pt x="114" y="376"/>
                    </a:cubicBezTo>
                    <a:cubicBezTo>
                      <a:pt x="132" y="394"/>
                      <a:pt x="150" y="394"/>
                      <a:pt x="168" y="394"/>
                    </a:cubicBezTo>
                    <a:cubicBezTo>
                      <a:pt x="177" y="403"/>
                      <a:pt x="192" y="407"/>
                      <a:pt x="209" y="407"/>
                    </a:cubicBezTo>
                    <a:cubicBezTo>
                      <a:pt x="226" y="407"/>
                      <a:pt x="245" y="403"/>
                      <a:pt x="263" y="394"/>
                    </a:cubicBezTo>
                    <a:cubicBezTo>
                      <a:pt x="281" y="394"/>
                      <a:pt x="299" y="394"/>
                      <a:pt x="317" y="376"/>
                    </a:cubicBezTo>
                    <a:cubicBezTo>
                      <a:pt x="340" y="357"/>
                      <a:pt x="376" y="339"/>
                      <a:pt x="394" y="299"/>
                    </a:cubicBezTo>
                    <a:cubicBezTo>
                      <a:pt x="394" y="299"/>
                      <a:pt x="394" y="281"/>
                      <a:pt x="412" y="262"/>
                    </a:cubicBezTo>
                    <a:lnTo>
                      <a:pt x="412" y="167"/>
                    </a:lnTo>
                    <a:lnTo>
                      <a:pt x="412" y="149"/>
                    </a:lnTo>
                    <a:cubicBezTo>
                      <a:pt x="394" y="131"/>
                      <a:pt x="394" y="113"/>
                      <a:pt x="376" y="72"/>
                    </a:cubicBezTo>
                    <a:cubicBezTo>
                      <a:pt x="358" y="54"/>
                      <a:pt x="340" y="36"/>
                      <a:pt x="317" y="36"/>
                    </a:cubicBezTo>
                    <a:cubicBezTo>
                      <a:pt x="299" y="18"/>
                      <a:pt x="263" y="18"/>
                      <a:pt x="245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7" name="Google Shape;3497;p34"/>
              <p:cNvSpPr/>
              <p:nvPr/>
            </p:nvSpPr>
            <p:spPr>
              <a:xfrm>
                <a:off x="8090250" y="1860158"/>
                <a:ext cx="47131" cy="45081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86" extrusionOk="0">
                    <a:moveTo>
                      <a:pt x="132" y="1"/>
                    </a:moveTo>
                    <a:cubicBezTo>
                      <a:pt x="113" y="1"/>
                      <a:pt x="91" y="1"/>
                      <a:pt x="91" y="19"/>
                    </a:cubicBezTo>
                    <a:cubicBezTo>
                      <a:pt x="73" y="19"/>
                      <a:pt x="73" y="19"/>
                      <a:pt x="55" y="41"/>
                    </a:cubicBezTo>
                    <a:cubicBezTo>
                      <a:pt x="55" y="41"/>
                      <a:pt x="37" y="41"/>
                      <a:pt x="37" y="59"/>
                    </a:cubicBezTo>
                    <a:cubicBezTo>
                      <a:pt x="18" y="59"/>
                      <a:pt x="18" y="78"/>
                      <a:pt x="18" y="96"/>
                    </a:cubicBezTo>
                    <a:cubicBezTo>
                      <a:pt x="0" y="114"/>
                      <a:pt x="0" y="132"/>
                      <a:pt x="0" y="154"/>
                    </a:cubicBezTo>
                    <a:lnTo>
                      <a:pt x="0" y="191"/>
                    </a:lnTo>
                    <a:cubicBezTo>
                      <a:pt x="18" y="191"/>
                      <a:pt x="18" y="209"/>
                      <a:pt x="18" y="209"/>
                    </a:cubicBezTo>
                    <a:cubicBezTo>
                      <a:pt x="37" y="227"/>
                      <a:pt x="37" y="227"/>
                      <a:pt x="37" y="245"/>
                    </a:cubicBezTo>
                    <a:cubicBezTo>
                      <a:pt x="55" y="245"/>
                      <a:pt x="55" y="268"/>
                      <a:pt x="73" y="268"/>
                    </a:cubicBezTo>
                    <a:cubicBezTo>
                      <a:pt x="73" y="268"/>
                      <a:pt x="91" y="286"/>
                      <a:pt x="113" y="286"/>
                    </a:cubicBezTo>
                    <a:lnTo>
                      <a:pt x="204" y="286"/>
                    </a:lnTo>
                    <a:lnTo>
                      <a:pt x="245" y="245"/>
                    </a:lnTo>
                    <a:lnTo>
                      <a:pt x="263" y="227"/>
                    </a:lnTo>
                    <a:cubicBezTo>
                      <a:pt x="281" y="209"/>
                      <a:pt x="281" y="209"/>
                      <a:pt x="281" y="191"/>
                    </a:cubicBezTo>
                    <a:cubicBezTo>
                      <a:pt x="299" y="173"/>
                      <a:pt x="299" y="154"/>
                      <a:pt x="299" y="154"/>
                    </a:cubicBezTo>
                    <a:lnTo>
                      <a:pt x="299" y="114"/>
                    </a:lnTo>
                    <a:cubicBezTo>
                      <a:pt x="281" y="96"/>
                      <a:pt x="281" y="78"/>
                      <a:pt x="263" y="59"/>
                    </a:cubicBezTo>
                    <a:lnTo>
                      <a:pt x="245" y="41"/>
                    </a:lnTo>
                    <a:lnTo>
                      <a:pt x="227" y="19"/>
                    </a:lnTo>
                    <a:cubicBezTo>
                      <a:pt x="204" y="19"/>
                      <a:pt x="186" y="1"/>
                      <a:pt x="186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8" name="Google Shape;3498;p34"/>
              <p:cNvSpPr/>
              <p:nvPr/>
            </p:nvSpPr>
            <p:spPr>
              <a:xfrm>
                <a:off x="8449643" y="1444493"/>
                <a:ext cx="100724" cy="101354"/>
              </a:xfrm>
              <a:custGeom>
                <a:avLst/>
                <a:gdLst/>
                <a:ahLst/>
                <a:cxnLst/>
                <a:rect l="l" t="t" r="r" b="b"/>
                <a:pathLst>
                  <a:path w="639" h="643" extrusionOk="0">
                    <a:moveTo>
                      <a:pt x="322" y="0"/>
                    </a:moveTo>
                    <a:cubicBezTo>
                      <a:pt x="281" y="0"/>
                      <a:pt x="245" y="0"/>
                      <a:pt x="186" y="18"/>
                    </a:cubicBezTo>
                    <a:cubicBezTo>
                      <a:pt x="150" y="36"/>
                      <a:pt x="132" y="55"/>
                      <a:pt x="95" y="95"/>
                    </a:cubicBezTo>
                    <a:cubicBezTo>
                      <a:pt x="55" y="113"/>
                      <a:pt x="37" y="150"/>
                      <a:pt x="18" y="190"/>
                    </a:cubicBezTo>
                    <a:cubicBezTo>
                      <a:pt x="0" y="226"/>
                      <a:pt x="0" y="281"/>
                      <a:pt x="0" y="321"/>
                    </a:cubicBezTo>
                    <a:cubicBezTo>
                      <a:pt x="0" y="340"/>
                      <a:pt x="0" y="376"/>
                      <a:pt x="18" y="394"/>
                    </a:cubicBezTo>
                    <a:cubicBezTo>
                      <a:pt x="18" y="453"/>
                      <a:pt x="55" y="507"/>
                      <a:pt x="95" y="548"/>
                    </a:cubicBezTo>
                    <a:cubicBezTo>
                      <a:pt x="150" y="602"/>
                      <a:pt x="227" y="643"/>
                      <a:pt x="322" y="643"/>
                    </a:cubicBezTo>
                    <a:cubicBezTo>
                      <a:pt x="358" y="643"/>
                      <a:pt x="412" y="643"/>
                      <a:pt x="453" y="620"/>
                    </a:cubicBezTo>
                    <a:cubicBezTo>
                      <a:pt x="489" y="602"/>
                      <a:pt x="525" y="584"/>
                      <a:pt x="548" y="548"/>
                    </a:cubicBezTo>
                    <a:cubicBezTo>
                      <a:pt x="584" y="507"/>
                      <a:pt x="602" y="489"/>
                      <a:pt x="620" y="435"/>
                    </a:cubicBezTo>
                    <a:cubicBezTo>
                      <a:pt x="638" y="394"/>
                      <a:pt x="638" y="358"/>
                      <a:pt x="638" y="321"/>
                    </a:cubicBezTo>
                    <a:lnTo>
                      <a:pt x="638" y="226"/>
                    </a:lnTo>
                    <a:cubicBezTo>
                      <a:pt x="620" y="168"/>
                      <a:pt x="584" y="131"/>
                      <a:pt x="548" y="95"/>
                    </a:cubicBezTo>
                    <a:cubicBezTo>
                      <a:pt x="489" y="36"/>
                      <a:pt x="412" y="0"/>
                      <a:pt x="322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9" name="Google Shape;3499;p34"/>
              <p:cNvSpPr/>
              <p:nvPr/>
            </p:nvSpPr>
            <p:spPr>
              <a:xfrm>
                <a:off x="9073535" y="1803570"/>
                <a:ext cx="62263" cy="55800"/>
              </a:xfrm>
              <a:custGeom>
                <a:avLst/>
                <a:gdLst/>
                <a:ahLst/>
                <a:cxnLst/>
                <a:rect l="l" t="t" r="r" b="b"/>
                <a:pathLst>
                  <a:path w="395" h="354" extrusionOk="0">
                    <a:moveTo>
                      <a:pt x="205" y="1"/>
                    </a:moveTo>
                    <a:cubicBezTo>
                      <a:pt x="160" y="1"/>
                      <a:pt x="109" y="16"/>
                      <a:pt x="73" y="38"/>
                    </a:cubicBezTo>
                    <a:cubicBezTo>
                      <a:pt x="55" y="61"/>
                      <a:pt x="37" y="79"/>
                      <a:pt x="19" y="97"/>
                    </a:cubicBezTo>
                    <a:cubicBezTo>
                      <a:pt x="1" y="115"/>
                      <a:pt x="1" y="152"/>
                      <a:pt x="1" y="174"/>
                    </a:cubicBezTo>
                    <a:cubicBezTo>
                      <a:pt x="1" y="210"/>
                      <a:pt x="1" y="228"/>
                      <a:pt x="19" y="265"/>
                    </a:cubicBezTo>
                    <a:cubicBezTo>
                      <a:pt x="37" y="287"/>
                      <a:pt x="55" y="305"/>
                      <a:pt x="73" y="323"/>
                    </a:cubicBezTo>
                    <a:cubicBezTo>
                      <a:pt x="108" y="345"/>
                      <a:pt x="154" y="353"/>
                      <a:pt x="198" y="353"/>
                    </a:cubicBezTo>
                    <a:cubicBezTo>
                      <a:pt x="229" y="353"/>
                      <a:pt x="259" y="349"/>
                      <a:pt x="281" y="342"/>
                    </a:cubicBezTo>
                    <a:cubicBezTo>
                      <a:pt x="281" y="323"/>
                      <a:pt x="299" y="323"/>
                      <a:pt x="322" y="305"/>
                    </a:cubicBezTo>
                    <a:cubicBezTo>
                      <a:pt x="358" y="287"/>
                      <a:pt x="394" y="228"/>
                      <a:pt x="394" y="174"/>
                    </a:cubicBezTo>
                    <a:cubicBezTo>
                      <a:pt x="394" y="133"/>
                      <a:pt x="358" y="79"/>
                      <a:pt x="322" y="61"/>
                    </a:cubicBezTo>
                    <a:cubicBezTo>
                      <a:pt x="299" y="38"/>
                      <a:pt x="281" y="38"/>
                      <a:pt x="281" y="20"/>
                    </a:cubicBezTo>
                    <a:cubicBezTo>
                      <a:pt x="260" y="7"/>
                      <a:pt x="234" y="1"/>
                      <a:pt x="205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0" name="Google Shape;3500;p34"/>
              <p:cNvSpPr/>
              <p:nvPr/>
            </p:nvSpPr>
            <p:spPr>
              <a:xfrm>
                <a:off x="8992987" y="2089035"/>
                <a:ext cx="122161" cy="117432"/>
              </a:xfrm>
              <a:custGeom>
                <a:avLst/>
                <a:gdLst/>
                <a:ahLst/>
                <a:cxnLst/>
                <a:rect l="l" t="t" r="r" b="b"/>
                <a:pathLst>
                  <a:path w="775" h="745" extrusionOk="0">
                    <a:moveTo>
                      <a:pt x="358" y="1"/>
                    </a:moveTo>
                    <a:cubicBezTo>
                      <a:pt x="304" y="1"/>
                      <a:pt x="245" y="19"/>
                      <a:pt x="191" y="60"/>
                    </a:cubicBezTo>
                    <a:cubicBezTo>
                      <a:pt x="114" y="96"/>
                      <a:pt x="59" y="150"/>
                      <a:pt x="41" y="227"/>
                    </a:cubicBezTo>
                    <a:cubicBezTo>
                      <a:pt x="1" y="286"/>
                      <a:pt x="1" y="340"/>
                      <a:pt x="1" y="417"/>
                    </a:cubicBezTo>
                    <a:cubicBezTo>
                      <a:pt x="19" y="489"/>
                      <a:pt x="59" y="566"/>
                      <a:pt x="114" y="625"/>
                    </a:cubicBezTo>
                    <a:lnTo>
                      <a:pt x="114" y="643"/>
                    </a:lnTo>
                    <a:cubicBezTo>
                      <a:pt x="188" y="717"/>
                      <a:pt x="294" y="744"/>
                      <a:pt x="391" y="744"/>
                    </a:cubicBezTo>
                    <a:cubicBezTo>
                      <a:pt x="419" y="744"/>
                      <a:pt x="446" y="742"/>
                      <a:pt x="471" y="738"/>
                    </a:cubicBezTo>
                    <a:cubicBezTo>
                      <a:pt x="607" y="697"/>
                      <a:pt x="697" y="602"/>
                      <a:pt x="738" y="471"/>
                    </a:cubicBezTo>
                    <a:cubicBezTo>
                      <a:pt x="774" y="340"/>
                      <a:pt x="738" y="209"/>
                      <a:pt x="643" y="114"/>
                    </a:cubicBezTo>
                    <a:cubicBezTo>
                      <a:pt x="607" y="60"/>
                      <a:pt x="548" y="37"/>
                      <a:pt x="471" y="19"/>
                    </a:cubicBezTo>
                    <a:cubicBezTo>
                      <a:pt x="444" y="10"/>
                      <a:pt x="411" y="5"/>
                      <a:pt x="378" y="5"/>
                    </a:cubicBezTo>
                    <a:cubicBezTo>
                      <a:pt x="345" y="5"/>
                      <a:pt x="313" y="10"/>
                      <a:pt x="286" y="19"/>
                    </a:cubicBezTo>
                    <a:cubicBezTo>
                      <a:pt x="304" y="1"/>
                      <a:pt x="340" y="1"/>
                      <a:pt x="381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1" name="Google Shape;3501;p34"/>
              <p:cNvSpPr/>
              <p:nvPr/>
            </p:nvSpPr>
            <p:spPr>
              <a:xfrm>
                <a:off x="9263320" y="1735317"/>
                <a:ext cx="53593" cy="60056"/>
              </a:xfrm>
              <a:custGeom>
                <a:avLst/>
                <a:gdLst/>
                <a:ahLst/>
                <a:cxnLst/>
                <a:rect l="l" t="t" r="r" b="b"/>
                <a:pathLst>
                  <a:path w="340" h="381" extrusionOk="0">
                    <a:moveTo>
                      <a:pt x="172" y="1"/>
                    </a:moveTo>
                    <a:cubicBezTo>
                      <a:pt x="154" y="19"/>
                      <a:pt x="136" y="19"/>
                      <a:pt x="113" y="19"/>
                    </a:cubicBezTo>
                    <a:cubicBezTo>
                      <a:pt x="113" y="19"/>
                      <a:pt x="95" y="19"/>
                      <a:pt x="77" y="42"/>
                    </a:cubicBezTo>
                    <a:cubicBezTo>
                      <a:pt x="59" y="42"/>
                      <a:pt x="59" y="60"/>
                      <a:pt x="41" y="78"/>
                    </a:cubicBezTo>
                    <a:cubicBezTo>
                      <a:pt x="23" y="96"/>
                      <a:pt x="23" y="114"/>
                      <a:pt x="0" y="132"/>
                    </a:cubicBezTo>
                    <a:lnTo>
                      <a:pt x="0" y="173"/>
                    </a:lnTo>
                    <a:lnTo>
                      <a:pt x="0" y="245"/>
                    </a:lnTo>
                    <a:cubicBezTo>
                      <a:pt x="23" y="286"/>
                      <a:pt x="23" y="304"/>
                      <a:pt x="41" y="322"/>
                    </a:cubicBezTo>
                    <a:cubicBezTo>
                      <a:pt x="77" y="358"/>
                      <a:pt x="113" y="381"/>
                      <a:pt x="172" y="381"/>
                    </a:cubicBezTo>
                    <a:cubicBezTo>
                      <a:pt x="190" y="381"/>
                      <a:pt x="208" y="381"/>
                      <a:pt x="226" y="358"/>
                    </a:cubicBezTo>
                    <a:cubicBezTo>
                      <a:pt x="249" y="358"/>
                      <a:pt x="267" y="340"/>
                      <a:pt x="285" y="322"/>
                    </a:cubicBezTo>
                    <a:cubicBezTo>
                      <a:pt x="303" y="304"/>
                      <a:pt x="321" y="286"/>
                      <a:pt x="321" y="245"/>
                    </a:cubicBezTo>
                    <a:cubicBezTo>
                      <a:pt x="339" y="227"/>
                      <a:pt x="339" y="191"/>
                      <a:pt x="321" y="173"/>
                    </a:cubicBezTo>
                    <a:lnTo>
                      <a:pt x="321" y="132"/>
                    </a:lnTo>
                    <a:cubicBezTo>
                      <a:pt x="321" y="114"/>
                      <a:pt x="303" y="96"/>
                      <a:pt x="303" y="96"/>
                    </a:cubicBezTo>
                    <a:cubicBezTo>
                      <a:pt x="303" y="78"/>
                      <a:pt x="285" y="60"/>
                      <a:pt x="267" y="42"/>
                    </a:cubicBezTo>
                    <a:cubicBezTo>
                      <a:pt x="249" y="42"/>
                      <a:pt x="249" y="19"/>
                      <a:pt x="226" y="19"/>
                    </a:cubicBezTo>
                    <a:cubicBezTo>
                      <a:pt x="208" y="19"/>
                      <a:pt x="190" y="1"/>
                      <a:pt x="172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2" name="Google Shape;3502;p34"/>
              <p:cNvSpPr/>
              <p:nvPr/>
            </p:nvSpPr>
            <p:spPr>
              <a:xfrm>
                <a:off x="9281132" y="1967188"/>
                <a:ext cx="92843" cy="71405"/>
              </a:xfrm>
              <a:custGeom>
                <a:avLst/>
                <a:gdLst/>
                <a:ahLst/>
                <a:cxnLst/>
                <a:rect l="l" t="t" r="r" b="b"/>
                <a:pathLst>
                  <a:path w="589" h="453" extrusionOk="0">
                    <a:moveTo>
                      <a:pt x="303" y="0"/>
                    </a:moveTo>
                    <a:cubicBezTo>
                      <a:pt x="0" y="0"/>
                      <a:pt x="0" y="453"/>
                      <a:pt x="303" y="453"/>
                    </a:cubicBezTo>
                    <a:cubicBezTo>
                      <a:pt x="588" y="453"/>
                      <a:pt x="588" y="0"/>
                      <a:pt x="303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3" name="Google Shape;3503;p34"/>
              <p:cNvSpPr/>
              <p:nvPr/>
            </p:nvSpPr>
            <p:spPr>
              <a:xfrm>
                <a:off x="8440342" y="2242565"/>
                <a:ext cx="77868" cy="75504"/>
              </a:xfrm>
              <a:custGeom>
                <a:avLst/>
                <a:gdLst/>
                <a:ahLst/>
                <a:cxnLst/>
                <a:rect l="l" t="t" r="r" b="b"/>
                <a:pathLst>
                  <a:path w="494" h="479" extrusionOk="0">
                    <a:moveTo>
                      <a:pt x="214" y="1"/>
                    </a:moveTo>
                    <a:cubicBezTo>
                      <a:pt x="189" y="1"/>
                      <a:pt x="167" y="14"/>
                      <a:pt x="154" y="27"/>
                    </a:cubicBezTo>
                    <a:cubicBezTo>
                      <a:pt x="114" y="27"/>
                      <a:pt x="96" y="45"/>
                      <a:pt x="77" y="63"/>
                    </a:cubicBezTo>
                    <a:cubicBezTo>
                      <a:pt x="41" y="81"/>
                      <a:pt x="41" y="122"/>
                      <a:pt x="19" y="140"/>
                    </a:cubicBezTo>
                    <a:cubicBezTo>
                      <a:pt x="1" y="176"/>
                      <a:pt x="1" y="217"/>
                      <a:pt x="1" y="235"/>
                    </a:cubicBezTo>
                    <a:lnTo>
                      <a:pt x="1" y="307"/>
                    </a:lnTo>
                    <a:cubicBezTo>
                      <a:pt x="19" y="348"/>
                      <a:pt x="41" y="384"/>
                      <a:pt x="77" y="402"/>
                    </a:cubicBezTo>
                    <a:cubicBezTo>
                      <a:pt x="96" y="420"/>
                      <a:pt x="96" y="443"/>
                      <a:pt x="114" y="443"/>
                    </a:cubicBezTo>
                    <a:cubicBezTo>
                      <a:pt x="154" y="479"/>
                      <a:pt x="191" y="479"/>
                      <a:pt x="245" y="479"/>
                    </a:cubicBezTo>
                    <a:cubicBezTo>
                      <a:pt x="267" y="479"/>
                      <a:pt x="304" y="479"/>
                      <a:pt x="340" y="461"/>
                    </a:cubicBezTo>
                    <a:cubicBezTo>
                      <a:pt x="358" y="461"/>
                      <a:pt x="399" y="443"/>
                      <a:pt x="417" y="402"/>
                    </a:cubicBezTo>
                    <a:cubicBezTo>
                      <a:pt x="435" y="384"/>
                      <a:pt x="453" y="366"/>
                      <a:pt x="453" y="330"/>
                    </a:cubicBezTo>
                    <a:cubicBezTo>
                      <a:pt x="471" y="307"/>
                      <a:pt x="494" y="271"/>
                      <a:pt x="471" y="235"/>
                    </a:cubicBezTo>
                    <a:lnTo>
                      <a:pt x="471" y="176"/>
                    </a:lnTo>
                    <a:cubicBezTo>
                      <a:pt x="453" y="140"/>
                      <a:pt x="435" y="103"/>
                      <a:pt x="417" y="63"/>
                    </a:cubicBezTo>
                    <a:cubicBezTo>
                      <a:pt x="399" y="63"/>
                      <a:pt x="381" y="45"/>
                      <a:pt x="358" y="27"/>
                    </a:cubicBezTo>
                    <a:cubicBezTo>
                      <a:pt x="322" y="8"/>
                      <a:pt x="286" y="8"/>
                      <a:pt x="245" y="8"/>
                    </a:cubicBezTo>
                    <a:cubicBezTo>
                      <a:pt x="234" y="3"/>
                      <a:pt x="224" y="1"/>
                      <a:pt x="214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4" name="Google Shape;3504;p34"/>
              <p:cNvSpPr/>
              <p:nvPr/>
            </p:nvSpPr>
            <p:spPr>
              <a:xfrm>
                <a:off x="8773411" y="2312237"/>
                <a:ext cx="50756" cy="47288"/>
              </a:xfrm>
              <a:custGeom>
                <a:avLst/>
                <a:gdLst/>
                <a:ahLst/>
                <a:cxnLst/>
                <a:rect l="l" t="t" r="r" b="b"/>
                <a:pathLst>
                  <a:path w="322" h="300" extrusionOk="0">
                    <a:moveTo>
                      <a:pt x="168" y="1"/>
                    </a:moveTo>
                    <a:cubicBezTo>
                      <a:pt x="131" y="1"/>
                      <a:pt x="113" y="1"/>
                      <a:pt x="95" y="19"/>
                    </a:cubicBezTo>
                    <a:cubicBezTo>
                      <a:pt x="77" y="19"/>
                      <a:pt x="77" y="19"/>
                      <a:pt x="54" y="37"/>
                    </a:cubicBezTo>
                    <a:cubicBezTo>
                      <a:pt x="36" y="37"/>
                      <a:pt x="18" y="55"/>
                      <a:pt x="18" y="73"/>
                    </a:cubicBezTo>
                    <a:cubicBezTo>
                      <a:pt x="0" y="91"/>
                      <a:pt x="0" y="114"/>
                      <a:pt x="0" y="150"/>
                    </a:cubicBezTo>
                    <a:cubicBezTo>
                      <a:pt x="0" y="168"/>
                      <a:pt x="0" y="186"/>
                      <a:pt x="18" y="204"/>
                    </a:cubicBezTo>
                    <a:cubicBezTo>
                      <a:pt x="18" y="227"/>
                      <a:pt x="36" y="245"/>
                      <a:pt x="54" y="263"/>
                    </a:cubicBezTo>
                    <a:cubicBezTo>
                      <a:pt x="77" y="263"/>
                      <a:pt x="77" y="263"/>
                      <a:pt x="95" y="281"/>
                    </a:cubicBezTo>
                    <a:cubicBezTo>
                      <a:pt x="113" y="281"/>
                      <a:pt x="131" y="299"/>
                      <a:pt x="168" y="299"/>
                    </a:cubicBezTo>
                    <a:cubicBezTo>
                      <a:pt x="190" y="299"/>
                      <a:pt x="226" y="281"/>
                      <a:pt x="244" y="281"/>
                    </a:cubicBezTo>
                    <a:cubicBezTo>
                      <a:pt x="281" y="245"/>
                      <a:pt x="321" y="186"/>
                      <a:pt x="321" y="150"/>
                    </a:cubicBezTo>
                    <a:cubicBezTo>
                      <a:pt x="321" y="91"/>
                      <a:pt x="281" y="37"/>
                      <a:pt x="244" y="19"/>
                    </a:cubicBezTo>
                    <a:cubicBezTo>
                      <a:pt x="226" y="1"/>
                      <a:pt x="190" y="1"/>
                      <a:pt x="168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5" name="Google Shape;3505;p34"/>
              <p:cNvSpPr/>
              <p:nvPr/>
            </p:nvSpPr>
            <p:spPr>
              <a:xfrm>
                <a:off x="9195540" y="2151771"/>
                <a:ext cx="136348" cy="136348"/>
              </a:xfrm>
              <a:custGeom>
                <a:avLst/>
                <a:gdLst/>
                <a:ahLst/>
                <a:cxnLst/>
                <a:rect l="l" t="t" r="r" b="b"/>
                <a:pathLst>
                  <a:path w="865" h="865" extrusionOk="0">
                    <a:moveTo>
                      <a:pt x="430" y="1"/>
                    </a:moveTo>
                    <a:cubicBezTo>
                      <a:pt x="376" y="1"/>
                      <a:pt x="317" y="19"/>
                      <a:pt x="263" y="37"/>
                    </a:cubicBezTo>
                    <a:cubicBezTo>
                      <a:pt x="226" y="55"/>
                      <a:pt x="168" y="91"/>
                      <a:pt x="131" y="132"/>
                    </a:cubicBezTo>
                    <a:cubicBezTo>
                      <a:pt x="91" y="168"/>
                      <a:pt x="55" y="227"/>
                      <a:pt x="36" y="263"/>
                    </a:cubicBezTo>
                    <a:cubicBezTo>
                      <a:pt x="18" y="318"/>
                      <a:pt x="0" y="376"/>
                      <a:pt x="0" y="431"/>
                    </a:cubicBezTo>
                    <a:cubicBezTo>
                      <a:pt x="18" y="471"/>
                      <a:pt x="18" y="508"/>
                      <a:pt x="18" y="544"/>
                    </a:cubicBezTo>
                    <a:cubicBezTo>
                      <a:pt x="36" y="621"/>
                      <a:pt x="73" y="679"/>
                      <a:pt x="131" y="734"/>
                    </a:cubicBezTo>
                    <a:cubicBezTo>
                      <a:pt x="168" y="752"/>
                      <a:pt x="186" y="793"/>
                      <a:pt x="226" y="811"/>
                    </a:cubicBezTo>
                    <a:cubicBezTo>
                      <a:pt x="281" y="847"/>
                      <a:pt x="358" y="865"/>
                      <a:pt x="430" y="865"/>
                    </a:cubicBezTo>
                    <a:cubicBezTo>
                      <a:pt x="489" y="865"/>
                      <a:pt x="543" y="847"/>
                      <a:pt x="602" y="829"/>
                    </a:cubicBezTo>
                    <a:cubicBezTo>
                      <a:pt x="656" y="811"/>
                      <a:pt x="697" y="770"/>
                      <a:pt x="733" y="734"/>
                    </a:cubicBezTo>
                    <a:cubicBezTo>
                      <a:pt x="769" y="698"/>
                      <a:pt x="810" y="657"/>
                      <a:pt x="828" y="603"/>
                    </a:cubicBezTo>
                    <a:cubicBezTo>
                      <a:pt x="846" y="544"/>
                      <a:pt x="864" y="489"/>
                      <a:pt x="864" y="431"/>
                    </a:cubicBezTo>
                    <a:cubicBezTo>
                      <a:pt x="864" y="394"/>
                      <a:pt x="846" y="358"/>
                      <a:pt x="846" y="318"/>
                    </a:cubicBezTo>
                    <a:cubicBezTo>
                      <a:pt x="828" y="245"/>
                      <a:pt x="792" y="186"/>
                      <a:pt x="733" y="132"/>
                    </a:cubicBezTo>
                    <a:cubicBezTo>
                      <a:pt x="715" y="114"/>
                      <a:pt x="679" y="91"/>
                      <a:pt x="656" y="73"/>
                    </a:cubicBezTo>
                    <a:cubicBezTo>
                      <a:pt x="584" y="19"/>
                      <a:pt x="507" y="1"/>
                      <a:pt x="430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6" name="Google Shape;3506;p34"/>
              <p:cNvSpPr/>
              <p:nvPr/>
            </p:nvSpPr>
            <p:spPr>
              <a:xfrm>
                <a:off x="8152198" y="2076897"/>
                <a:ext cx="83700" cy="8370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531" extrusionOk="0">
                    <a:moveTo>
                      <a:pt x="263" y="1"/>
                    </a:moveTo>
                    <a:cubicBezTo>
                      <a:pt x="227" y="1"/>
                      <a:pt x="209" y="1"/>
                      <a:pt x="173" y="23"/>
                    </a:cubicBezTo>
                    <a:cubicBezTo>
                      <a:pt x="132" y="42"/>
                      <a:pt x="114" y="60"/>
                      <a:pt x="78" y="78"/>
                    </a:cubicBezTo>
                    <a:cubicBezTo>
                      <a:pt x="60" y="96"/>
                      <a:pt x="37" y="137"/>
                      <a:pt x="37" y="155"/>
                    </a:cubicBezTo>
                    <a:cubicBezTo>
                      <a:pt x="19" y="191"/>
                      <a:pt x="1" y="227"/>
                      <a:pt x="1" y="268"/>
                    </a:cubicBezTo>
                    <a:cubicBezTo>
                      <a:pt x="19" y="286"/>
                      <a:pt x="19" y="304"/>
                      <a:pt x="19" y="340"/>
                    </a:cubicBezTo>
                    <a:cubicBezTo>
                      <a:pt x="37" y="381"/>
                      <a:pt x="60" y="417"/>
                      <a:pt x="78" y="453"/>
                    </a:cubicBezTo>
                    <a:cubicBezTo>
                      <a:pt x="96" y="453"/>
                      <a:pt x="114" y="476"/>
                      <a:pt x="132" y="494"/>
                    </a:cubicBezTo>
                    <a:cubicBezTo>
                      <a:pt x="173" y="512"/>
                      <a:pt x="227" y="530"/>
                      <a:pt x="263" y="530"/>
                    </a:cubicBezTo>
                    <a:cubicBezTo>
                      <a:pt x="304" y="530"/>
                      <a:pt x="340" y="512"/>
                      <a:pt x="376" y="512"/>
                    </a:cubicBezTo>
                    <a:cubicBezTo>
                      <a:pt x="399" y="494"/>
                      <a:pt x="435" y="476"/>
                      <a:pt x="453" y="453"/>
                    </a:cubicBezTo>
                    <a:cubicBezTo>
                      <a:pt x="471" y="417"/>
                      <a:pt x="490" y="399"/>
                      <a:pt x="512" y="363"/>
                    </a:cubicBezTo>
                    <a:cubicBezTo>
                      <a:pt x="530" y="340"/>
                      <a:pt x="530" y="304"/>
                      <a:pt x="530" y="268"/>
                    </a:cubicBezTo>
                    <a:lnTo>
                      <a:pt x="530" y="191"/>
                    </a:lnTo>
                    <a:cubicBezTo>
                      <a:pt x="512" y="155"/>
                      <a:pt x="490" y="114"/>
                      <a:pt x="453" y="78"/>
                    </a:cubicBezTo>
                    <a:cubicBezTo>
                      <a:pt x="435" y="60"/>
                      <a:pt x="417" y="60"/>
                      <a:pt x="399" y="42"/>
                    </a:cubicBezTo>
                    <a:cubicBezTo>
                      <a:pt x="358" y="23"/>
                      <a:pt x="322" y="1"/>
                      <a:pt x="263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7" name="Google Shape;3507;p34"/>
              <p:cNvSpPr/>
              <p:nvPr/>
            </p:nvSpPr>
            <p:spPr>
              <a:xfrm>
                <a:off x="8657081" y="1355275"/>
                <a:ext cx="80705" cy="77237"/>
              </a:xfrm>
              <a:custGeom>
                <a:avLst/>
                <a:gdLst/>
                <a:ahLst/>
                <a:cxnLst/>
                <a:rect l="l" t="t" r="r" b="b"/>
                <a:pathLst>
                  <a:path w="512" h="490" extrusionOk="0">
                    <a:moveTo>
                      <a:pt x="250" y="1"/>
                    </a:moveTo>
                    <a:cubicBezTo>
                      <a:pt x="227" y="1"/>
                      <a:pt x="191" y="1"/>
                      <a:pt x="155" y="19"/>
                    </a:cubicBezTo>
                    <a:cubicBezTo>
                      <a:pt x="137" y="19"/>
                      <a:pt x="96" y="37"/>
                      <a:pt x="78" y="55"/>
                    </a:cubicBezTo>
                    <a:cubicBezTo>
                      <a:pt x="60" y="96"/>
                      <a:pt x="42" y="114"/>
                      <a:pt x="42" y="150"/>
                    </a:cubicBezTo>
                    <a:cubicBezTo>
                      <a:pt x="23" y="168"/>
                      <a:pt x="1" y="209"/>
                      <a:pt x="23" y="245"/>
                    </a:cubicBezTo>
                    <a:lnTo>
                      <a:pt x="23" y="304"/>
                    </a:lnTo>
                    <a:cubicBezTo>
                      <a:pt x="42" y="340"/>
                      <a:pt x="60" y="376"/>
                      <a:pt x="78" y="417"/>
                    </a:cubicBezTo>
                    <a:cubicBezTo>
                      <a:pt x="96" y="417"/>
                      <a:pt x="114" y="435"/>
                      <a:pt x="137" y="453"/>
                    </a:cubicBezTo>
                    <a:cubicBezTo>
                      <a:pt x="173" y="471"/>
                      <a:pt x="209" y="489"/>
                      <a:pt x="250" y="489"/>
                    </a:cubicBezTo>
                    <a:cubicBezTo>
                      <a:pt x="286" y="489"/>
                      <a:pt x="322" y="471"/>
                      <a:pt x="340" y="453"/>
                    </a:cubicBezTo>
                    <a:cubicBezTo>
                      <a:pt x="381" y="453"/>
                      <a:pt x="399" y="435"/>
                      <a:pt x="435" y="417"/>
                    </a:cubicBezTo>
                    <a:cubicBezTo>
                      <a:pt x="453" y="394"/>
                      <a:pt x="476" y="358"/>
                      <a:pt x="476" y="340"/>
                    </a:cubicBezTo>
                    <a:cubicBezTo>
                      <a:pt x="494" y="304"/>
                      <a:pt x="512" y="263"/>
                      <a:pt x="494" y="245"/>
                    </a:cubicBezTo>
                    <a:lnTo>
                      <a:pt x="494" y="168"/>
                    </a:lnTo>
                    <a:cubicBezTo>
                      <a:pt x="476" y="132"/>
                      <a:pt x="453" y="96"/>
                      <a:pt x="435" y="55"/>
                    </a:cubicBezTo>
                    <a:cubicBezTo>
                      <a:pt x="417" y="55"/>
                      <a:pt x="399" y="37"/>
                      <a:pt x="381" y="19"/>
                    </a:cubicBezTo>
                    <a:cubicBezTo>
                      <a:pt x="340" y="1"/>
                      <a:pt x="304" y="1"/>
                      <a:pt x="250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8" name="Google Shape;3508;p34"/>
              <p:cNvSpPr/>
              <p:nvPr/>
            </p:nvSpPr>
            <p:spPr>
              <a:xfrm>
                <a:off x="9177728" y="1524253"/>
                <a:ext cx="100724" cy="101512"/>
              </a:xfrm>
              <a:custGeom>
                <a:avLst/>
                <a:gdLst/>
                <a:ahLst/>
                <a:cxnLst/>
                <a:rect l="l" t="t" r="r" b="b"/>
                <a:pathLst>
                  <a:path w="639" h="644" extrusionOk="0">
                    <a:moveTo>
                      <a:pt x="317" y="1"/>
                    </a:moveTo>
                    <a:cubicBezTo>
                      <a:pt x="281" y="1"/>
                      <a:pt x="244" y="1"/>
                      <a:pt x="204" y="42"/>
                    </a:cubicBezTo>
                    <a:cubicBezTo>
                      <a:pt x="168" y="42"/>
                      <a:pt x="131" y="60"/>
                      <a:pt x="91" y="96"/>
                    </a:cubicBezTo>
                    <a:cubicBezTo>
                      <a:pt x="73" y="114"/>
                      <a:pt x="54" y="155"/>
                      <a:pt x="36" y="191"/>
                    </a:cubicBezTo>
                    <a:cubicBezTo>
                      <a:pt x="18" y="227"/>
                      <a:pt x="0" y="268"/>
                      <a:pt x="18" y="322"/>
                    </a:cubicBezTo>
                    <a:lnTo>
                      <a:pt x="18" y="399"/>
                    </a:lnTo>
                    <a:cubicBezTo>
                      <a:pt x="36" y="453"/>
                      <a:pt x="54" y="512"/>
                      <a:pt x="91" y="548"/>
                    </a:cubicBezTo>
                    <a:cubicBezTo>
                      <a:pt x="131" y="548"/>
                      <a:pt x="149" y="566"/>
                      <a:pt x="168" y="589"/>
                    </a:cubicBezTo>
                    <a:cubicBezTo>
                      <a:pt x="204" y="625"/>
                      <a:pt x="263" y="625"/>
                      <a:pt x="317" y="643"/>
                    </a:cubicBezTo>
                    <a:cubicBezTo>
                      <a:pt x="376" y="643"/>
                      <a:pt x="412" y="625"/>
                      <a:pt x="453" y="607"/>
                    </a:cubicBezTo>
                    <a:cubicBezTo>
                      <a:pt x="489" y="589"/>
                      <a:pt x="525" y="566"/>
                      <a:pt x="543" y="548"/>
                    </a:cubicBezTo>
                    <a:cubicBezTo>
                      <a:pt x="584" y="512"/>
                      <a:pt x="602" y="476"/>
                      <a:pt x="620" y="435"/>
                    </a:cubicBezTo>
                    <a:cubicBezTo>
                      <a:pt x="638" y="399"/>
                      <a:pt x="638" y="363"/>
                      <a:pt x="638" y="322"/>
                    </a:cubicBezTo>
                    <a:cubicBezTo>
                      <a:pt x="638" y="286"/>
                      <a:pt x="638" y="268"/>
                      <a:pt x="620" y="227"/>
                    </a:cubicBezTo>
                    <a:cubicBezTo>
                      <a:pt x="620" y="191"/>
                      <a:pt x="584" y="137"/>
                      <a:pt x="543" y="96"/>
                    </a:cubicBezTo>
                    <a:cubicBezTo>
                      <a:pt x="525" y="78"/>
                      <a:pt x="507" y="60"/>
                      <a:pt x="489" y="42"/>
                    </a:cubicBezTo>
                    <a:cubicBezTo>
                      <a:pt x="430" y="24"/>
                      <a:pt x="376" y="1"/>
                      <a:pt x="317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9" name="Google Shape;3509;p34"/>
              <p:cNvSpPr/>
              <p:nvPr/>
            </p:nvSpPr>
            <p:spPr>
              <a:xfrm>
                <a:off x="9438603" y="1839509"/>
                <a:ext cx="56588" cy="47919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4" extrusionOk="0">
                    <a:moveTo>
                      <a:pt x="173" y="0"/>
                    </a:moveTo>
                    <a:cubicBezTo>
                      <a:pt x="132" y="0"/>
                      <a:pt x="96" y="19"/>
                      <a:pt x="60" y="59"/>
                    </a:cubicBezTo>
                    <a:cubicBezTo>
                      <a:pt x="60" y="59"/>
                      <a:pt x="42" y="77"/>
                      <a:pt x="42" y="95"/>
                    </a:cubicBezTo>
                    <a:cubicBezTo>
                      <a:pt x="1" y="132"/>
                      <a:pt x="1" y="190"/>
                      <a:pt x="42" y="227"/>
                    </a:cubicBezTo>
                    <a:lnTo>
                      <a:pt x="60" y="245"/>
                    </a:lnTo>
                    <a:cubicBezTo>
                      <a:pt x="78" y="285"/>
                      <a:pt x="132" y="304"/>
                      <a:pt x="173" y="304"/>
                    </a:cubicBezTo>
                    <a:cubicBezTo>
                      <a:pt x="209" y="304"/>
                      <a:pt x="227" y="304"/>
                      <a:pt x="268" y="285"/>
                    </a:cubicBezTo>
                    <a:lnTo>
                      <a:pt x="304" y="285"/>
                    </a:lnTo>
                    <a:cubicBezTo>
                      <a:pt x="304" y="263"/>
                      <a:pt x="322" y="245"/>
                      <a:pt x="340" y="245"/>
                    </a:cubicBezTo>
                    <a:cubicBezTo>
                      <a:pt x="358" y="209"/>
                      <a:pt x="358" y="190"/>
                      <a:pt x="358" y="150"/>
                    </a:cubicBezTo>
                    <a:cubicBezTo>
                      <a:pt x="358" y="132"/>
                      <a:pt x="358" y="114"/>
                      <a:pt x="340" y="77"/>
                    </a:cubicBezTo>
                    <a:cubicBezTo>
                      <a:pt x="322" y="59"/>
                      <a:pt x="286" y="19"/>
                      <a:pt x="268" y="19"/>
                    </a:cubicBezTo>
                    <a:cubicBezTo>
                      <a:pt x="227" y="19"/>
                      <a:pt x="209" y="0"/>
                      <a:pt x="173" y="0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0" name="Google Shape;3510;p34"/>
              <p:cNvSpPr/>
              <p:nvPr/>
            </p:nvSpPr>
            <p:spPr>
              <a:xfrm>
                <a:off x="8612945" y="1887271"/>
                <a:ext cx="59268" cy="56431"/>
              </a:xfrm>
              <a:custGeom>
                <a:avLst/>
                <a:gdLst/>
                <a:ahLst/>
                <a:cxnLst/>
                <a:rect l="l" t="t" r="r" b="b"/>
                <a:pathLst>
                  <a:path w="376" h="358" extrusionOk="0">
                    <a:moveTo>
                      <a:pt x="190" y="1"/>
                    </a:moveTo>
                    <a:cubicBezTo>
                      <a:pt x="168" y="1"/>
                      <a:pt x="132" y="1"/>
                      <a:pt x="113" y="19"/>
                    </a:cubicBezTo>
                    <a:cubicBezTo>
                      <a:pt x="95" y="19"/>
                      <a:pt x="77" y="37"/>
                      <a:pt x="55" y="55"/>
                    </a:cubicBezTo>
                    <a:cubicBezTo>
                      <a:pt x="37" y="73"/>
                      <a:pt x="37" y="96"/>
                      <a:pt x="18" y="114"/>
                    </a:cubicBezTo>
                    <a:cubicBezTo>
                      <a:pt x="18" y="132"/>
                      <a:pt x="0" y="150"/>
                      <a:pt x="18" y="168"/>
                    </a:cubicBezTo>
                    <a:lnTo>
                      <a:pt x="18" y="227"/>
                    </a:lnTo>
                    <a:cubicBezTo>
                      <a:pt x="18" y="245"/>
                      <a:pt x="37" y="281"/>
                      <a:pt x="55" y="299"/>
                    </a:cubicBezTo>
                    <a:cubicBezTo>
                      <a:pt x="77" y="299"/>
                      <a:pt x="95" y="322"/>
                      <a:pt x="95" y="322"/>
                    </a:cubicBezTo>
                    <a:cubicBezTo>
                      <a:pt x="132" y="340"/>
                      <a:pt x="150" y="358"/>
                      <a:pt x="190" y="358"/>
                    </a:cubicBezTo>
                    <a:cubicBezTo>
                      <a:pt x="190" y="358"/>
                      <a:pt x="208" y="358"/>
                      <a:pt x="208" y="340"/>
                    </a:cubicBezTo>
                    <a:cubicBezTo>
                      <a:pt x="245" y="340"/>
                      <a:pt x="263" y="340"/>
                      <a:pt x="281" y="322"/>
                    </a:cubicBezTo>
                    <a:cubicBezTo>
                      <a:pt x="281" y="322"/>
                      <a:pt x="303" y="299"/>
                      <a:pt x="322" y="299"/>
                    </a:cubicBezTo>
                    <a:lnTo>
                      <a:pt x="322" y="281"/>
                    </a:lnTo>
                    <a:cubicBezTo>
                      <a:pt x="340" y="281"/>
                      <a:pt x="358" y="263"/>
                      <a:pt x="358" y="245"/>
                    </a:cubicBezTo>
                    <a:cubicBezTo>
                      <a:pt x="376" y="227"/>
                      <a:pt x="376" y="186"/>
                      <a:pt x="376" y="168"/>
                    </a:cubicBezTo>
                    <a:lnTo>
                      <a:pt x="376" y="132"/>
                    </a:lnTo>
                    <a:cubicBezTo>
                      <a:pt x="358" y="114"/>
                      <a:pt x="340" y="73"/>
                      <a:pt x="322" y="55"/>
                    </a:cubicBezTo>
                    <a:cubicBezTo>
                      <a:pt x="303" y="37"/>
                      <a:pt x="281" y="37"/>
                      <a:pt x="281" y="19"/>
                    </a:cubicBezTo>
                    <a:cubicBezTo>
                      <a:pt x="263" y="19"/>
                      <a:pt x="245" y="19"/>
                      <a:pt x="245" y="1"/>
                    </a:cubicBezTo>
                    <a:close/>
                  </a:path>
                </a:pathLst>
              </a:custGeom>
              <a:solidFill>
                <a:srgbClr val="B0BFC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11" name="Google Shape;3511;p34"/>
          <p:cNvSpPr/>
          <p:nvPr/>
        </p:nvSpPr>
        <p:spPr>
          <a:xfrm rot="-4452864">
            <a:off x="-1519744" y="4232090"/>
            <a:ext cx="2683326" cy="2138537"/>
          </a:xfrm>
          <a:custGeom>
            <a:avLst/>
            <a:gdLst/>
            <a:ahLst/>
            <a:cxnLst/>
            <a:rect l="l" t="t" r="r" b="b"/>
            <a:pathLst>
              <a:path w="12949" h="10320" extrusionOk="0">
                <a:moveTo>
                  <a:pt x="5030" y="0"/>
                </a:moveTo>
                <a:cubicBezTo>
                  <a:pt x="4569" y="0"/>
                  <a:pt x="4094" y="82"/>
                  <a:pt x="3620" y="273"/>
                </a:cubicBezTo>
                <a:cubicBezTo>
                  <a:pt x="1" y="1761"/>
                  <a:pt x="2204" y="7343"/>
                  <a:pt x="3466" y="8434"/>
                </a:cubicBezTo>
                <a:cubicBezTo>
                  <a:pt x="4280" y="9135"/>
                  <a:pt x="5185" y="9755"/>
                  <a:pt x="6294" y="10094"/>
                </a:cubicBezTo>
                <a:cubicBezTo>
                  <a:pt x="6796" y="10237"/>
                  <a:pt x="7348" y="10319"/>
                  <a:pt x="7918" y="10319"/>
                </a:cubicBezTo>
                <a:cubicBezTo>
                  <a:pt x="8631" y="10319"/>
                  <a:pt x="9373" y="10190"/>
                  <a:pt x="10084" y="9886"/>
                </a:cubicBezTo>
                <a:cubicBezTo>
                  <a:pt x="11383" y="9361"/>
                  <a:pt x="12536" y="8248"/>
                  <a:pt x="12763" y="7099"/>
                </a:cubicBezTo>
                <a:cubicBezTo>
                  <a:pt x="12948" y="6212"/>
                  <a:pt x="12573" y="5439"/>
                  <a:pt x="12043" y="4837"/>
                </a:cubicBezTo>
                <a:cubicBezTo>
                  <a:pt x="11496" y="4249"/>
                  <a:pt x="10799" y="3797"/>
                  <a:pt x="10179" y="3254"/>
                </a:cubicBezTo>
                <a:cubicBezTo>
                  <a:pt x="9275" y="2462"/>
                  <a:pt x="8578" y="1499"/>
                  <a:pt x="7560" y="820"/>
                </a:cubicBezTo>
                <a:cubicBezTo>
                  <a:pt x="6874" y="351"/>
                  <a:pt x="5983" y="0"/>
                  <a:pt x="503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atrick Hand"/>
              <a:buNone/>
              <a:defRPr sz="2800" b="1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8" r:id="rId5"/>
    <p:sldLayoutId id="2147483679" r:id="rId6"/>
    <p:sldLayoutId id="2147483680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858793" y="409371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 smtClean="0"/>
              <a:t>ESCUELA NORMAL DE EDUCACIÓN PREESCOLAR </a:t>
            </a:r>
            <a:br>
              <a:rPr lang="es-MX" sz="1800" dirty="0" smtClean="0"/>
            </a:br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1800" dirty="0" smtClean="0"/>
              <a:t>CURSO: DESARROLLO Y APRENDIZAJE </a:t>
            </a:r>
            <a:br>
              <a:rPr lang="es-MX" sz="1800" dirty="0" smtClean="0"/>
            </a:br>
            <a:r>
              <a:rPr lang="es-MX" sz="1800" dirty="0" smtClean="0"/>
              <a:t>DOCENTE: EVA FABIOLA RUÍZ PRADIS </a:t>
            </a:r>
            <a:br>
              <a:rPr lang="es-MX" sz="1800" dirty="0" smtClean="0"/>
            </a:br>
            <a:r>
              <a:rPr lang="es-MX" sz="1800" dirty="0" smtClean="0"/>
              <a:t>UNIDAD III:</a:t>
            </a:r>
            <a:br>
              <a:rPr lang="es-MX" sz="1800" dirty="0" smtClean="0"/>
            </a:br>
            <a:r>
              <a:rPr lang="es-MX" sz="1800" dirty="0" smtClean="0"/>
              <a:t>LA ESCUELA Y LA EDUCACIÓN DE NUESTROS NIÑOS</a:t>
            </a:r>
            <a:br>
              <a:rPr lang="es-MX" sz="1800" dirty="0" smtClean="0"/>
            </a:br>
            <a:r>
              <a:rPr lang="es-MX" sz="1800" dirty="0" smtClean="0"/>
              <a:t> </a:t>
            </a:r>
            <a:br>
              <a:rPr lang="es-MX" sz="1800" dirty="0" smtClean="0"/>
            </a:br>
            <a:r>
              <a:rPr lang="es-MX" sz="1800" dirty="0" smtClean="0"/>
              <a:t>ALUMNAS: DANIA ALEJANDRA CEPEDA ROCAMONTES </a:t>
            </a:r>
            <a:br>
              <a:rPr lang="es-MX" sz="1800" dirty="0" smtClean="0"/>
            </a:br>
            <a:r>
              <a:rPr lang="es-MX" sz="1800" dirty="0" smtClean="0"/>
              <a:t>VANESSA MICHELLE ANGUIANO SÁNCHEZ </a:t>
            </a:r>
            <a:br>
              <a:rPr lang="es-MX" sz="1800" dirty="0" smtClean="0"/>
            </a:br>
            <a:r>
              <a:rPr lang="es-MX" sz="1800" dirty="0" smtClean="0"/>
              <a:t>MARÍA FERNANDA BAZALDÚA SÁNCHEZ </a:t>
            </a:r>
            <a:br>
              <a:rPr lang="es-MX" sz="1800" dirty="0" smtClean="0"/>
            </a:br>
            <a:r>
              <a:rPr lang="es-MX" sz="1800" dirty="0" smtClean="0"/>
              <a:t>CLAUDIA FERNANDA HERRERA IBARRA</a:t>
            </a:r>
            <a:br>
              <a:rPr lang="es-MX" sz="1800" dirty="0" smtClean="0"/>
            </a:br>
            <a:r>
              <a:rPr lang="es-MX" sz="1800" dirty="0" smtClean="0"/>
              <a:t>JENNIFER JANETH GARCÍA ESCOBEDO </a:t>
            </a:r>
            <a:br>
              <a:rPr lang="es-MX" sz="1800" dirty="0" smtClean="0"/>
            </a:br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1800" dirty="0" smtClean="0"/>
              <a:t>18/11/2021                                              1° “D” </a:t>
            </a:r>
            <a:endParaRPr sz="1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/>
          <a:srcRect l="23142" r="19715"/>
          <a:stretch/>
        </p:blipFill>
        <p:spPr>
          <a:xfrm>
            <a:off x="996043" y="409371"/>
            <a:ext cx="816429" cy="1230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0" name="Google Shape;3520;p37"/>
          <p:cNvSpPr txBox="1">
            <a:spLocks noGrp="1"/>
          </p:cNvSpPr>
          <p:nvPr>
            <p:ph type="ctrTitle"/>
          </p:nvPr>
        </p:nvSpPr>
        <p:spPr>
          <a:xfrm>
            <a:off x="2140586" y="2777009"/>
            <a:ext cx="505215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 smtClean="0"/>
              <a:t>“CARLOS Y FREDY ¿SI YO FUERA SU MAESTR@?”</a:t>
            </a:r>
            <a:endParaRPr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2" name="Google Shape;3532;p39"/>
          <p:cNvGrpSpPr/>
          <p:nvPr/>
        </p:nvGrpSpPr>
        <p:grpSpPr>
          <a:xfrm>
            <a:off x="4746804" y="2655431"/>
            <a:ext cx="3259212" cy="763632"/>
            <a:chOff x="496256" y="1136537"/>
            <a:chExt cx="747040" cy="738736"/>
          </a:xfrm>
        </p:grpSpPr>
        <p:sp>
          <p:nvSpPr>
            <p:cNvPr id="3533" name="Google Shape;3533;p39"/>
            <p:cNvSpPr/>
            <p:nvPr/>
          </p:nvSpPr>
          <p:spPr>
            <a:xfrm>
              <a:off x="496256" y="1176574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39"/>
            <p:cNvSpPr/>
            <p:nvPr/>
          </p:nvSpPr>
          <p:spPr>
            <a:xfrm>
              <a:off x="583281" y="1136537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35" name="Google Shape;3535;p39"/>
          <p:cNvGrpSpPr/>
          <p:nvPr/>
        </p:nvGrpSpPr>
        <p:grpSpPr>
          <a:xfrm>
            <a:off x="4849586" y="227586"/>
            <a:ext cx="2735035" cy="763632"/>
            <a:chOff x="496256" y="1136537"/>
            <a:chExt cx="747040" cy="738736"/>
          </a:xfrm>
        </p:grpSpPr>
        <p:sp>
          <p:nvSpPr>
            <p:cNvPr id="3536" name="Google Shape;3536;p39"/>
            <p:cNvSpPr/>
            <p:nvPr/>
          </p:nvSpPr>
          <p:spPr>
            <a:xfrm>
              <a:off x="496256" y="1176574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39"/>
            <p:cNvSpPr/>
            <p:nvPr/>
          </p:nvSpPr>
          <p:spPr>
            <a:xfrm>
              <a:off x="583281" y="1136537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38" name="Google Shape;3538;p39"/>
          <p:cNvGrpSpPr/>
          <p:nvPr/>
        </p:nvGrpSpPr>
        <p:grpSpPr>
          <a:xfrm>
            <a:off x="947198" y="1891799"/>
            <a:ext cx="2599896" cy="763632"/>
            <a:chOff x="496256" y="1136537"/>
            <a:chExt cx="747040" cy="738736"/>
          </a:xfrm>
        </p:grpSpPr>
        <p:sp>
          <p:nvSpPr>
            <p:cNvPr id="3539" name="Google Shape;3539;p39"/>
            <p:cNvSpPr/>
            <p:nvPr/>
          </p:nvSpPr>
          <p:spPr>
            <a:xfrm>
              <a:off x="496256" y="1176574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39"/>
            <p:cNvSpPr/>
            <p:nvPr/>
          </p:nvSpPr>
          <p:spPr>
            <a:xfrm>
              <a:off x="583281" y="1136537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41" name="Google Shape;3541;p39"/>
          <p:cNvGrpSpPr/>
          <p:nvPr/>
        </p:nvGrpSpPr>
        <p:grpSpPr>
          <a:xfrm>
            <a:off x="898071" y="319876"/>
            <a:ext cx="2416629" cy="763632"/>
            <a:chOff x="496256" y="1136537"/>
            <a:chExt cx="747040" cy="738736"/>
          </a:xfrm>
        </p:grpSpPr>
        <p:sp>
          <p:nvSpPr>
            <p:cNvPr id="3542" name="Google Shape;3542;p39"/>
            <p:cNvSpPr/>
            <p:nvPr/>
          </p:nvSpPr>
          <p:spPr>
            <a:xfrm>
              <a:off x="496256" y="1176574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39"/>
            <p:cNvSpPr/>
            <p:nvPr/>
          </p:nvSpPr>
          <p:spPr>
            <a:xfrm>
              <a:off x="583281" y="1136537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45" name="Google Shape;3545;p39"/>
          <p:cNvSpPr txBox="1">
            <a:spLocks noGrp="1"/>
          </p:cNvSpPr>
          <p:nvPr>
            <p:ph type="subTitle" idx="1"/>
          </p:nvPr>
        </p:nvSpPr>
        <p:spPr>
          <a:xfrm>
            <a:off x="998700" y="10835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Aprender los contenidos del curso. </a:t>
            </a:r>
            <a:endParaRPr dirty="0"/>
          </a:p>
        </p:txBody>
      </p:sp>
      <p:sp>
        <p:nvSpPr>
          <p:cNvPr id="3547" name="Google Shape;3547;p39"/>
          <p:cNvSpPr txBox="1">
            <a:spLocks noGrp="1"/>
          </p:cNvSpPr>
          <p:nvPr>
            <p:ph type="title" idx="3"/>
          </p:nvPr>
        </p:nvSpPr>
        <p:spPr>
          <a:xfrm>
            <a:off x="853005" y="502635"/>
            <a:ext cx="2432115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 smtClean="0"/>
              <a:t>¿Qué se entiende por aprendizaje?</a:t>
            </a:r>
            <a:endParaRPr sz="1800" dirty="0"/>
          </a:p>
        </p:txBody>
      </p:sp>
      <p:sp>
        <p:nvSpPr>
          <p:cNvPr id="3548" name="Google Shape;3548;p39"/>
          <p:cNvSpPr txBox="1">
            <a:spLocks noGrp="1"/>
          </p:cNvSpPr>
          <p:nvPr>
            <p:ph type="subTitle" idx="4"/>
          </p:nvPr>
        </p:nvSpPr>
        <p:spPr>
          <a:xfrm>
            <a:off x="4849586" y="980183"/>
            <a:ext cx="2826351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Sabemos que cada niño tiene una manera diferente de aprender, es por eso que la maestra debe buscar estrategias para poder adaptarse a las diferentes maneras de trabajar de los niños  </a:t>
            </a:r>
            <a:endParaRPr dirty="0"/>
          </a:p>
        </p:txBody>
      </p:sp>
      <p:sp>
        <p:nvSpPr>
          <p:cNvPr id="3550" name="Google Shape;3550;p39"/>
          <p:cNvSpPr txBox="1">
            <a:spLocks noGrp="1"/>
          </p:cNvSpPr>
          <p:nvPr>
            <p:ph type="title" idx="6"/>
          </p:nvPr>
        </p:nvSpPr>
        <p:spPr>
          <a:xfrm>
            <a:off x="4909881" y="502635"/>
            <a:ext cx="2515433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MX" sz="1800" dirty="0"/>
              <a:t>¿Qué relación tiene con el aprendizaje?</a:t>
            </a:r>
            <a:br>
              <a:rPr lang="es-MX" sz="1800" dirty="0"/>
            </a:br>
            <a:endParaRPr sz="1800" dirty="0"/>
          </a:p>
        </p:txBody>
      </p:sp>
      <p:sp>
        <p:nvSpPr>
          <p:cNvPr id="3551" name="Google Shape;3551;p39"/>
          <p:cNvSpPr txBox="1">
            <a:spLocks noGrp="1"/>
          </p:cNvSpPr>
          <p:nvPr>
            <p:ph type="subTitle" idx="7"/>
          </p:nvPr>
        </p:nvSpPr>
        <p:spPr>
          <a:xfrm>
            <a:off x="1123877" y="269681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La manera en que adquiere el conocimiento los niños. </a:t>
            </a:r>
            <a:endParaRPr dirty="0"/>
          </a:p>
        </p:txBody>
      </p:sp>
      <p:sp>
        <p:nvSpPr>
          <p:cNvPr id="3553" name="Google Shape;3553;p39"/>
          <p:cNvSpPr txBox="1">
            <a:spLocks noGrp="1"/>
          </p:cNvSpPr>
          <p:nvPr>
            <p:ph type="title" idx="9"/>
          </p:nvPr>
        </p:nvSpPr>
        <p:spPr>
          <a:xfrm>
            <a:off x="947198" y="2174545"/>
            <a:ext cx="2599896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MX" sz="1800" dirty="0"/>
              <a:t>¿Qué se entiende por educabilidad?</a:t>
            </a:r>
            <a:br>
              <a:rPr lang="es-MX" sz="1800" dirty="0"/>
            </a:br>
            <a:endParaRPr sz="1800" dirty="0"/>
          </a:p>
        </p:txBody>
      </p:sp>
      <p:sp>
        <p:nvSpPr>
          <p:cNvPr id="3554" name="Google Shape;3554;p39"/>
          <p:cNvSpPr txBox="1">
            <a:spLocks noGrp="1"/>
          </p:cNvSpPr>
          <p:nvPr>
            <p:ph type="subTitle" idx="13"/>
          </p:nvPr>
        </p:nvSpPr>
        <p:spPr>
          <a:xfrm>
            <a:off x="4985871" y="3460449"/>
            <a:ext cx="2927424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La escuela es el medio por donde ellos aprenden, por ende debe brindar las herramientas y los modos adecuados para su aprendizaje, desde docentes preparados, hasta el ambiente escolar.</a:t>
            </a:r>
            <a:endParaRPr dirty="0"/>
          </a:p>
        </p:txBody>
      </p:sp>
      <p:sp>
        <p:nvSpPr>
          <p:cNvPr id="3556" name="Google Shape;3556;p39"/>
          <p:cNvSpPr txBox="1">
            <a:spLocks noGrp="1"/>
          </p:cNvSpPr>
          <p:nvPr>
            <p:ph type="title" idx="15"/>
          </p:nvPr>
        </p:nvSpPr>
        <p:spPr>
          <a:xfrm>
            <a:off x="4828626" y="2944982"/>
            <a:ext cx="3084669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MX" sz="1800" dirty="0"/>
              <a:t> </a:t>
            </a:r>
            <a:r>
              <a:rPr lang="es-MX" sz="1600" dirty="0"/>
              <a:t>¿Cómo influye la escuela en el proceso de educabilidad?</a:t>
            </a:r>
            <a:r>
              <a:rPr lang="es-MX" sz="1800" dirty="0"/>
              <a:t/>
            </a:r>
            <a:br>
              <a:rPr lang="es-MX" sz="1800" dirty="0"/>
            </a:br>
            <a:endParaRPr sz="18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752" l="10000" r="92065">
                        <a14:foregroundMark x1="26304" y1="53713" x2="26304" y2="53713"/>
                        <a14:foregroundMark x1="27826" y1="53713" x2="27826" y2="53713"/>
                        <a14:foregroundMark x1="74348" y1="53465" x2="74348" y2="53465"/>
                        <a14:foregroundMark x1="74348" y1="54950" x2="74348" y2="54950"/>
                        <a14:foregroundMark x1="75543" y1="90594" x2="75543" y2="90594"/>
                        <a14:foregroundMark x1="77717" y1="90347" x2="77717" y2="90347"/>
                        <a14:foregroundMark x1="75870" y1="94307" x2="75870" y2="94307"/>
                        <a14:foregroundMark x1="78261" y1="94307" x2="78261" y2="94307"/>
                        <a14:foregroundMark x1="78152" y1="89356" x2="78152" y2="89356"/>
                        <a14:foregroundMark x1="78696" y1="89356" x2="78696" y2="89356"/>
                        <a14:foregroundMark x1="74674" y1="97030" x2="74674" y2="97030"/>
                        <a14:foregroundMark x1="73152" y1="95792" x2="73152" y2="95792"/>
                        <a14:foregroundMark x1="80000" y1="87871" x2="80000" y2="87871"/>
                        <a14:foregroundMark x1="81196" y1="91832" x2="81196" y2="91832"/>
                      </a14:backgroundRemoval>
                    </a14:imgEffect>
                  </a14:imgLayer>
                </a14:imgProps>
              </a:ext>
            </a:extLst>
          </a:blip>
          <a:srcRect l="13385" r="12919"/>
          <a:stretch/>
        </p:blipFill>
        <p:spPr>
          <a:xfrm>
            <a:off x="2413635" y="3505108"/>
            <a:ext cx="2333169" cy="13902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3541;p39"/>
          <p:cNvGrpSpPr/>
          <p:nvPr/>
        </p:nvGrpSpPr>
        <p:grpSpPr>
          <a:xfrm>
            <a:off x="895854" y="410245"/>
            <a:ext cx="2945091" cy="1345638"/>
            <a:chOff x="496256" y="1136537"/>
            <a:chExt cx="747040" cy="738736"/>
          </a:xfrm>
        </p:grpSpPr>
        <p:sp>
          <p:nvSpPr>
            <p:cNvPr id="17" name="Google Shape;3542;p39"/>
            <p:cNvSpPr/>
            <p:nvPr/>
          </p:nvSpPr>
          <p:spPr>
            <a:xfrm>
              <a:off x="496256" y="1176574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543;p39"/>
            <p:cNvSpPr/>
            <p:nvPr/>
          </p:nvSpPr>
          <p:spPr>
            <a:xfrm>
              <a:off x="583281" y="1136537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3547;p39"/>
          <p:cNvSpPr txBox="1">
            <a:spLocks noGrp="1"/>
          </p:cNvSpPr>
          <p:nvPr>
            <p:ph type="title" idx="3"/>
          </p:nvPr>
        </p:nvSpPr>
        <p:spPr>
          <a:xfrm>
            <a:off x="898071" y="956689"/>
            <a:ext cx="2820924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MX" sz="1600" dirty="0"/>
              <a:t>¿Cuáles son las principales hipótesis que aplica el problema de fracaso escolar masivo?</a:t>
            </a:r>
            <a:br>
              <a:rPr lang="es-MX" sz="1600" dirty="0"/>
            </a:br>
            <a:endParaRPr sz="1600" dirty="0"/>
          </a:p>
        </p:txBody>
      </p:sp>
      <p:sp>
        <p:nvSpPr>
          <p:cNvPr id="19" name="Google Shape;3551;p39"/>
          <p:cNvSpPr txBox="1">
            <a:spLocks noGrp="1"/>
          </p:cNvSpPr>
          <p:nvPr>
            <p:ph type="subTitle" idx="7"/>
          </p:nvPr>
        </p:nvSpPr>
        <p:spPr>
          <a:xfrm>
            <a:off x="1122935" y="1807119"/>
            <a:ext cx="2602008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-Pa</a:t>
            </a:r>
            <a:r>
              <a:rPr lang="es-MX" dirty="0" smtClean="0"/>
              <a:t>ra empezar la maestra no cuenta con vocación.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-Los papás no se involucran en la educación de sus hijos.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-Los directivos no se interesan en el bienestar de los alumnos.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 </a:t>
            </a:r>
            <a:endParaRPr dirty="0"/>
          </a:p>
        </p:txBody>
      </p:sp>
      <p:grpSp>
        <p:nvGrpSpPr>
          <p:cNvPr id="20" name="Google Shape;3541;p39"/>
          <p:cNvGrpSpPr/>
          <p:nvPr/>
        </p:nvGrpSpPr>
        <p:grpSpPr>
          <a:xfrm>
            <a:off x="4991851" y="356340"/>
            <a:ext cx="2945091" cy="1345638"/>
            <a:chOff x="496256" y="1136537"/>
            <a:chExt cx="747040" cy="738736"/>
          </a:xfrm>
        </p:grpSpPr>
        <p:sp>
          <p:nvSpPr>
            <p:cNvPr id="21" name="Google Shape;3542;p39"/>
            <p:cNvSpPr/>
            <p:nvPr/>
          </p:nvSpPr>
          <p:spPr>
            <a:xfrm>
              <a:off x="496256" y="1176574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543;p39"/>
            <p:cNvSpPr/>
            <p:nvPr/>
          </p:nvSpPr>
          <p:spPr>
            <a:xfrm>
              <a:off x="583281" y="1136537"/>
              <a:ext cx="660015" cy="698699"/>
            </a:xfrm>
            <a:custGeom>
              <a:avLst/>
              <a:gdLst/>
              <a:ahLst/>
              <a:cxnLst/>
              <a:rect l="l" t="t" r="r" b="b"/>
              <a:pathLst>
                <a:path w="3565" h="3774" extrusionOk="0">
                  <a:moveTo>
                    <a:pt x="1733" y="0"/>
                  </a:moveTo>
                  <a:cubicBezTo>
                    <a:pt x="1553" y="0"/>
                    <a:pt x="1375" y="55"/>
                    <a:pt x="1208" y="153"/>
                  </a:cubicBezTo>
                  <a:cubicBezTo>
                    <a:pt x="833" y="361"/>
                    <a:pt x="566" y="700"/>
                    <a:pt x="398" y="1116"/>
                  </a:cubicBezTo>
                  <a:cubicBezTo>
                    <a:pt x="249" y="1510"/>
                    <a:pt x="95" y="1908"/>
                    <a:pt x="41" y="2342"/>
                  </a:cubicBezTo>
                  <a:cubicBezTo>
                    <a:pt x="23" y="2491"/>
                    <a:pt x="0" y="2663"/>
                    <a:pt x="41" y="2831"/>
                  </a:cubicBezTo>
                  <a:cubicBezTo>
                    <a:pt x="59" y="2962"/>
                    <a:pt x="59" y="3093"/>
                    <a:pt x="23" y="3206"/>
                  </a:cubicBezTo>
                  <a:cubicBezTo>
                    <a:pt x="0" y="3301"/>
                    <a:pt x="23" y="3360"/>
                    <a:pt x="95" y="3414"/>
                  </a:cubicBezTo>
                  <a:cubicBezTo>
                    <a:pt x="208" y="3473"/>
                    <a:pt x="303" y="3545"/>
                    <a:pt x="398" y="3622"/>
                  </a:cubicBezTo>
                  <a:cubicBezTo>
                    <a:pt x="525" y="3722"/>
                    <a:pt x="650" y="3773"/>
                    <a:pt x="787" y="3773"/>
                  </a:cubicBezTo>
                  <a:cubicBezTo>
                    <a:pt x="855" y="3773"/>
                    <a:pt x="925" y="3761"/>
                    <a:pt x="1000" y="3735"/>
                  </a:cubicBezTo>
                  <a:cubicBezTo>
                    <a:pt x="1321" y="3640"/>
                    <a:pt x="1642" y="3586"/>
                    <a:pt x="1982" y="3527"/>
                  </a:cubicBezTo>
                  <a:cubicBezTo>
                    <a:pt x="2262" y="3473"/>
                    <a:pt x="2565" y="3473"/>
                    <a:pt x="2868" y="3396"/>
                  </a:cubicBezTo>
                  <a:cubicBezTo>
                    <a:pt x="2922" y="3360"/>
                    <a:pt x="2999" y="3301"/>
                    <a:pt x="3076" y="3247"/>
                  </a:cubicBezTo>
                  <a:cubicBezTo>
                    <a:pt x="3131" y="3206"/>
                    <a:pt x="3167" y="3152"/>
                    <a:pt x="3167" y="3093"/>
                  </a:cubicBezTo>
                  <a:cubicBezTo>
                    <a:pt x="3189" y="2944"/>
                    <a:pt x="3280" y="2849"/>
                    <a:pt x="3393" y="2754"/>
                  </a:cubicBezTo>
                  <a:cubicBezTo>
                    <a:pt x="3452" y="2586"/>
                    <a:pt x="3488" y="2414"/>
                    <a:pt x="3529" y="2247"/>
                  </a:cubicBezTo>
                  <a:cubicBezTo>
                    <a:pt x="3529" y="2170"/>
                    <a:pt x="3565" y="2098"/>
                    <a:pt x="3547" y="2021"/>
                  </a:cubicBezTo>
                  <a:cubicBezTo>
                    <a:pt x="3529" y="1718"/>
                    <a:pt x="3452" y="1437"/>
                    <a:pt x="3226" y="1211"/>
                  </a:cubicBezTo>
                  <a:cubicBezTo>
                    <a:pt x="3131" y="1152"/>
                    <a:pt x="3054" y="1057"/>
                    <a:pt x="2981" y="967"/>
                  </a:cubicBezTo>
                  <a:cubicBezTo>
                    <a:pt x="2941" y="926"/>
                    <a:pt x="2922" y="890"/>
                    <a:pt x="2922" y="854"/>
                  </a:cubicBezTo>
                  <a:cubicBezTo>
                    <a:pt x="2904" y="700"/>
                    <a:pt x="2868" y="569"/>
                    <a:pt x="2773" y="456"/>
                  </a:cubicBezTo>
                  <a:cubicBezTo>
                    <a:pt x="2755" y="438"/>
                    <a:pt x="2755" y="419"/>
                    <a:pt x="2755" y="379"/>
                  </a:cubicBezTo>
                  <a:cubicBezTo>
                    <a:pt x="2737" y="379"/>
                    <a:pt x="2714" y="379"/>
                    <a:pt x="2696" y="361"/>
                  </a:cubicBezTo>
                  <a:cubicBezTo>
                    <a:pt x="2529" y="193"/>
                    <a:pt x="2321" y="62"/>
                    <a:pt x="2058" y="39"/>
                  </a:cubicBezTo>
                  <a:cubicBezTo>
                    <a:pt x="2000" y="21"/>
                    <a:pt x="1963" y="21"/>
                    <a:pt x="1923" y="21"/>
                  </a:cubicBezTo>
                  <a:cubicBezTo>
                    <a:pt x="1859" y="7"/>
                    <a:pt x="1796" y="0"/>
                    <a:pt x="173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3547;p39"/>
          <p:cNvSpPr txBox="1">
            <a:spLocks noGrp="1"/>
          </p:cNvSpPr>
          <p:nvPr>
            <p:ph type="title" idx="3"/>
          </p:nvPr>
        </p:nvSpPr>
        <p:spPr>
          <a:xfrm>
            <a:off x="5149125" y="951403"/>
            <a:ext cx="2945091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MX" sz="1600" dirty="0"/>
              <a:t>¿Cuál es el papel del maestro en la promoción del aprendizaje y desarrollo del alumno?</a:t>
            </a:r>
            <a:br>
              <a:rPr lang="es-MX" sz="1600" dirty="0"/>
            </a:br>
            <a:endParaRPr sz="1600" dirty="0"/>
          </a:p>
        </p:txBody>
      </p:sp>
      <p:sp>
        <p:nvSpPr>
          <p:cNvPr id="24" name="Google Shape;3551;p39"/>
          <p:cNvSpPr txBox="1">
            <a:spLocks noGrp="1"/>
          </p:cNvSpPr>
          <p:nvPr>
            <p:ph type="subTitle" idx="7"/>
          </p:nvPr>
        </p:nvSpPr>
        <p:spPr>
          <a:xfrm>
            <a:off x="5149125" y="1738443"/>
            <a:ext cx="2630545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 -Primeramente estar preparada (tener vocación).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-Involucrarse en la educabilidad de los alumnos.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-Siempre estar segura que las cosas en casa van bien.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-Tener buena comunicación con los padres y buscar soluciones juntos.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95" b="100000" l="870" r="95543">
                        <a14:foregroundMark x1="18152" y1="14146" x2="18152" y2="14146"/>
                        <a14:foregroundMark x1="22609" y1="14146" x2="22609" y2="14146"/>
                        <a14:foregroundMark x1="22283" y1="60488" x2="22283" y2="60488"/>
                        <a14:foregroundMark x1="20217" y1="78293" x2="20217" y2="78293"/>
                        <a14:foregroundMark x1="19674" y1="88780" x2="19674" y2="88780"/>
                        <a14:foregroundMark x1="19239" y1="91707" x2="19239" y2="91707"/>
                        <a14:foregroundMark x1="18804" y1="79756" x2="18804" y2="79756"/>
                        <a14:foregroundMark x1="26739" y1="87317" x2="26739" y2="87317"/>
                        <a14:foregroundMark x1="49239" y1="35610" x2="49239" y2="35610"/>
                        <a14:foregroundMark x1="84674" y1="92195" x2="84674" y2="92195"/>
                        <a14:foregroundMark x1="73261" y1="93659" x2="73261" y2="93659"/>
                        <a14:foregroundMark x1="14565" y1="51463" x2="14565" y2="51463"/>
                        <a14:foregroundMark x1="15978" y1="50000" x2="15978" y2="50000"/>
                        <a14:foregroundMark x1="12717" y1="54390" x2="12717" y2="54390"/>
                        <a14:foregroundMark x1="11957" y1="59024" x2="11957" y2="59024"/>
                        <a14:foregroundMark x1="10435" y1="57561" x2="10435" y2="57561"/>
                        <a14:foregroundMark x1="19783" y1="57561" x2="19783" y2="57561"/>
                        <a14:foregroundMark x1="10978" y1="60000" x2="10978" y2="60000"/>
                        <a14:foregroundMark x1="20761" y1="73902" x2="20761" y2="73902"/>
                        <a14:foregroundMark x1="30543" y1="94634" x2="30543" y2="94634"/>
                        <a14:foregroundMark x1="16413" y1="95854" x2="16413" y2="95854"/>
                        <a14:foregroundMark x1="18913" y1="97561" x2="18913" y2="97561"/>
                        <a14:foregroundMark x1="26957" y1="74146" x2="26957" y2="74146"/>
                        <a14:foregroundMark x1="27391" y1="93415" x2="27391" y2="93415"/>
                        <a14:foregroundMark x1="27717" y1="97073" x2="27717" y2="97073"/>
                        <a14:foregroundMark x1="28696" y1="98537" x2="28696" y2="98537"/>
                        <a14:foregroundMark x1="30652" y1="98293" x2="30652" y2="98293"/>
                        <a14:foregroundMark x1="14891" y1="96341" x2="14891" y2="96341"/>
                        <a14:foregroundMark x1="17500" y1="99024" x2="17500" y2="99024"/>
                        <a14:foregroundMark x1="31304" y1="96098" x2="31304" y2="96098"/>
                        <a14:foregroundMark x1="31196" y1="52439" x2="31196" y2="52439"/>
                        <a14:foregroundMark x1="32935" y1="56585" x2="32935" y2="56585"/>
                        <a14:foregroundMark x1="33478" y1="60000" x2="33478" y2="60000"/>
                        <a14:foregroundMark x1="31957" y1="55122" x2="31957" y2="55122"/>
                        <a14:foregroundMark x1="34783" y1="65122" x2="34783" y2="65122"/>
                        <a14:foregroundMark x1="35543" y1="63171" x2="35543" y2="63171"/>
                        <a14:foregroundMark x1="33913" y1="65610" x2="33913" y2="65610"/>
                        <a14:foregroundMark x1="28261" y1="78293" x2="28261" y2="78293"/>
                        <a14:foregroundMark x1="43587" y1="59024" x2="43587" y2="59024"/>
                        <a14:foregroundMark x1="45326" y1="56585" x2="45326" y2="56585"/>
                        <a14:foregroundMark x1="42065" y1="60244" x2="42065" y2="60244"/>
                        <a14:foregroundMark x1="40870" y1="61463" x2="40870" y2="61463"/>
                        <a14:foregroundMark x1="39022" y1="61707" x2="39022" y2="61707"/>
                        <a14:foregroundMark x1="38913" y1="64146" x2="38913" y2="64146"/>
                        <a14:foregroundMark x1="40000" y1="64634" x2="40000" y2="64634"/>
                        <a14:foregroundMark x1="48696" y1="88049" x2="48696" y2="88049"/>
                        <a14:foregroundMark x1="47935" y1="92683" x2="47935" y2="92683"/>
                        <a14:foregroundMark x1="47391" y1="95366" x2="47391" y2="95366"/>
                        <a14:foregroundMark x1="44783" y1="92683" x2="44783" y2="92683"/>
                        <a14:foregroundMark x1="43152" y1="95366" x2="43152" y2="95366"/>
                        <a14:foregroundMark x1="29022" y1="82195" x2="29022" y2="82195"/>
                        <a14:foregroundMark x1="58696" y1="93415" x2="58696" y2="93415"/>
                        <a14:foregroundMark x1="55000" y1="91707" x2="55000" y2="91707"/>
                        <a14:foregroundMark x1="54457" y1="87561" x2="54457" y2="87561"/>
                        <a14:foregroundMark x1="57935" y1="90976" x2="57935" y2="90976"/>
                        <a14:foregroundMark x1="59457" y1="56341" x2="59457" y2="56341"/>
                        <a14:foregroundMark x1="58043" y1="54146" x2="58043" y2="54146"/>
                        <a14:foregroundMark x1="63804" y1="60244" x2="63804" y2="60244"/>
                        <a14:foregroundMark x1="63478" y1="62683" x2="63478" y2="62683"/>
                        <a14:foregroundMark x1="62391" y1="63659" x2="62391" y2="63659"/>
                        <a14:foregroundMark x1="57717" y1="93415" x2="57717" y2="93415"/>
                        <a14:foregroundMark x1="55978" y1="94390" x2="55978" y2="94390"/>
                        <a14:foregroundMark x1="23913" y1="62927" x2="23913" y2="62927"/>
                        <a14:foregroundMark x1="26196" y1="59024" x2="26196" y2="59024"/>
                        <a14:foregroundMark x1="87826" y1="49268" x2="87826" y2="49268"/>
                        <a14:foregroundMark x1="89022" y1="50732" x2="89022" y2="50732"/>
                        <a14:foregroundMark x1="90326" y1="49512" x2="90326" y2="49512"/>
                        <a14:foregroundMark x1="90435" y1="51951" x2="90435" y2="51951"/>
                        <a14:foregroundMark x1="89130" y1="53659" x2="89130" y2="53659"/>
                        <a14:foregroundMark x1="70543" y1="54146" x2="70543" y2="54146"/>
                        <a14:foregroundMark x1="72391" y1="50244" x2="72391" y2="50244"/>
                        <a14:foregroundMark x1="67500" y1="54878" x2="67500" y2="54878"/>
                        <a14:foregroundMark x1="68152" y1="58049" x2="68152" y2="58049"/>
                        <a14:foregroundMark x1="68804" y1="58049" x2="68804" y2="58049"/>
                        <a14:foregroundMark x1="21957" y1="15610" x2="21957" y2="156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4439" y="3460297"/>
            <a:ext cx="3151415" cy="156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7273"/>
      </p:ext>
    </p:extLst>
  </p:cSld>
  <p:clrMapOvr>
    <a:masterClrMapping/>
  </p:clrMapOvr>
</p:sld>
</file>

<file path=ppt/theme/theme1.xml><?xml version="1.0" encoding="utf-8"?>
<a:theme xmlns:a="http://schemas.openxmlformats.org/drawingml/2006/main" name="Cool Doody Thesis by Slidesgo">
  <a:themeElements>
    <a:clrScheme name="Simple Light">
      <a:dk1>
        <a:srgbClr val="FF7575"/>
      </a:dk1>
      <a:lt1>
        <a:srgbClr val="FFFFFF"/>
      </a:lt1>
      <a:dk2>
        <a:srgbClr val="0E5366"/>
      </a:dk2>
      <a:lt2>
        <a:srgbClr val="FADB73"/>
      </a:lt2>
      <a:accent1>
        <a:srgbClr val="FFD05E"/>
      </a:accent1>
      <a:accent2>
        <a:srgbClr val="FEAC58"/>
      </a:accent2>
      <a:accent3>
        <a:srgbClr val="B0BFC2"/>
      </a:accent3>
      <a:accent4>
        <a:srgbClr val="FFBCB5"/>
      </a:accent4>
      <a:accent5>
        <a:srgbClr val="FE8488"/>
      </a:accent5>
      <a:accent6>
        <a:srgbClr val="FBF2E9"/>
      </a:accent6>
      <a:hlink>
        <a:srgbClr val="0E536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242</Words>
  <Application>Microsoft Office PowerPoint</Application>
  <PresentationFormat>Presentación en pantalla (16:9)</PresentationFormat>
  <Paragraphs>20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Livvic</vt:lpstr>
      <vt:lpstr>Open Sans</vt:lpstr>
      <vt:lpstr>Patrick Hand</vt:lpstr>
      <vt:lpstr>Roboto</vt:lpstr>
      <vt:lpstr>Roboto Condensed Light</vt:lpstr>
      <vt:lpstr>Cool Doody Thesis by Slidesgo</vt:lpstr>
      <vt:lpstr>ESCUELA NORMAL DE EDUCACIÓN PREESCOLAR   CURSO: DESARROLLO Y APRENDIZAJE  DOCENTE: EVA FABIOLA RUÍZ PRADIS  UNIDAD III: LA ESCUELA Y LA EDUCACIÓN DE NUESTROS NIÑOS   ALUMNAS: DANIA ALEJANDRA CEPEDA ROCAMONTES  VANESSA MICHELLE ANGUIANO SÁNCHEZ  MARÍA FERNANDA BAZALDÚA SÁNCHEZ  CLAUDIA FERNANDA HERRERA IBARRA JENNIFER JANETH GARCÍA ESCOBEDO   18/11/2021                                              1° “D” </vt:lpstr>
      <vt:lpstr>“CARLOS Y FREDY ¿SI YO FUERA SU MAESTR@?”</vt:lpstr>
      <vt:lpstr>¿Qué se entiende por aprendizaje?</vt:lpstr>
      <vt:lpstr>¿Cuáles son las principales hipótesis que aplica el problema de fracaso escolar masivo?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 CURSO: DESARROLLO Y APRENDIZAJE  DOCENTE: EVA FABIOLA RUÍZ PRADIS  UNIDAD III: LA ESCUELA Y LA EDUCACIÓN DE NUESTROS NIÑOS   ALUMNAS: DANIA ALEJANDRA CEPEDA ROCAMONTES  VANESSA MICHELLE ANGUIANO SÁNCHEZ  MARÍA FERNANDA BAZALDÚA SÁNCHEZ  CLAUDIA FERNANDA HERRERA IBARRA JENNIFER JANETH GARCÍA ESCOBEDO   18/11/2021                                              1° “D” </dc:title>
  <cp:lastModifiedBy>ENEP</cp:lastModifiedBy>
  <cp:revision>4</cp:revision>
  <dcterms:modified xsi:type="dcterms:W3CDTF">2021-11-18T16:21:06Z</dcterms:modified>
</cp:coreProperties>
</file>