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56" r:id="rId2"/>
    <p:sldId id="287" r:id="rId3"/>
    <p:sldId id="263" r:id="rId4"/>
    <p:sldId id="259" r:id="rId5"/>
    <p:sldId id="282" r:id="rId6"/>
    <p:sldId id="283" r:id="rId7"/>
    <p:sldId id="284" r:id="rId8"/>
    <p:sldId id="285" r:id="rId9"/>
    <p:sldId id="286" r:id="rId10"/>
  </p:sldIdLst>
  <p:sldSz cx="12192000" cy="6858000"/>
  <p:notesSz cx="6858000" cy="9144000"/>
  <p:embeddedFontLst>
    <p:embeddedFont>
      <p:font typeface="Abril Fatface" panose="02000503000000020003" pitchFamily="2" charset="0"/>
      <p:regular r:id="rId12"/>
    </p:embeddedFont>
    <p:embeddedFont>
      <p:font typeface="Barlow Condensed" panose="02000000000000000000" pitchFamily="2" charset="0"/>
      <p:regular r:id="rId13"/>
      <p:bold r:id="rId14"/>
      <p:italic r:id="rId15"/>
      <p:boldItalic r:id="rId16"/>
    </p:embeddedFont>
    <p:embeddedFont>
      <p:font typeface="Questrial" pitchFamily="2" charset="0"/>
      <p:regular r:id="rId17"/>
    </p:embeddedFont>
    <p:embeddedFont>
      <p:font typeface="Yeseva One"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2.fntdata" /><Relationship Id="rId18" Type="http://schemas.openxmlformats.org/officeDocument/2006/relationships/font" Target="fonts/font7.fntdata"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font" Target="fonts/font1.fntdata" /><Relationship Id="rId17" Type="http://schemas.openxmlformats.org/officeDocument/2006/relationships/font" Target="fonts/font6.fntdata" /><Relationship Id="rId2" Type="http://schemas.openxmlformats.org/officeDocument/2006/relationships/slide" Target="slides/slide1.xml" /><Relationship Id="rId16" Type="http://schemas.openxmlformats.org/officeDocument/2006/relationships/font" Target="fonts/font5.fntdata"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font" Target="fonts/font4.fntdata"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3.fntdata"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46058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7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11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47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16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38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6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09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7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a:off x="1130665" y="-429"/>
            <a:ext cx="442131"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 name="Google Shape;11;p2"/>
          <p:cNvSpPr/>
          <p:nvPr/>
        </p:nvSpPr>
        <p:spPr>
          <a:xfrm>
            <a:off x="378131" y="-14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 name="Google Shape;12;p2"/>
          <p:cNvSpPr/>
          <p:nvPr/>
        </p:nvSpPr>
        <p:spPr>
          <a:xfrm>
            <a:off x="5583223" y="-144"/>
            <a:ext cx="425884"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 name="Google Shape;13;p2"/>
          <p:cNvSpPr/>
          <p:nvPr/>
        </p:nvSpPr>
        <p:spPr>
          <a:xfrm>
            <a:off x="3424059" y="-996"/>
            <a:ext cx="425670"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4" name="Google Shape;14;p2"/>
          <p:cNvGrpSpPr/>
          <p:nvPr/>
        </p:nvGrpSpPr>
        <p:grpSpPr>
          <a:xfrm>
            <a:off x="4137414" y="-287"/>
            <a:ext cx="413401" cy="6860915"/>
            <a:chOff x="1296395" y="-143"/>
            <a:chExt cx="407935" cy="6860915"/>
          </a:xfrm>
        </p:grpSpPr>
        <p:sp>
          <p:nvSpPr>
            <p:cNvPr id="15" name="Google Shape;15;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 name="Google Shape;16;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7" name="Google Shape;17;p2"/>
          <p:cNvGrpSpPr/>
          <p:nvPr/>
        </p:nvGrpSpPr>
        <p:grpSpPr>
          <a:xfrm>
            <a:off x="4829459" y="-287"/>
            <a:ext cx="418177" cy="6861317"/>
            <a:chOff x="10080554" y="-143"/>
            <a:chExt cx="412648" cy="6861317"/>
          </a:xfrm>
        </p:grpSpPr>
        <p:sp>
          <p:nvSpPr>
            <p:cNvPr id="18" name="Google Shape;18;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 name="Google Shape;19;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0" name="Google Shape;20;p2"/>
          <p:cNvSpPr/>
          <p:nvPr/>
        </p:nvSpPr>
        <p:spPr>
          <a:xfrm>
            <a:off x="1865072" y="-144"/>
            <a:ext cx="434420"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 name="Google Shape;21;p2"/>
          <p:cNvSpPr/>
          <p:nvPr/>
        </p:nvSpPr>
        <p:spPr>
          <a:xfrm rot="10800000" flipH="1">
            <a:off x="2622020" y="-565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 name="Google Shape;22;p2"/>
          <p:cNvSpPr/>
          <p:nvPr/>
        </p:nvSpPr>
        <p:spPr>
          <a:xfrm rot="10800000" flipH="1">
            <a:off x="7040109" y="-465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3" name="Google Shape;23;p2"/>
          <p:cNvSpPr/>
          <p:nvPr/>
        </p:nvSpPr>
        <p:spPr>
          <a:xfrm rot="10800000" flipH="1">
            <a:off x="6287576" y="-451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4" name="Google Shape;24;p2"/>
          <p:cNvSpPr/>
          <p:nvPr/>
        </p:nvSpPr>
        <p:spPr>
          <a:xfrm rot="10800000" flipH="1">
            <a:off x="11492667" y="-437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5" name="Google Shape;25;p2"/>
          <p:cNvSpPr/>
          <p:nvPr/>
        </p:nvSpPr>
        <p:spPr>
          <a:xfrm rot="10800000" flipH="1">
            <a:off x="9333503" y="-4660"/>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6" name="Google Shape;26;p2"/>
          <p:cNvGrpSpPr/>
          <p:nvPr/>
        </p:nvGrpSpPr>
        <p:grpSpPr>
          <a:xfrm rot="10800000" flipH="1">
            <a:off x="10046859" y="-1920"/>
            <a:ext cx="413401" cy="6860915"/>
            <a:chOff x="1296395" y="-143"/>
            <a:chExt cx="407935" cy="6860915"/>
          </a:xfrm>
        </p:grpSpPr>
        <p:sp>
          <p:nvSpPr>
            <p:cNvPr id="27" name="Google Shape;27;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8" name="Google Shape;28;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9" name="Google Shape;29;p2"/>
          <p:cNvGrpSpPr/>
          <p:nvPr/>
        </p:nvGrpSpPr>
        <p:grpSpPr>
          <a:xfrm rot="10800000" flipH="1">
            <a:off x="10738904" y="-2321"/>
            <a:ext cx="418177" cy="6861317"/>
            <a:chOff x="10080554" y="-143"/>
            <a:chExt cx="412648" cy="6861317"/>
          </a:xfrm>
        </p:grpSpPr>
        <p:sp>
          <p:nvSpPr>
            <p:cNvPr id="30" name="Google Shape;30;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1" name="Google Shape;31;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2" name="Google Shape;32;p2"/>
          <p:cNvSpPr/>
          <p:nvPr/>
        </p:nvSpPr>
        <p:spPr>
          <a:xfrm rot="10800000" flipH="1">
            <a:off x="7774516" y="-4802"/>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 name="Google Shape;33;p2"/>
          <p:cNvSpPr/>
          <p:nvPr/>
        </p:nvSpPr>
        <p:spPr>
          <a:xfrm>
            <a:off x="8531464" y="993"/>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 name="Google Shape;34;p2"/>
          <p:cNvSpPr/>
          <p:nvPr/>
        </p:nvSpPr>
        <p:spPr>
          <a:xfrm rot="10800000">
            <a:off x="3450" y="1769200"/>
            <a:ext cx="12185100" cy="332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txBox="1">
            <a:spLocks noGrp="1"/>
          </p:cNvSpPr>
          <p:nvPr>
            <p:ph type="title"/>
          </p:nvPr>
        </p:nvSpPr>
        <p:spPr>
          <a:xfrm>
            <a:off x="973050" y="2270488"/>
            <a:ext cx="10245900" cy="2324400"/>
          </a:xfrm>
          <a:prstGeom prst="rect">
            <a:avLst/>
          </a:prstGeom>
          <a:noFill/>
        </p:spPr>
        <p:txBody>
          <a:bodyPr spcFirstLastPara="1" wrap="square" lIns="121900" tIns="121900" rIns="121900" bIns="121900"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6" name="Google Shape;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37" name="Google Shape;37;p2"/>
          <p:cNvSpPr txBox="1">
            <a:spLocks noGrp="1"/>
          </p:cNvSpPr>
          <p:nvPr>
            <p:ph type="subTitle" idx="1"/>
          </p:nvPr>
        </p:nvSpPr>
        <p:spPr>
          <a:xfrm>
            <a:off x="1507500" y="4638075"/>
            <a:ext cx="9177000" cy="4581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b="1"/>
            </a:lvl1pPr>
            <a:lvl2pPr lvl="1">
              <a:lnSpc>
                <a:spcPct val="100000"/>
              </a:lnSpc>
              <a:spcBef>
                <a:spcPts val="0"/>
              </a:spcBef>
              <a:spcAft>
                <a:spcPts val="0"/>
              </a:spcAft>
              <a:buSzPts val="1900"/>
              <a:buNone/>
              <a:defRPr b="1"/>
            </a:lvl2pPr>
            <a:lvl3pPr lvl="2">
              <a:lnSpc>
                <a:spcPct val="100000"/>
              </a:lnSpc>
              <a:spcBef>
                <a:spcPts val="0"/>
              </a:spcBef>
              <a:spcAft>
                <a:spcPts val="0"/>
              </a:spcAft>
              <a:buSzPts val="1900"/>
              <a:buNone/>
              <a:defRPr b="1"/>
            </a:lvl3pPr>
            <a:lvl4pPr lvl="3">
              <a:lnSpc>
                <a:spcPct val="100000"/>
              </a:lnSpc>
              <a:spcBef>
                <a:spcPts val="0"/>
              </a:spcBef>
              <a:spcAft>
                <a:spcPts val="0"/>
              </a:spcAft>
              <a:buSzPts val="1900"/>
              <a:buNone/>
              <a:defRPr b="1"/>
            </a:lvl4pPr>
            <a:lvl5pPr lvl="4">
              <a:lnSpc>
                <a:spcPct val="100000"/>
              </a:lnSpc>
              <a:spcBef>
                <a:spcPts val="0"/>
              </a:spcBef>
              <a:spcAft>
                <a:spcPts val="0"/>
              </a:spcAft>
              <a:buSzPts val="1900"/>
              <a:buNone/>
              <a:defRPr b="1"/>
            </a:lvl5pPr>
            <a:lvl6pPr lvl="5">
              <a:lnSpc>
                <a:spcPct val="100000"/>
              </a:lnSpc>
              <a:spcBef>
                <a:spcPts val="0"/>
              </a:spcBef>
              <a:spcAft>
                <a:spcPts val="0"/>
              </a:spcAft>
              <a:buSzPts val="1900"/>
              <a:buNone/>
              <a:defRPr b="1"/>
            </a:lvl6pPr>
            <a:lvl7pPr lvl="6">
              <a:lnSpc>
                <a:spcPct val="100000"/>
              </a:lnSpc>
              <a:spcBef>
                <a:spcPts val="0"/>
              </a:spcBef>
              <a:spcAft>
                <a:spcPts val="0"/>
              </a:spcAft>
              <a:buSzPts val="1900"/>
              <a:buNone/>
              <a:defRPr b="1"/>
            </a:lvl7pPr>
            <a:lvl8pPr lvl="7">
              <a:lnSpc>
                <a:spcPct val="100000"/>
              </a:lnSpc>
              <a:spcBef>
                <a:spcPts val="0"/>
              </a:spcBef>
              <a:spcAft>
                <a:spcPts val="0"/>
              </a:spcAft>
              <a:buSzPts val="1900"/>
              <a:buNone/>
              <a:defRPr b="1"/>
            </a:lvl8pPr>
            <a:lvl9pPr lvl="8">
              <a:lnSpc>
                <a:spcPct val="100000"/>
              </a:lnSpc>
              <a:spcBef>
                <a:spcPts val="0"/>
              </a:spcBef>
              <a:spcAft>
                <a:spcPts val="0"/>
              </a:spcAft>
              <a:buSzPts val="19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41"/>
        <p:cNvGrpSpPr/>
        <p:nvPr/>
      </p:nvGrpSpPr>
      <p:grpSpPr>
        <a:xfrm>
          <a:off x="0" y="0"/>
          <a:ext cx="0" cy="0"/>
          <a:chOff x="0" y="0"/>
          <a:chExt cx="0" cy="0"/>
        </a:xfrm>
      </p:grpSpPr>
      <p:grpSp>
        <p:nvGrpSpPr>
          <p:cNvPr id="42" name="Google Shape;42;p4"/>
          <p:cNvGrpSpPr/>
          <p:nvPr/>
        </p:nvGrpSpPr>
        <p:grpSpPr>
          <a:xfrm>
            <a:off x="378131" y="-5654"/>
            <a:ext cx="11541156" cy="6870018"/>
            <a:chOff x="378131" y="-5654"/>
            <a:chExt cx="11541156" cy="6870018"/>
          </a:xfrm>
        </p:grpSpPr>
        <p:sp>
          <p:nvSpPr>
            <p:cNvPr id="43" name="Google Shape;43;p4"/>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4" name="Google Shape;44;p4"/>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 name="Google Shape;45;p4"/>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 name="Google Shape;46;p4"/>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7" name="Google Shape;47;p4"/>
            <p:cNvGrpSpPr/>
            <p:nvPr/>
          </p:nvGrpSpPr>
          <p:grpSpPr>
            <a:xfrm>
              <a:off x="4137414" y="-287"/>
              <a:ext cx="413401" cy="6860915"/>
              <a:chOff x="1296395" y="-143"/>
              <a:chExt cx="407935" cy="6860915"/>
            </a:xfrm>
          </p:grpSpPr>
          <p:sp>
            <p:nvSpPr>
              <p:cNvPr id="48" name="Google Shape;48;p4"/>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9" name="Google Shape;49;p4"/>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50" name="Google Shape;50;p4"/>
            <p:cNvGrpSpPr/>
            <p:nvPr/>
          </p:nvGrpSpPr>
          <p:grpSpPr>
            <a:xfrm>
              <a:off x="4829459" y="-287"/>
              <a:ext cx="418177" cy="6861317"/>
              <a:chOff x="10080554" y="-143"/>
              <a:chExt cx="412648" cy="6861317"/>
            </a:xfrm>
          </p:grpSpPr>
          <p:sp>
            <p:nvSpPr>
              <p:cNvPr id="51" name="Google Shape;51;p4"/>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 name="Google Shape;52;p4"/>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3" name="Google Shape;53;p4"/>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 name="Google Shape;54;p4"/>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 name="Google Shape;55;p4"/>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 name="Google Shape;56;p4"/>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 name="Google Shape;57;p4"/>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 name="Google Shape;58;p4"/>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59" name="Google Shape;59;p4"/>
            <p:cNvGrpSpPr/>
            <p:nvPr/>
          </p:nvGrpSpPr>
          <p:grpSpPr>
            <a:xfrm>
              <a:off x="10046859" y="565"/>
              <a:ext cx="413401" cy="6860915"/>
              <a:chOff x="1296395" y="-143"/>
              <a:chExt cx="407935" cy="6860915"/>
            </a:xfrm>
          </p:grpSpPr>
          <p:sp>
            <p:nvSpPr>
              <p:cNvPr id="60" name="Google Shape;60;p4"/>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1" name="Google Shape;61;p4"/>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62" name="Google Shape;62;p4"/>
            <p:cNvGrpSpPr/>
            <p:nvPr/>
          </p:nvGrpSpPr>
          <p:grpSpPr>
            <a:xfrm>
              <a:off x="10738904" y="565"/>
              <a:ext cx="418177" cy="6861317"/>
              <a:chOff x="10080554" y="-143"/>
              <a:chExt cx="412648" cy="6861317"/>
            </a:xfrm>
          </p:grpSpPr>
          <p:sp>
            <p:nvSpPr>
              <p:cNvPr id="63" name="Google Shape;63;p4"/>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 name="Google Shape;64;p4"/>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5" name="Google Shape;65;p4"/>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 name="Google Shape;66;p4"/>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7" name="Google Shape;67;p4"/>
          <p:cNvSpPr/>
          <p:nvPr/>
        </p:nvSpPr>
        <p:spPr>
          <a:xfrm>
            <a:off x="0" y="1055913"/>
            <a:ext cx="12192000" cy="47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69" name="Google Shape;69;p4"/>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70" name="Google Shape;70;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90"/>
        <p:cNvGrpSpPr/>
        <p:nvPr/>
      </p:nvGrpSpPr>
      <p:grpSpPr>
        <a:xfrm>
          <a:off x="0" y="0"/>
          <a:ext cx="0" cy="0"/>
          <a:chOff x="0" y="0"/>
          <a:chExt cx="0" cy="0"/>
        </a:xfrm>
      </p:grpSpPr>
      <p:grpSp>
        <p:nvGrpSpPr>
          <p:cNvPr id="91" name="Google Shape;91;p6"/>
          <p:cNvGrpSpPr/>
          <p:nvPr/>
        </p:nvGrpSpPr>
        <p:grpSpPr>
          <a:xfrm>
            <a:off x="378131" y="-5654"/>
            <a:ext cx="11541156" cy="6870018"/>
            <a:chOff x="378131" y="-5654"/>
            <a:chExt cx="11541156" cy="6870018"/>
          </a:xfrm>
        </p:grpSpPr>
        <p:sp>
          <p:nvSpPr>
            <p:cNvPr id="92" name="Google Shape;92;p6"/>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 name="Google Shape;93;p6"/>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 name="Google Shape;94;p6"/>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 name="Google Shape;95;p6"/>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96" name="Google Shape;96;p6"/>
            <p:cNvGrpSpPr/>
            <p:nvPr/>
          </p:nvGrpSpPr>
          <p:grpSpPr>
            <a:xfrm>
              <a:off x="4137414" y="-287"/>
              <a:ext cx="413401" cy="6860915"/>
              <a:chOff x="1296395" y="-143"/>
              <a:chExt cx="407935" cy="6860915"/>
            </a:xfrm>
          </p:grpSpPr>
          <p:sp>
            <p:nvSpPr>
              <p:cNvPr id="97" name="Google Shape;97;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 name="Google Shape;98;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99" name="Google Shape;99;p6"/>
            <p:cNvGrpSpPr/>
            <p:nvPr/>
          </p:nvGrpSpPr>
          <p:grpSpPr>
            <a:xfrm>
              <a:off x="4829459" y="-287"/>
              <a:ext cx="418177" cy="6861317"/>
              <a:chOff x="10080554" y="-143"/>
              <a:chExt cx="412648" cy="6861317"/>
            </a:xfrm>
          </p:grpSpPr>
          <p:sp>
            <p:nvSpPr>
              <p:cNvPr id="100" name="Google Shape;100;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 name="Google Shape;101;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2" name="Google Shape;102;p6"/>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3" name="Google Shape;103;p6"/>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 name="Google Shape;104;p6"/>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5" name="Google Shape;105;p6"/>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6" name="Google Shape;106;p6"/>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 name="Google Shape;107;p6"/>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08" name="Google Shape;108;p6"/>
            <p:cNvGrpSpPr/>
            <p:nvPr/>
          </p:nvGrpSpPr>
          <p:grpSpPr>
            <a:xfrm>
              <a:off x="10046859" y="565"/>
              <a:ext cx="413401" cy="6860915"/>
              <a:chOff x="1296395" y="-143"/>
              <a:chExt cx="407935" cy="6860915"/>
            </a:xfrm>
          </p:grpSpPr>
          <p:sp>
            <p:nvSpPr>
              <p:cNvPr id="109" name="Google Shape;109;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0" name="Google Shape;110;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11" name="Google Shape;111;p6"/>
            <p:cNvGrpSpPr/>
            <p:nvPr/>
          </p:nvGrpSpPr>
          <p:grpSpPr>
            <a:xfrm>
              <a:off x="10738904" y="565"/>
              <a:ext cx="418177" cy="6861317"/>
              <a:chOff x="10080554" y="-143"/>
              <a:chExt cx="412648" cy="6861317"/>
            </a:xfrm>
          </p:grpSpPr>
          <p:sp>
            <p:nvSpPr>
              <p:cNvPr id="112" name="Google Shape;112;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3" name="Google Shape;113;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4" name="Google Shape;114;p6"/>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 name="Google Shape;115;p6"/>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6" name="Google Shape;116;p6"/>
          <p:cNvSpPr/>
          <p:nvPr/>
        </p:nvSpPr>
        <p:spPr>
          <a:xfrm>
            <a:off x="0" y="1653325"/>
            <a:ext cx="12192000" cy="5216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4038950" y="-5650"/>
            <a:ext cx="4219500" cy="2164800"/>
          </a:xfrm>
          <a:prstGeom prst="rect">
            <a:avLst/>
          </a:prstGeom>
          <a:solidFill>
            <a:schemeClr val="lt1"/>
          </a:solidFill>
        </p:spPr>
        <p:txBody>
          <a:bodyPr spcFirstLastPara="1" wrap="square" lIns="121900" tIns="121900" rIns="121900" bIns="121900" anchor="ctr" anchorCtr="0">
            <a:noAutofit/>
          </a:bodyPr>
          <a:lstStyle>
            <a:lvl1pPr lvl="0" algn="ctr" rtl="0">
              <a:spcBef>
                <a:spcPts val="0"/>
              </a:spcBef>
              <a:spcAft>
                <a:spcPts val="0"/>
              </a:spcAft>
              <a:buSzPts val="10000"/>
              <a:buNone/>
              <a:defRPr sz="10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118" name="Google Shape;118;p6"/>
          <p:cNvSpPr txBox="1">
            <a:spLocks noGrp="1"/>
          </p:cNvSpPr>
          <p:nvPr>
            <p:ph type="body" idx="1"/>
          </p:nvPr>
        </p:nvSpPr>
        <p:spPr>
          <a:xfrm>
            <a:off x="1001150" y="3340925"/>
            <a:ext cx="10295100" cy="207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119" name="Google Shape;119;p6"/>
          <p:cNvSpPr txBox="1">
            <a:spLocks noGrp="1"/>
          </p:cNvSpPr>
          <p:nvPr>
            <p:ph type="title" idx="2"/>
          </p:nvPr>
        </p:nvSpPr>
        <p:spPr>
          <a:xfrm>
            <a:off x="1001150" y="2416475"/>
            <a:ext cx="102951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0" name="Google Shape;12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210"/>
        <p:cNvGrpSpPr/>
        <p:nvPr/>
      </p:nvGrpSpPr>
      <p:grpSpPr>
        <a:xfrm>
          <a:off x="0" y="0"/>
          <a:ext cx="0" cy="0"/>
          <a:chOff x="0" y="0"/>
          <a:chExt cx="0" cy="0"/>
        </a:xfrm>
      </p:grpSpPr>
      <p:sp>
        <p:nvSpPr>
          <p:cNvPr id="211" name="Google Shape;211;p11"/>
          <p:cNvSpPr/>
          <p:nvPr/>
        </p:nvSpPr>
        <p:spPr>
          <a:xfrm rot="-5400000">
            <a:off x="1530643" y="3682337"/>
            <a:ext cx="487200" cy="35478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11"/>
          <p:cNvSpPr/>
          <p:nvPr/>
        </p:nvSpPr>
        <p:spPr>
          <a:xfrm rot="-5400000">
            <a:off x="1527290" y="4508300"/>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11"/>
          <p:cNvSpPr/>
          <p:nvPr/>
        </p:nvSpPr>
        <p:spPr>
          <a:xfrm rot="-5400000">
            <a:off x="1539596" y="-1214990"/>
            <a:ext cx="469296" cy="3547604"/>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11"/>
          <p:cNvSpPr/>
          <p:nvPr/>
        </p:nvSpPr>
        <p:spPr>
          <a:xfrm rot="-5400000">
            <a:off x="1539566" y="1164091"/>
            <a:ext cx="469061" cy="3548190"/>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15" name="Google Shape;215;p11"/>
          <p:cNvGrpSpPr/>
          <p:nvPr/>
        </p:nvGrpSpPr>
        <p:grpSpPr>
          <a:xfrm rot="-5400000">
            <a:off x="1545801" y="385672"/>
            <a:ext cx="455540" cy="3546407"/>
            <a:chOff x="1296395" y="-143"/>
            <a:chExt cx="407935" cy="6860915"/>
          </a:xfrm>
        </p:grpSpPr>
        <p:sp>
          <p:nvSpPr>
            <p:cNvPr id="216" name="Google Shape;216;p11"/>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7" name="Google Shape;217;p11"/>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18" name="Google Shape;218;p11"/>
          <p:cNvGrpSpPr/>
          <p:nvPr/>
        </p:nvGrpSpPr>
        <p:grpSpPr>
          <a:xfrm rot="-5400000">
            <a:off x="1543274" y="-379651"/>
            <a:ext cx="460804" cy="3546615"/>
            <a:chOff x="10080554" y="-143"/>
            <a:chExt cx="412648" cy="6861317"/>
          </a:xfrm>
        </p:grpSpPr>
        <p:sp>
          <p:nvSpPr>
            <p:cNvPr id="219" name="Google Shape;219;p11"/>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0" name="Google Shape;220;p11"/>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21" name="Google Shape;221;p11"/>
          <p:cNvSpPr/>
          <p:nvPr/>
        </p:nvSpPr>
        <p:spPr>
          <a:xfrm rot="-5400000">
            <a:off x="1535002" y="2877355"/>
            <a:ext cx="478702" cy="3547823"/>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11"/>
          <p:cNvSpPr/>
          <p:nvPr/>
        </p:nvSpPr>
        <p:spPr>
          <a:xfrm rot="5400000" flipH="1">
            <a:off x="1524442" y="2035683"/>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3" name="Google Shape;223;p11"/>
          <p:cNvSpPr/>
          <p:nvPr/>
        </p:nvSpPr>
        <p:spPr>
          <a:xfrm>
            <a:off x="2474925" y="0"/>
            <a:ext cx="97173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txBox="1">
            <a:spLocks noGrp="1"/>
          </p:cNvSpPr>
          <p:nvPr>
            <p:ph type="subTitle" idx="1"/>
          </p:nvPr>
        </p:nvSpPr>
        <p:spPr>
          <a:xfrm>
            <a:off x="3615632" y="1729975"/>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5" name="Google Shape;225;p11"/>
          <p:cNvSpPr txBox="1">
            <a:spLocks noGrp="1"/>
          </p:cNvSpPr>
          <p:nvPr>
            <p:ph type="subTitle" idx="2"/>
          </p:nvPr>
        </p:nvSpPr>
        <p:spPr>
          <a:xfrm>
            <a:off x="3615632" y="3334868"/>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6" name="Google Shape;226;p11"/>
          <p:cNvSpPr txBox="1">
            <a:spLocks noGrp="1"/>
          </p:cNvSpPr>
          <p:nvPr>
            <p:ph type="subTitle" idx="3"/>
          </p:nvPr>
        </p:nvSpPr>
        <p:spPr>
          <a:xfrm>
            <a:off x="3615632" y="4939762"/>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7" name="Google Shape;227;p11"/>
          <p:cNvSpPr txBox="1">
            <a:spLocks noGrp="1"/>
          </p:cNvSpPr>
          <p:nvPr>
            <p:ph type="title"/>
          </p:nvPr>
        </p:nvSpPr>
        <p:spPr>
          <a:xfrm>
            <a:off x="3545275" y="593375"/>
            <a:ext cx="7618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8" name="Google Shape;228;p11"/>
          <p:cNvSpPr txBox="1">
            <a:spLocks noGrp="1"/>
          </p:cNvSpPr>
          <p:nvPr>
            <p:ph type="body" idx="4"/>
          </p:nvPr>
        </p:nvSpPr>
        <p:spPr>
          <a:xfrm>
            <a:off x="3615625" y="2167925"/>
            <a:ext cx="7618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29" name="Google Shape;229;p11"/>
          <p:cNvSpPr txBox="1">
            <a:spLocks noGrp="1"/>
          </p:cNvSpPr>
          <p:nvPr>
            <p:ph type="body" idx="5"/>
          </p:nvPr>
        </p:nvSpPr>
        <p:spPr>
          <a:xfrm>
            <a:off x="3615625" y="3761388"/>
            <a:ext cx="7618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0" name="Google Shape;230;p11"/>
          <p:cNvSpPr txBox="1">
            <a:spLocks noGrp="1"/>
          </p:cNvSpPr>
          <p:nvPr>
            <p:ph type="body" idx="6"/>
          </p:nvPr>
        </p:nvSpPr>
        <p:spPr>
          <a:xfrm>
            <a:off x="3615625" y="5353050"/>
            <a:ext cx="761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1" name="Google Shape;231;p11"/>
          <p:cNvSpPr txBox="1"/>
          <p:nvPr/>
        </p:nvSpPr>
        <p:spPr>
          <a:xfrm>
            <a:off x="-8275" y="65291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1pPr>
            <a:lvl2pPr lvl="1">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2pPr>
            <a:lvl3pPr lvl="2">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3pPr>
            <a:lvl4pPr lvl="3">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4pPr>
            <a:lvl5pPr lvl="4">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5pPr>
            <a:lvl6pPr lvl="5">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6pPr>
            <a:lvl7pPr lvl="6">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7pPr>
            <a:lvl8pPr lvl="7">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8pPr>
            <a:lvl9pPr lvl="8">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1pPr>
            <a:lvl2pPr marL="914400" lvl="1"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2pPr>
            <a:lvl3pPr marL="1371600" lvl="2"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3pPr>
            <a:lvl4pPr marL="1828800" lvl="3"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4pPr>
            <a:lvl5pPr marL="2286000" lvl="4"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5pPr>
            <a:lvl6pPr marL="2743200" lvl="5"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6pPr>
            <a:lvl7pPr marL="3200400" lvl="6"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7pPr>
            <a:lvl8pPr marL="3657600" lvl="7"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8pPr>
            <a:lvl9pPr marL="4114800" lvl="8" indent="-349250">
              <a:lnSpc>
                <a:spcPct val="115000"/>
              </a:lnSpc>
              <a:spcBef>
                <a:spcPts val="2100"/>
              </a:spcBef>
              <a:spcAft>
                <a:spcPts val="2100"/>
              </a:spcAft>
              <a:buClr>
                <a:schemeClr val="dk2"/>
              </a:buClr>
              <a:buSzPts val="1900"/>
              <a:buFont typeface="Questrial"/>
              <a:buChar char="■"/>
              <a:defRPr sz="19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title"/>
          </p:nvPr>
        </p:nvSpPr>
        <p:spPr>
          <a:xfrm>
            <a:off x="973050" y="1996276"/>
            <a:ext cx="10245900" cy="2598600"/>
          </a:xfrm>
          <a:prstGeom prst="rect">
            <a:avLst/>
          </a:prstGeom>
        </p:spPr>
        <p:txBody>
          <a:bodyPr spcFirstLastPara="1" wrap="square" lIns="121900" tIns="121900" rIns="121900" bIns="121900" anchor="ctr" anchorCtr="0">
            <a:noAutofit/>
          </a:bodyPr>
          <a:lstStyle/>
          <a:p>
            <a:r>
              <a:rPr lang="es-MX" dirty="0"/>
              <a:t>“CARLOS Y FREDY ¿SI YO FUERA SU MAESTR@?”</a:t>
            </a:r>
          </a:p>
        </p:txBody>
      </p:sp>
      <p:sp>
        <p:nvSpPr>
          <p:cNvPr id="483" name="Google Shape;483;p24"/>
          <p:cNvSpPr txBox="1">
            <a:spLocks noGrp="1"/>
          </p:cNvSpPr>
          <p:nvPr>
            <p:ph type="subTitle" idx="1"/>
          </p:nvPr>
        </p:nvSpPr>
        <p:spPr>
          <a:xfrm>
            <a:off x="1507500" y="4546525"/>
            <a:ext cx="9177000" cy="549600"/>
          </a:xfrm>
          <a:prstGeom prst="rect">
            <a:avLst/>
          </a:prstGeom>
        </p:spPr>
        <p:txBody>
          <a:bodyPr spcFirstLastPara="1" wrap="square" lIns="121900" tIns="121900" rIns="121900" bIns="121900" anchor="ctr" anchorCtr="0">
            <a:noAutofit/>
          </a:bodyPr>
          <a:lstStyle/>
          <a:p>
            <a:pPr marL="0" lvl="0" indent="0"/>
            <a:r>
              <a:rPr lang="es-MX" dirty="0"/>
              <a:t>CUESTIONARIO DEL CASO:</a:t>
            </a:r>
            <a:br>
              <a:rPr lang="es-MX" dirty="0"/>
            </a:b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411400" y="2212155"/>
            <a:ext cx="5322600" cy="2755630"/>
          </a:xfrm>
        </p:spPr>
        <p:txBody>
          <a:bodyPr/>
          <a:lstStyle/>
          <a:p>
            <a:pPr marL="107950" indent="0" algn="ctr">
              <a:buNone/>
            </a:pPr>
            <a:r>
              <a:rPr lang="es-MX" dirty="0"/>
              <a:t>Lucio Cruz Valeria 13</a:t>
            </a:r>
            <a:br>
              <a:rPr lang="es-MX" dirty="0"/>
            </a:br>
            <a:r>
              <a:rPr lang="es-MX" dirty="0"/>
              <a:t>Peña Farías Ana Paola 17</a:t>
            </a:r>
            <a:br>
              <a:rPr lang="es-MX" dirty="0"/>
            </a:br>
            <a:r>
              <a:rPr lang="es-MX" dirty="0"/>
              <a:t>Pérez López Marisol 18</a:t>
            </a:r>
            <a:br>
              <a:rPr lang="es-MX" dirty="0"/>
            </a:br>
            <a:r>
              <a:rPr lang="es-MX" dirty="0"/>
              <a:t>Ramos Treviño Sofía Jacqueline 19</a:t>
            </a:r>
            <a:br>
              <a:rPr lang="es-MX" dirty="0"/>
            </a:br>
            <a:r>
              <a:rPr lang="es-MX" dirty="0"/>
              <a:t>Rosas López Gabriela Ximena 21</a:t>
            </a:r>
          </a:p>
          <a:p>
            <a:pPr marL="107950" indent="0" algn="ctr">
              <a:buNone/>
            </a:pPr>
            <a:r>
              <a:rPr lang="es-MX" dirty="0"/>
              <a:t>Ruíz Gallegos Alondra Lizbeth 22</a:t>
            </a:r>
          </a:p>
          <a:p>
            <a:pPr marL="107950" indent="0" algn="ctr">
              <a:buNone/>
            </a:pPr>
            <a:r>
              <a:rPr lang="es-MX" dirty="0"/>
              <a:t>Serrato Montenegro Ana Paulina 24</a:t>
            </a:r>
            <a:br>
              <a:rPr lang="es-MX" dirty="0"/>
            </a:br>
            <a:endParaRPr lang="es-MX" dirty="0"/>
          </a:p>
          <a:p>
            <a:pPr marL="107950" indent="0" algn="ctr">
              <a:buNone/>
            </a:pPr>
            <a:endParaRPr lang="es-MX" dirty="0"/>
          </a:p>
          <a:p>
            <a:pPr marL="107950" indent="0" algn="ctr">
              <a:buNone/>
            </a:pPr>
            <a:endParaRPr lang="es-MX" dirty="0"/>
          </a:p>
        </p:txBody>
      </p:sp>
      <p:sp>
        <p:nvSpPr>
          <p:cNvPr id="4" name="Google Shape;488;p25"/>
          <p:cNvSpPr txBox="1">
            <a:spLocks noGrp="1"/>
          </p:cNvSpPr>
          <p:nvPr>
            <p:ph type="title"/>
          </p:nvPr>
        </p:nvSpPr>
        <p:spPr>
          <a:xfrm>
            <a:off x="3411400" y="1010769"/>
            <a:ext cx="5322600" cy="13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800" dirty="0"/>
              <a:t>Integrantes </a:t>
            </a:r>
            <a:endParaRPr sz="4800" dirty="0"/>
          </a:p>
        </p:txBody>
      </p:sp>
    </p:spTree>
    <p:extLst>
      <p:ext uri="{BB962C8B-B14F-4D97-AF65-F5344CB8AC3E}">
        <p14:creationId xmlns:p14="http://schemas.microsoft.com/office/powerpoint/2010/main" val="396068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1"/>
          <p:cNvSpPr txBox="1">
            <a:spLocks noGrp="1"/>
          </p:cNvSpPr>
          <p:nvPr>
            <p:ph type="title"/>
          </p:nvPr>
        </p:nvSpPr>
        <p:spPr>
          <a:xfrm>
            <a:off x="4909026" y="497883"/>
            <a:ext cx="7618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Ideas principales </a:t>
            </a:r>
            <a:endParaRPr dirty="0"/>
          </a:p>
        </p:txBody>
      </p:sp>
      <p:sp>
        <p:nvSpPr>
          <p:cNvPr id="543" name="Google Shape;543;p31"/>
          <p:cNvSpPr txBox="1">
            <a:spLocks noGrp="1"/>
          </p:cNvSpPr>
          <p:nvPr>
            <p:ph type="subTitle" idx="1"/>
          </p:nvPr>
        </p:nvSpPr>
        <p:spPr>
          <a:xfrm>
            <a:off x="2712762" y="1567218"/>
            <a:ext cx="4752563" cy="606900"/>
          </a:xfrm>
          <a:prstGeom prst="rect">
            <a:avLst/>
          </a:prstGeom>
        </p:spPr>
        <p:txBody>
          <a:bodyPr spcFirstLastPara="1" wrap="square" lIns="121900" tIns="121900" rIns="121900" bIns="121900" anchor="t" anchorCtr="0">
            <a:noAutofit/>
          </a:bodyPr>
          <a:lstStyle/>
          <a:p>
            <a:pPr marL="0" lvl="0" indent="0">
              <a:spcAft>
                <a:spcPts val="2100"/>
              </a:spcAft>
            </a:pPr>
            <a:r>
              <a:rPr lang="es-MX" dirty="0">
                <a:solidFill>
                  <a:schemeClr val="accent2"/>
                </a:solidFill>
              </a:rPr>
              <a:t>Se tiene que cuidar lo académico al mismo tiempo que lo social ya que al tener uno más desarrollado que otro, les puede afectar en el otro, por lo tanto puede afectarles en su desarrollo</a:t>
            </a:r>
            <a:endParaRPr dirty="0">
              <a:solidFill>
                <a:schemeClr val="accent2"/>
              </a:solidFill>
            </a:endParaRPr>
          </a:p>
        </p:txBody>
      </p:sp>
      <p:sp>
        <p:nvSpPr>
          <p:cNvPr id="545" name="Google Shape;545;p31"/>
          <p:cNvSpPr txBox="1">
            <a:spLocks noGrp="1"/>
          </p:cNvSpPr>
          <p:nvPr>
            <p:ph type="subTitle" idx="2"/>
          </p:nvPr>
        </p:nvSpPr>
        <p:spPr>
          <a:xfrm>
            <a:off x="7165075" y="1972614"/>
            <a:ext cx="4860628" cy="606900"/>
          </a:xfrm>
          <a:prstGeom prst="rect">
            <a:avLst/>
          </a:prstGeom>
        </p:spPr>
        <p:txBody>
          <a:bodyPr spcFirstLastPara="1" wrap="square" lIns="121900" tIns="121900" rIns="121900" bIns="121900" anchor="t" anchorCtr="0">
            <a:noAutofit/>
          </a:bodyPr>
          <a:lstStyle/>
          <a:p>
            <a:pPr marL="0" lvl="0" indent="0" algn="r">
              <a:spcAft>
                <a:spcPts val="2100"/>
              </a:spcAft>
            </a:pPr>
            <a:r>
              <a:rPr lang="es-MX" dirty="0">
                <a:solidFill>
                  <a:schemeClr val="accent4"/>
                </a:solidFill>
              </a:rPr>
              <a:t>Existen muchas formas de enseñar, sin embargo no todas son funcionan de la misma manera para cada alumno, es labor del docente implementar nuevas estrategias para que cada uno de sus alumnos obtenga los conocimientos necesarios para aprender y que de esa forma todos vayan en el mismo nivel..</a:t>
            </a:r>
            <a:endParaRPr dirty="0">
              <a:solidFill>
                <a:schemeClr val="accent4"/>
              </a:solidFill>
            </a:endParaRPr>
          </a:p>
        </p:txBody>
      </p:sp>
      <p:sp>
        <p:nvSpPr>
          <p:cNvPr id="547" name="Google Shape;547;p31"/>
          <p:cNvSpPr txBox="1">
            <a:spLocks noGrp="1"/>
          </p:cNvSpPr>
          <p:nvPr>
            <p:ph type="subTitle" idx="3"/>
          </p:nvPr>
        </p:nvSpPr>
        <p:spPr>
          <a:xfrm>
            <a:off x="6878472" y="4602451"/>
            <a:ext cx="4400330" cy="606900"/>
          </a:xfrm>
          <a:prstGeom prst="rect">
            <a:avLst/>
          </a:prstGeom>
        </p:spPr>
        <p:txBody>
          <a:bodyPr spcFirstLastPara="1" wrap="square" lIns="121900" tIns="121900" rIns="121900" bIns="121900" anchor="t" anchorCtr="0">
            <a:noAutofit/>
          </a:bodyPr>
          <a:lstStyle/>
          <a:p>
            <a:pPr marL="0" lvl="0" indent="0" algn="r">
              <a:spcAft>
                <a:spcPts val="2100"/>
              </a:spcAft>
            </a:pPr>
            <a:r>
              <a:rPr lang="es-MX" dirty="0">
                <a:solidFill>
                  <a:schemeClr val="accent1"/>
                </a:solidFill>
              </a:rPr>
              <a:t>La educabilidad se conoce cuando el maestro va explicando un tema, pero el puede dar su técnica del tema pero un alumno puede entender el tema utilizando diferente estrategia y va a salir el mismo resultado o aprendizaje</a:t>
            </a:r>
            <a:endParaRPr dirty="0">
              <a:solidFill>
                <a:schemeClr val="accent1"/>
              </a:solidFill>
            </a:endParaRPr>
          </a:p>
        </p:txBody>
      </p:sp>
      <p:sp>
        <p:nvSpPr>
          <p:cNvPr id="13" name="Google Shape;543;p31"/>
          <p:cNvSpPr txBox="1">
            <a:spLocks/>
          </p:cNvSpPr>
          <p:nvPr/>
        </p:nvSpPr>
        <p:spPr>
          <a:xfrm>
            <a:off x="3006188" y="3590155"/>
            <a:ext cx="416571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1pPr>
            <a:lvl2pPr marL="914400" marR="0" lvl="1"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2pPr>
            <a:lvl3pPr marL="1371600" marR="0" lvl="2"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3pPr>
            <a:lvl4pPr marL="1828800" marR="0" lvl="3"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4pPr>
            <a:lvl5pPr marL="2286000" marR="0" lvl="4"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5pPr>
            <a:lvl6pPr marL="2743200" marR="0" lvl="5"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6pPr>
            <a:lvl7pPr marL="3200400" marR="0" lvl="6"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7pPr>
            <a:lvl8pPr marL="3657600" marR="0" lvl="7"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8pPr>
            <a:lvl9pPr marL="4114800" marR="0" lvl="8" indent="-349250" algn="l" rtl="0">
              <a:lnSpc>
                <a:spcPct val="115000"/>
              </a:lnSpc>
              <a:spcBef>
                <a:spcPts val="2100"/>
              </a:spcBef>
              <a:spcAft>
                <a:spcPts val="210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9pPr>
          </a:lstStyle>
          <a:p>
            <a:pPr marL="0" indent="0">
              <a:spcAft>
                <a:spcPts val="2100"/>
              </a:spcAft>
            </a:pPr>
            <a:r>
              <a:rPr lang="es-MX" dirty="0">
                <a:solidFill>
                  <a:schemeClr val="accent4"/>
                </a:solidFill>
              </a:rPr>
              <a:t>Para que la educación sea considerada de calidad deben estar influenciados los padres, los maestros y las instituciones de manera que sea de beneficio para el alumno. Cada alumno tiene su forma de aprendizaje y los decentes deben de saber como influenciar a los alumnos para que aprendan de mejor manera.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01</a:t>
            </a:r>
            <a:endParaRPr sz="15000" dirty="0">
              <a:solidFill>
                <a:schemeClr val="accent4"/>
              </a:solidFill>
            </a:endParaRPr>
          </a:p>
        </p:txBody>
      </p:sp>
      <p:sp>
        <p:nvSpPr>
          <p:cNvPr id="513" name="Google Shape;513;p27"/>
          <p:cNvSpPr txBox="1">
            <a:spLocks noGrp="1"/>
          </p:cNvSpPr>
          <p:nvPr>
            <p:ph type="body" idx="1"/>
          </p:nvPr>
        </p:nvSpPr>
        <p:spPr>
          <a:xfrm>
            <a:off x="1001150" y="3569525"/>
            <a:ext cx="10295100" cy="2075100"/>
          </a:xfrm>
          <a:prstGeom prst="rect">
            <a:avLst/>
          </a:prstGeom>
        </p:spPr>
        <p:txBody>
          <a:bodyPr spcFirstLastPara="1" wrap="square" lIns="121900" tIns="121900" rIns="121900" bIns="121900" anchor="t" anchorCtr="0">
            <a:noAutofit/>
          </a:bodyPr>
          <a:lstStyle/>
          <a:p>
            <a:pPr marL="0" lvl="0" indent="0">
              <a:buNone/>
            </a:pPr>
            <a:r>
              <a:rPr lang="es-MX" dirty="0"/>
              <a:t>Es el proceso a través del cual se modifican y adquieren habilidades, destrezas, conocimientos, conductas y valores. Esto como resultado del estudio, la experiencia, la instrucción, el razonamiento y la observación. En él intervienen diversos factores que van desde el medio en el cual se desenvuelve el ser humano, así como los valores y principios que se aprenden en la familia.</a:t>
            </a:r>
            <a:endParaRPr dirty="0"/>
          </a:p>
        </p:txBody>
      </p:sp>
      <p:sp>
        <p:nvSpPr>
          <p:cNvPr id="514" name="Google Shape;514;p27"/>
          <p:cNvSpPr txBox="1">
            <a:spLocks noGrp="1"/>
          </p:cNvSpPr>
          <p:nvPr>
            <p:ph type="title" idx="2"/>
          </p:nvPr>
        </p:nvSpPr>
        <p:spPr>
          <a:xfrm>
            <a:off x="1001150" y="2645075"/>
            <a:ext cx="10295100" cy="763500"/>
          </a:xfrm>
          <a:prstGeom prst="rect">
            <a:avLst/>
          </a:prstGeom>
        </p:spPr>
        <p:txBody>
          <a:bodyPr spcFirstLastPara="1" wrap="square" lIns="121900" tIns="121900" rIns="121900" bIns="121900" anchor="t" anchorCtr="0">
            <a:noAutofit/>
          </a:bodyPr>
          <a:lstStyle/>
          <a:p>
            <a:pPr lvl="0"/>
            <a:r>
              <a:rPr lang="es-MX" dirty="0"/>
              <a:t> ¿Que se entiende por aprendizaje?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02</a:t>
            </a:r>
            <a:endParaRPr sz="15000" dirty="0">
              <a:solidFill>
                <a:schemeClr val="accent4"/>
              </a:solidFill>
            </a:endParaRPr>
          </a:p>
        </p:txBody>
      </p:sp>
      <p:sp>
        <p:nvSpPr>
          <p:cNvPr id="513" name="Google Shape;513;p27"/>
          <p:cNvSpPr txBox="1">
            <a:spLocks noGrp="1"/>
          </p:cNvSpPr>
          <p:nvPr>
            <p:ph type="body" idx="1"/>
          </p:nvPr>
        </p:nvSpPr>
        <p:spPr>
          <a:xfrm>
            <a:off x="1110332" y="4060844"/>
            <a:ext cx="10295100" cy="2075100"/>
          </a:xfrm>
          <a:prstGeom prst="rect">
            <a:avLst/>
          </a:prstGeom>
        </p:spPr>
        <p:txBody>
          <a:bodyPr spcFirstLastPara="1" wrap="square" lIns="121900" tIns="121900" rIns="121900" bIns="121900" anchor="t" anchorCtr="0">
            <a:noAutofit/>
          </a:bodyPr>
          <a:lstStyle/>
          <a:p>
            <a:pPr marL="0" lvl="0" indent="0">
              <a:buNone/>
            </a:pPr>
            <a:r>
              <a:rPr lang="es-MX" dirty="0"/>
              <a:t> Proceso de educar que pone en practica un maestro a los alumnos, para la construcción del conocimiento y de ahí se hace la capacidad de aprender y enseñar</a:t>
            </a:r>
            <a:endParaRPr dirty="0"/>
          </a:p>
        </p:txBody>
      </p:sp>
      <p:sp>
        <p:nvSpPr>
          <p:cNvPr id="514" name="Google Shape;514;p27"/>
          <p:cNvSpPr txBox="1">
            <a:spLocks noGrp="1"/>
          </p:cNvSpPr>
          <p:nvPr>
            <p:ph type="title" idx="2"/>
          </p:nvPr>
        </p:nvSpPr>
        <p:spPr>
          <a:xfrm>
            <a:off x="1001150" y="2931678"/>
            <a:ext cx="10295100" cy="763500"/>
          </a:xfrm>
          <a:prstGeom prst="rect">
            <a:avLst/>
          </a:prstGeom>
        </p:spPr>
        <p:txBody>
          <a:bodyPr spcFirstLastPara="1" wrap="square" lIns="121900" tIns="121900" rIns="121900" bIns="121900" anchor="t" anchorCtr="0">
            <a:noAutofit/>
          </a:bodyPr>
          <a:lstStyle/>
          <a:p>
            <a:pPr lvl="0"/>
            <a:r>
              <a:rPr lang="es-MX" dirty="0"/>
              <a:t>¿Que se entiende como educabilidad?</a:t>
            </a:r>
            <a:endParaRPr dirty="0"/>
          </a:p>
        </p:txBody>
      </p:sp>
    </p:spTree>
    <p:extLst>
      <p:ext uri="{BB962C8B-B14F-4D97-AF65-F5344CB8AC3E}">
        <p14:creationId xmlns:p14="http://schemas.microsoft.com/office/powerpoint/2010/main" val="248096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03</a:t>
            </a:r>
            <a:endParaRPr sz="15000" dirty="0">
              <a:solidFill>
                <a:schemeClr val="accent4"/>
              </a:solidFill>
            </a:endParaRPr>
          </a:p>
        </p:txBody>
      </p:sp>
      <p:sp>
        <p:nvSpPr>
          <p:cNvPr id="513" name="Google Shape;513;p27"/>
          <p:cNvSpPr txBox="1">
            <a:spLocks noGrp="1"/>
          </p:cNvSpPr>
          <p:nvPr>
            <p:ph type="body" idx="1"/>
          </p:nvPr>
        </p:nvSpPr>
        <p:spPr>
          <a:xfrm>
            <a:off x="1001150" y="3842480"/>
            <a:ext cx="10295100" cy="2075100"/>
          </a:xfrm>
          <a:prstGeom prst="rect">
            <a:avLst/>
          </a:prstGeom>
        </p:spPr>
        <p:txBody>
          <a:bodyPr spcFirstLastPara="1" wrap="square" lIns="121900" tIns="121900" rIns="121900" bIns="121900" anchor="t" anchorCtr="0">
            <a:noAutofit/>
          </a:bodyPr>
          <a:lstStyle/>
          <a:p>
            <a:pPr marL="0" lvl="0" indent="0">
              <a:buNone/>
            </a:pPr>
            <a:r>
              <a:rPr lang="es-MX" dirty="0"/>
              <a:t>El maestro debe de buscar la manera en la que el alumno aprenda a su propio paso ya que no todos los niños se desarrollan de igual manera y el maestro debe de cumplir la función de observador para ver qué es lo que mejor se le acomoda a cada Niño</a:t>
            </a:r>
            <a:endParaRPr dirty="0"/>
          </a:p>
        </p:txBody>
      </p:sp>
      <p:sp>
        <p:nvSpPr>
          <p:cNvPr id="514" name="Google Shape;514;p27"/>
          <p:cNvSpPr txBox="1">
            <a:spLocks noGrp="1"/>
          </p:cNvSpPr>
          <p:nvPr>
            <p:ph type="title" idx="2"/>
          </p:nvPr>
        </p:nvSpPr>
        <p:spPr>
          <a:xfrm>
            <a:off x="1001150" y="2159150"/>
            <a:ext cx="10295100" cy="763500"/>
          </a:xfrm>
          <a:prstGeom prst="rect">
            <a:avLst/>
          </a:prstGeom>
        </p:spPr>
        <p:txBody>
          <a:bodyPr spcFirstLastPara="1" wrap="square" lIns="121900" tIns="121900" rIns="121900" bIns="121900" anchor="t" anchorCtr="0">
            <a:noAutofit/>
          </a:bodyPr>
          <a:lstStyle/>
          <a:p>
            <a:pPr lvl="0"/>
            <a:r>
              <a:rPr lang="es-MX" dirty="0"/>
              <a:t> ¿Que relación tiene la educabilidad con el aprendizaje?</a:t>
            </a:r>
            <a:endParaRPr dirty="0"/>
          </a:p>
        </p:txBody>
      </p:sp>
    </p:spTree>
    <p:extLst>
      <p:ext uri="{BB962C8B-B14F-4D97-AF65-F5344CB8AC3E}">
        <p14:creationId xmlns:p14="http://schemas.microsoft.com/office/powerpoint/2010/main" val="107694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04</a:t>
            </a:r>
            <a:endParaRPr sz="15000" dirty="0">
              <a:solidFill>
                <a:schemeClr val="accent4"/>
              </a:solidFill>
            </a:endParaRPr>
          </a:p>
        </p:txBody>
      </p:sp>
      <p:sp>
        <p:nvSpPr>
          <p:cNvPr id="513" name="Google Shape;513;p27"/>
          <p:cNvSpPr txBox="1">
            <a:spLocks noGrp="1"/>
          </p:cNvSpPr>
          <p:nvPr>
            <p:ph type="body" idx="1"/>
          </p:nvPr>
        </p:nvSpPr>
        <p:spPr>
          <a:xfrm>
            <a:off x="1001150" y="3733299"/>
            <a:ext cx="10295100" cy="2075100"/>
          </a:xfrm>
          <a:prstGeom prst="rect">
            <a:avLst/>
          </a:prstGeom>
        </p:spPr>
        <p:txBody>
          <a:bodyPr spcFirstLastPara="1" wrap="square" lIns="121900" tIns="121900" rIns="121900" bIns="121900" anchor="t" anchorCtr="0">
            <a:noAutofit/>
          </a:bodyPr>
          <a:lstStyle/>
          <a:p>
            <a:pPr marL="0" lvl="0" indent="0">
              <a:buNone/>
            </a:pPr>
            <a:r>
              <a:rPr lang="es-MX" dirty="0"/>
              <a:t>La escuela y los docentes son un punto clave para el desarrollo del niño, tal es el caso de Fredy, donde la actitud que tomó su maestra de excluirlo al resto del grupo por no tener el mismo nivel de aprendizaje le causó la pérdida del ciclo, esto es una muestra de que en ocasiones las instituciones y los maestros no están preparados para trabajar con estas situaciones educativas, para esto se debe implementar el uso de nuevas estrategias que le faciliten el aprendizaje a los niños que tiene  dificultades para aprender y de ese modo todos ir en el mismo nivel aunque con diferentes estrategias.</a:t>
            </a:r>
            <a:endParaRPr dirty="0"/>
          </a:p>
        </p:txBody>
      </p:sp>
      <p:sp>
        <p:nvSpPr>
          <p:cNvPr id="514" name="Google Shape;514;p27"/>
          <p:cNvSpPr txBox="1">
            <a:spLocks noGrp="1"/>
          </p:cNvSpPr>
          <p:nvPr>
            <p:ph type="title" idx="2"/>
          </p:nvPr>
        </p:nvSpPr>
        <p:spPr>
          <a:xfrm>
            <a:off x="1001150" y="2159150"/>
            <a:ext cx="10295100" cy="763500"/>
          </a:xfrm>
          <a:prstGeom prst="rect">
            <a:avLst/>
          </a:prstGeom>
        </p:spPr>
        <p:txBody>
          <a:bodyPr spcFirstLastPara="1" wrap="square" lIns="121900" tIns="121900" rIns="121900" bIns="121900" anchor="t" anchorCtr="0">
            <a:noAutofit/>
          </a:bodyPr>
          <a:lstStyle/>
          <a:p>
            <a:pPr lvl="0"/>
            <a:r>
              <a:rPr lang="es-MX" dirty="0"/>
              <a:t>¿Cómo influye la escuela en el proceso de la educabilidad?</a:t>
            </a:r>
          </a:p>
        </p:txBody>
      </p:sp>
    </p:spTree>
    <p:extLst>
      <p:ext uri="{BB962C8B-B14F-4D97-AF65-F5344CB8AC3E}">
        <p14:creationId xmlns:p14="http://schemas.microsoft.com/office/powerpoint/2010/main" val="415404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05</a:t>
            </a:r>
            <a:endParaRPr sz="15000" dirty="0">
              <a:solidFill>
                <a:schemeClr val="accent4"/>
              </a:solidFill>
            </a:endParaRPr>
          </a:p>
        </p:txBody>
      </p:sp>
      <p:sp>
        <p:nvSpPr>
          <p:cNvPr id="513" name="Google Shape;513;p27"/>
          <p:cNvSpPr txBox="1">
            <a:spLocks noGrp="1"/>
          </p:cNvSpPr>
          <p:nvPr>
            <p:ph type="body" idx="1"/>
          </p:nvPr>
        </p:nvSpPr>
        <p:spPr>
          <a:xfrm>
            <a:off x="1528933" y="3520498"/>
            <a:ext cx="9239534" cy="2075100"/>
          </a:xfrm>
          <a:prstGeom prst="rect">
            <a:avLst/>
          </a:prstGeom>
        </p:spPr>
        <p:txBody>
          <a:bodyPr spcFirstLastPara="1" wrap="square" lIns="121900" tIns="121900" rIns="121900" bIns="121900" anchor="t" anchorCtr="0">
            <a:noAutofit/>
          </a:bodyPr>
          <a:lstStyle/>
          <a:p>
            <a:pPr marL="0" lvl="0" indent="0">
              <a:buNone/>
            </a:pPr>
            <a:r>
              <a:rPr lang="es-MX" dirty="0"/>
              <a:t>- Los maestros no apliquen actividades que se puedan adherir a las necesidades de los alumnos</a:t>
            </a:r>
          </a:p>
          <a:p>
            <a:pPr marL="342900" lvl="0" indent="-342900">
              <a:buFontTx/>
              <a:buChar char="-"/>
            </a:pPr>
            <a:r>
              <a:rPr lang="es-MX" dirty="0"/>
              <a:t>Los maestros y padres del alumno creen que por  ser inteligente va a tener buenas notas en la escuela</a:t>
            </a:r>
            <a:br>
              <a:rPr lang="es-MX" dirty="0"/>
            </a:br>
            <a:r>
              <a:rPr lang="es-MX" dirty="0"/>
              <a:t>- Los padres muchas veces no tienen el tiempo necesario para atender las necesidades de sus hijos</a:t>
            </a:r>
            <a:br>
              <a:rPr lang="es-MX" dirty="0"/>
            </a:br>
            <a:r>
              <a:rPr lang="es-MX" dirty="0"/>
              <a:t>- En ocasiones los maestros no toman su responsabilidad como deberían y esto afecta directamente a los alumnos</a:t>
            </a:r>
            <a:endParaRPr dirty="0"/>
          </a:p>
        </p:txBody>
      </p:sp>
      <p:sp>
        <p:nvSpPr>
          <p:cNvPr id="514" name="Google Shape;514;p27"/>
          <p:cNvSpPr txBox="1">
            <a:spLocks noGrp="1"/>
          </p:cNvSpPr>
          <p:nvPr>
            <p:ph type="title" idx="2"/>
          </p:nvPr>
        </p:nvSpPr>
        <p:spPr>
          <a:xfrm>
            <a:off x="1001150" y="1894449"/>
            <a:ext cx="10295100" cy="763500"/>
          </a:xfrm>
          <a:prstGeom prst="rect">
            <a:avLst/>
          </a:prstGeom>
        </p:spPr>
        <p:txBody>
          <a:bodyPr spcFirstLastPara="1" wrap="square" lIns="121900" tIns="121900" rIns="121900" bIns="121900" anchor="t" anchorCtr="0">
            <a:noAutofit/>
          </a:bodyPr>
          <a:lstStyle/>
          <a:p>
            <a:pPr lvl="0"/>
            <a:r>
              <a:rPr lang="es-MX" dirty="0"/>
              <a:t>Principales hipótesis que explican el problema del fracaso escolar</a:t>
            </a:r>
            <a:endParaRPr dirty="0"/>
          </a:p>
        </p:txBody>
      </p:sp>
    </p:spTree>
    <p:extLst>
      <p:ext uri="{BB962C8B-B14F-4D97-AF65-F5344CB8AC3E}">
        <p14:creationId xmlns:p14="http://schemas.microsoft.com/office/powerpoint/2010/main" val="338223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06</a:t>
            </a:r>
            <a:endParaRPr sz="15000" dirty="0">
              <a:solidFill>
                <a:schemeClr val="accent4"/>
              </a:solidFill>
            </a:endParaRPr>
          </a:p>
        </p:txBody>
      </p:sp>
      <p:sp>
        <p:nvSpPr>
          <p:cNvPr id="513" name="Google Shape;513;p27"/>
          <p:cNvSpPr txBox="1">
            <a:spLocks noGrp="1"/>
          </p:cNvSpPr>
          <p:nvPr>
            <p:ph type="body" idx="1"/>
          </p:nvPr>
        </p:nvSpPr>
        <p:spPr>
          <a:xfrm>
            <a:off x="1001149" y="3801537"/>
            <a:ext cx="10295100" cy="2075100"/>
          </a:xfrm>
          <a:prstGeom prst="rect">
            <a:avLst/>
          </a:prstGeom>
        </p:spPr>
        <p:txBody>
          <a:bodyPr spcFirstLastPara="1" wrap="square" lIns="121900" tIns="121900" rIns="121900" bIns="121900" anchor="t" anchorCtr="0">
            <a:noAutofit/>
          </a:bodyPr>
          <a:lstStyle/>
          <a:p>
            <a:pPr marL="0" lvl="0" indent="0">
              <a:buNone/>
            </a:pPr>
            <a:r>
              <a:rPr lang="es-MX" dirty="0"/>
              <a:t>Estar consciente de que cada alumno aprende de diferente manera, tiene que saber que no todos tienen las mismas capacidades o habilidades, creo que su mero papel sería implementar actividades donde se favorezcan a todos y en dado caso que alguno de sus alumnos no fuera al mismo ritmo que los demás buscar estrategias de enseñanza donde ella pueda también favorecer el aprendizaje de ese niño o de esos niños que lo necesitan. Creo que también sería parte de su papel no crear prejuicios sobre los niños, ser paciente, y como maestro darles la educación que cada uno se merece.</a:t>
            </a:r>
            <a:endParaRPr dirty="0"/>
          </a:p>
        </p:txBody>
      </p:sp>
      <p:sp>
        <p:nvSpPr>
          <p:cNvPr id="514" name="Google Shape;514;p27"/>
          <p:cNvSpPr txBox="1">
            <a:spLocks noGrp="1"/>
          </p:cNvSpPr>
          <p:nvPr>
            <p:ph type="title" idx="2"/>
          </p:nvPr>
        </p:nvSpPr>
        <p:spPr>
          <a:xfrm>
            <a:off x="671555" y="2159150"/>
            <a:ext cx="10954289" cy="763500"/>
          </a:xfrm>
          <a:prstGeom prst="rect">
            <a:avLst/>
          </a:prstGeom>
        </p:spPr>
        <p:txBody>
          <a:bodyPr spcFirstLastPara="1" wrap="square" lIns="121900" tIns="121900" rIns="121900" bIns="121900" anchor="t" anchorCtr="0">
            <a:noAutofit/>
          </a:bodyPr>
          <a:lstStyle/>
          <a:p>
            <a:pPr lvl="0"/>
            <a:r>
              <a:rPr lang="es-MX" sz="3600" dirty="0"/>
              <a:t>¿Cuál es el papel del maestro en la promoción del aprendizaje y desarrollo de los alumnos?</a:t>
            </a:r>
            <a:endParaRPr sz="3600" dirty="0"/>
          </a:p>
        </p:txBody>
      </p:sp>
    </p:spTree>
    <p:extLst>
      <p:ext uri="{BB962C8B-B14F-4D97-AF65-F5344CB8AC3E}">
        <p14:creationId xmlns:p14="http://schemas.microsoft.com/office/powerpoint/2010/main" val="1401117003"/>
      </p:ext>
    </p:extLst>
  </p:cSld>
  <p:clrMapOvr>
    <a:masterClrMapping/>
  </p:clrMapOvr>
</p:sld>
</file>

<file path=ppt/theme/theme1.xml><?xml version="1.0" encoding="utf-8"?>
<a:theme xmlns:a="http://schemas.openxmlformats.org/drawingml/2006/main" name="SlidesMania">
  <a:themeElements>
    <a:clrScheme name="Simple Light">
      <a:dk1>
        <a:srgbClr val="036A7F"/>
      </a:dk1>
      <a:lt1>
        <a:srgbClr val="EFEFEF"/>
      </a:lt1>
      <a:dk2>
        <a:srgbClr val="434343"/>
      </a:dk2>
      <a:lt2>
        <a:srgbClr val="FFCB25"/>
      </a:lt2>
      <a:accent1>
        <a:srgbClr val="0489A5"/>
      </a:accent1>
      <a:accent2>
        <a:srgbClr val="22B6C1"/>
      </a:accent2>
      <a:accent3>
        <a:srgbClr val="97D0D5"/>
      </a:accent3>
      <a:accent4>
        <a:srgbClr val="E983B1"/>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679</Words>
  <Application>Microsoft Office PowerPoint</Application>
  <PresentationFormat>Panorámica</PresentationFormat>
  <Paragraphs>30</Paragraphs>
  <Slides>9</Slides>
  <Notes>8</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SlidesMania</vt:lpstr>
      <vt:lpstr>“CARLOS Y FREDY ¿SI YO FUERA SU MAESTR@?”</vt:lpstr>
      <vt:lpstr>Integrantes </vt:lpstr>
      <vt:lpstr>Ideas principales </vt:lpstr>
      <vt:lpstr>01</vt:lpstr>
      <vt:lpstr>02</vt:lpstr>
      <vt:lpstr>03</vt:lpstr>
      <vt:lpstr>04</vt:lpstr>
      <vt:lpstr>05</vt:lpstr>
      <vt:lpstr>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“CARLOS Y FREDY ¿SI YO FUERA SU MAESTR@?”</dc:title>
  <dc:creator>HOME</dc:creator>
  <cp:lastModifiedBy>528443608222</cp:lastModifiedBy>
  <cp:revision>6</cp:revision>
  <dcterms:modified xsi:type="dcterms:W3CDTF">2021-11-18T19:54:54Z</dcterms:modified>
</cp:coreProperties>
</file>