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5"/>
  </p:notesMasterIdLst>
  <p:sldIdLst>
    <p:sldId id="276" r:id="rId2"/>
    <p:sldId id="257" r:id="rId3"/>
    <p:sldId id="258" r:id="rId4"/>
    <p:sldId id="261" r:id="rId5"/>
    <p:sldId id="262" r:id="rId6"/>
    <p:sldId id="263" r:id="rId7"/>
    <p:sldId id="264" r:id="rId8"/>
    <p:sldId id="265" r:id="rId9"/>
    <p:sldId id="268" r:id="rId10"/>
    <p:sldId id="273" r:id="rId11"/>
    <p:sldId id="272" r:id="rId12"/>
    <p:sldId id="274" r:id="rId13"/>
    <p:sldId id="275" r:id="rId14"/>
  </p:sldIdLst>
  <p:sldSz cx="9144000" cy="5143500" type="screen16x9"/>
  <p:notesSz cx="6858000" cy="9144000"/>
  <p:embeddedFontLst>
    <p:embeddedFont>
      <p:font typeface="Rochester" panose="020B0604020202020204" charset="0"/>
      <p:regular r:id="rId16"/>
    </p:embeddedFont>
    <p:embeddedFont>
      <p:font typeface="Karla" panose="020B0604020202020204" charset="0"/>
      <p:regular r:id="rId17"/>
      <p:bold r:id="rId18"/>
    </p:embeddedFont>
    <p:embeddedFont>
      <p:font typeface="Roboto Condensed Light" panose="020B0604020202020204" charset="0"/>
      <p:regular r:id="rId19"/>
      <p:italic r:id="rId20"/>
    </p:embeddedFont>
    <p:embeddedFont>
      <p:font typeface="Open Sans"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6C206FC-A4DB-43F3-AE6C-8B0FA768A32E}">
  <a:tblStyle styleId="{16C206FC-A4DB-43F3-AE6C-8B0FA768A3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96" d="100"/>
          <a:sy n="96" d="100"/>
        </p:scale>
        <p:origin x="-64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75282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e695bdf7eb_1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e695bdf7eb_1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e695bdf7eb_1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e695bdf7eb_1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e695bdf7eb_1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e695bdf7eb_1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b5cfccbf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b5cfccbf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d88af441a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d88af441a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695bdf7e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695bdf7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695bdf7eb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e695bdf7eb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e695bdf7eb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e695bdf7eb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e695bdf7eb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e695bdf7eb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e695bdf7e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e695bdf7e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0" y="4713104"/>
            <a:ext cx="9144142" cy="422728"/>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rot="10800000" flipH="1">
            <a:off x="-54324" y="2539975"/>
            <a:ext cx="1184750" cy="1668625"/>
          </a:xfrm>
          <a:prstGeom prst="rect">
            <a:avLst/>
          </a:prstGeom>
          <a:noFill/>
          <a:ln>
            <a:noFill/>
          </a:ln>
        </p:spPr>
      </p:pic>
      <p:pic>
        <p:nvPicPr>
          <p:cNvPr id="11" name="Google Shape;11;p2"/>
          <p:cNvPicPr preferRelativeResize="0"/>
          <p:nvPr/>
        </p:nvPicPr>
        <p:blipFill>
          <a:blip r:embed="rId3">
            <a:alphaModFix/>
          </a:blip>
          <a:stretch>
            <a:fillRect/>
          </a:stretch>
        </p:blipFill>
        <p:spPr>
          <a:xfrm rot="2101870">
            <a:off x="467649" y="1213498"/>
            <a:ext cx="1419755" cy="461700"/>
          </a:xfrm>
          <a:prstGeom prst="rect">
            <a:avLst/>
          </a:prstGeom>
          <a:noFill/>
          <a:ln>
            <a:noFill/>
          </a:ln>
        </p:spPr>
      </p:pic>
      <p:sp>
        <p:nvSpPr>
          <p:cNvPr id="12" name="Google Shape;12;p2"/>
          <p:cNvSpPr txBox="1">
            <a:spLocks noGrp="1"/>
          </p:cNvSpPr>
          <p:nvPr>
            <p:ph type="subTitle" idx="1"/>
          </p:nvPr>
        </p:nvSpPr>
        <p:spPr>
          <a:xfrm>
            <a:off x="2030825" y="3562100"/>
            <a:ext cx="6399900" cy="46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3" name="Google Shape;13;p2"/>
          <p:cNvSpPr txBox="1">
            <a:spLocks noGrp="1"/>
          </p:cNvSpPr>
          <p:nvPr>
            <p:ph type="ctrTitle"/>
          </p:nvPr>
        </p:nvSpPr>
        <p:spPr>
          <a:xfrm>
            <a:off x="2030825" y="965475"/>
            <a:ext cx="6399900" cy="240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7200"/>
              <a:buNone/>
              <a:defRPr sz="6500" b="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pic>
        <p:nvPicPr>
          <p:cNvPr id="14" name="Google Shape;14;p2"/>
          <p:cNvPicPr preferRelativeResize="0"/>
          <p:nvPr/>
        </p:nvPicPr>
        <p:blipFill>
          <a:blip r:embed="rId4">
            <a:alphaModFix/>
          </a:blip>
          <a:stretch>
            <a:fillRect/>
          </a:stretch>
        </p:blipFill>
        <p:spPr>
          <a:xfrm rot="4065820">
            <a:off x="1802577" y="-593946"/>
            <a:ext cx="1167272" cy="1368418"/>
          </a:xfrm>
          <a:prstGeom prst="rect">
            <a:avLst/>
          </a:prstGeom>
          <a:noFill/>
          <a:ln>
            <a:noFill/>
          </a:ln>
        </p:spPr>
      </p:pic>
      <p:pic>
        <p:nvPicPr>
          <p:cNvPr id="15" name="Google Shape;15;p2"/>
          <p:cNvPicPr preferRelativeResize="0"/>
          <p:nvPr/>
        </p:nvPicPr>
        <p:blipFill>
          <a:blip r:embed="rId5">
            <a:alphaModFix/>
          </a:blip>
          <a:stretch>
            <a:fillRect/>
          </a:stretch>
        </p:blipFill>
        <p:spPr>
          <a:xfrm>
            <a:off x="-1075509" y="-1131675"/>
            <a:ext cx="3641590" cy="3060143"/>
          </a:xfrm>
          <a:prstGeom prst="rect">
            <a:avLst/>
          </a:prstGeom>
          <a:noFill/>
          <a:ln>
            <a:noFill/>
          </a:ln>
        </p:spPr>
      </p:pic>
      <p:pic>
        <p:nvPicPr>
          <p:cNvPr id="16" name="Google Shape;16;p2"/>
          <p:cNvPicPr preferRelativeResize="0"/>
          <p:nvPr/>
        </p:nvPicPr>
        <p:blipFill>
          <a:blip r:embed="rId6">
            <a:alphaModFix/>
          </a:blip>
          <a:stretch>
            <a:fillRect/>
          </a:stretch>
        </p:blipFill>
        <p:spPr>
          <a:xfrm rot="1392348">
            <a:off x="-938027" y="929395"/>
            <a:ext cx="2726349" cy="2421263"/>
          </a:xfrm>
          <a:prstGeom prst="rect">
            <a:avLst/>
          </a:prstGeom>
          <a:noFill/>
          <a:ln>
            <a:noFill/>
          </a:ln>
        </p:spPr>
      </p:pic>
      <p:pic>
        <p:nvPicPr>
          <p:cNvPr id="17" name="Google Shape;17;p2"/>
          <p:cNvPicPr preferRelativeResize="0"/>
          <p:nvPr/>
        </p:nvPicPr>
        <p:blipFill>
          <a:blip r:embed="rId7">
            <a:alphaModFix/>
          </a:blip>
          <a:stretch>
            <a:fillRect/>
          </a:stretch>
        </p:blipFill>
        <p:spPr>
          <a:xfrm rot="504750">
            <a:off x="7728997" y="2967165"/>
            <a:ext cx="2386256" cy="27523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1">
  <p:cSld name="CUSTOM_2_1">
    <p:spTree>
      <p:nvGrpSpPr>
        <p:cNvPr id="1" name="Shape 213"/>
        <p:cNvGrpSpPr/>
        <p:nvPr/>
      </p:nvGrpSpPr>
      <p:grpSpPr>
        <a:xfrm>
          <a:off x="0" y="0"/>
          <a:ext cx="0" cy="0"/>
          <a:chOff x="0" y="0"/>
          <a:chExt cx="0" cy="0"/>
        </a:xfrm>
      </p:grpSpPr>
      <p:sp>
        <p:nvSpPr>
          <p:cNvPr id="214" name="Google Shape;214;p19"/>
          <p:cNvSpPr txBox="1">
            <a:spLocks noGrp="1"/>
          </p:cNvSpPr>
          <p:nvPr>
            <p:ph type="subTitle" idx="1"/>
          </p:nvPr>
        </p:nvSpPr>
        <p:spPr>
          <a:xfrm>
            <a:off x="1894200" y="1707425"/>
            <a:ext cx="18309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215" name="Google Shape;215;p19"/>
          <p:cNvSpPr txBox="1">
            <a:spLocks noGrp="1"/>
          </p:cNvSpPr>
          <p:nvPr>
            <p:ph type="subTitle" idx="2"/>
          </p:nvPr>
        </p:nvSpPr>
        <p:spPr>
          <a:xfrm>
            <a:off x="1894202" y="2011030"/>
            <a:ext cx="1830900" cy="92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16" name="Google Shape;216;p19"/>
          <p:cNvSpPr txBox="1">
            <a:spLocks noGrp="1"/>
          </p:cNvSpPr>
          <p:nvPr>
            <p:ph type="subTitle" idx="3"/>
          </p:nvPr>
        </p:nvSpPr>
        <p:spPr>
          <a:xfrm>
            <a:off x="5568359" y="1707425"/>
            <a:ext cx="18309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217" name="Google Shape;217;p19"/>
          <p:cNvSpPr txBox="1">
            <a:spLocks noGrp="1"/>
          </p:cNvSpPr>
          <p:nvPr>
            <p:ph type="subTitle" idx="4"/>
          </p:nvPr>
        </p:nvSpPr>
        <p:spPr>
          <a:xfrm>
            <a:off x="5568359" y="2011023"/>
            <a:ext cx="1830900" cy="92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sz="1600" b="1">
                <a:latin typeface="Muli"/>
                <a:ea typeface="Muli"/>
                <a:cs typeface="Muli"/>
                <a:sym typeface="Muli"/>
              </a:defRPr>
            </a:lvl2pPr>
            <a:lvl3pPr lvl="2" rtl="0">
              <a:spcBef>
                <a:spcPts val="0"/>
              </a:spcBef>
              <a:spcAft>
                <a:spcPts val="0"/>
              </a:spcAft>
              <a:buNone/>
              <a:defRPr sz="1600" b="1">
                <a:latin typeface="Muli"/>
                <a:ea typeface="Muli"/>
                <a:cs typeface="Muli"/>
                <a:sym typeface="Muli"/>
              </a:defRPr>
            </a:lvl3pPr>
            <a:lvl4pPr lvl="3" rtl="0">
              <a:spcBef>
                <a:spcPts val="0"/>
              </a:spcBef>
              <a:spcAft>
                <a:spcPts val="0"/>
              </a:spcAft>
              <a:buNone/>
              <a:defRPr sz="1600" b="1">
                <a:latin typeface="Muli"/>
                <a:ea typeface="Muli"/>
                <a:cs typeface="Muli"/>
                <a:sym typeface="Muli"/>
              </a:defRPr>
            </a:lvl4pPr>
            <a:lvl5pPr lvl="4" rtl="0">
              <a:spcBef>
                <a:spcPts val="0"/>
              </a:spcBef>
              <a:spcAft>
                <a:spcPts val="0"/>
              </a:spcAft>
              <a:buNone/>
              <a:defRPr sz="1600" b="1">
                <a:latin typeface="Muli"/>
                <a:ea typeface="Muli"/>
                <a:cs typeface="Muli"/>
                <a:sym typeface="Muli"/>
              </a:defRPr>
            </a:lvl5pPr>
            <a:lvl6pPr lvl="5" rtl="0">
              <a:spcBef>
                <a:spcPts val="0"/>
              </a:spcBef>
              <a:spcAft>
                <a:spcPts val="0"/>
              </a:spcAft>
              <a:buNone/>
              <a:defRPr sz="1600" b="1">
                <a:latin typeface="Muli"/>
                <a:ea typeface="Muli"/>
                <a:cs typeface="Muli"/>
                <a:sym typeface="Muli"/>
              </a:defRPr>
            </a:lvl6pPr>
            <a:lvl7pPr lvl="6" rtl="0">
              <a:spcBef>
                <a:spcPts val="0"/>
              </a:spcBef>
              <a:spcAft>
                <a:spcPts val="0"/>
              </a:spcAft>
              <a:buNone/>
              <a:defRPr sz="1600" b="1">
                <a:latin typeface="Muli"/>
                <a:ea typeface="Muli"/>
                <a:cs typeface="Muli"/>
                <a:sym typeface="Muli"/>
              </a:defRPr>
            </a:lvl7pPr>
            <a:lvl8pPr lvl="7" rtl="0">
              <a:spcBef>
                <a:spcPts val="0"/>
              </a:spcBef>
              <a:spcAft>
                <a:spcPts val="0"/>
              </a:spcAft>
              <a:buNone/>
              <a:defRPr sz="1600" b="1">
                <a:latin typeface="Muli"/>
                <a:ea typeface="Muli"/>
                <a:cs typeface="Muli"/>
                <a:sym typeface="Muli"/>
              </a:defRPr>
            </a:lvl8pPr>
            <a:lvl9pPr lvl="8" rtl="0">
              <a:spcBef>
                <a:spcPts val="0"/>
              </a:spcBef>
              <a:spcAft>
                <a:spcPts val="0"/>
              </a:spcAft>
              <a:buNone/>
              <a:defRPr sz="1600" b="1">
                <a:latin typeface="Muli"/>
                <a:ea typeface="Muli"/>
                <a:cs typeface="Muli"/>
                <a:sym typeface="Muli"/>
              </a:defRPr>
            </a:lvl9pPr>
          </a:lstStyle>
          <a:p>
            <a:endParaRPr/>
          </a:p>
        </p:txBody>
      </p:sp>
      <p:sp>
        <p:nvSpPr>
          <p:cNvPr id="218" name="Google Shape;218;p19"/>
          <p:cNvSpPr txBox="1">
            <a:spLocks noGrp="1"/>
          </p:cNvSpPr>
          <p:nvPr>
            <p:ph type="subTitle" idx="5"/>
          </p:nvPr>
        </p:nvSpPr>
        <p:spPr>
          <a:xfrm>
            <a:off x="1894200" y="3119925"/>
            <a:ext cx="18309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219" name="Google Shape;219;p19"/>
          <p:cNvSpPr txBox="1">
            <a:spLocks noGrp="1"/>
          </p:cNvSpPr>
          <p:nvPr>
            <p:ph type="subTitle" idx="6"/>
          </p:nvPr>
        </p:nvSpPr>
        <p:spPr>
          <a:xfrm>
            <a:off x="1894202" y="3423530"/>
            <a:ext cx="1830900" cy="92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20" name="Google Shape;220;p19"/>
          <p:cNvSpPr txBox="1">
            <a:spLocks noGrp="1"/>
          </p:cNvSpPr>
          <p:nvPr>
            <p:ph type="subTitle" idx="7"/>
          </p:nvPr>
        </p:nvSpPr>
        <p:spPr>
          <a:xfrm>
            <a:off x="5568359" y="3119924"/>
            <a:ext cx="18309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221" name="Google Shape;221;p19"/>
          <p:cNvSpPr txBox="1">
            <a:spLocks noGrp="1"/>
          </p:cNvSpPr>
          <p:nvPr>
            <p:ph type="subTitle" idx="8"/>
          </p:nvPr>
        </p:nvSpPr>
        <p:spPr>
          <a:xfrm>
            <a:off x="5568370" y="3423529"/>
            <a:ext cx="1830900" cy="92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22" name="Google Shape;222;p19"/>
          <p:cNvSpPr txBox="1">
            <a:spLocks noGrp="1"/>
          </p:cNvSpPr>
          <p:nvPr>
            <p:ph type="title"/>
          </p:nvPr>
        </p:nvSpPr>
        <p:spPr>
          <a:xfrm>
            <a:off x="720300" y="452325"/>
            <a:ext cx="7176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19"/>
          <p:cNvSpPr/>
          <p:nvPr/>
        </p:nvSpPr>
        <p:spPr>
          <a:xfrm flipH="1">
            <a:off x="50" y="4741200"/>
            <a:ext cx="9144142" cy="402307"/>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19"/>
          <p:cNvGrpSpPr/>
          <p:nvPr/>
        </p:nvGrpSpPr>
        <p:grpSpPr>
          <a:xfrm rot="10800000">
            <a:off x="6520089" y="1110300"/>
            <a:ext cx="4560798" cy="5340275"/>
            <a:chOff x="-1320398" y="-1131675"/>
            <a:chExt cx="4560798" cy="5340275"/>
          </a:xfrm>
        </p:grpSpPr>
        <p:pic>
          <p:nvPicPr>
            <p:cNvPr id="225" name="Google Shape;225;p19"/>
            <p:cNvPicPr preferRelativeResize="0"/>
            <p:nvPr/>
          </p:nvPicPr>
          <p:blipFill>
            <a:blip r:embed="rId2">
              <a:alphaModFix/>
            </a:blip>
            <a:stretch>
              <a:fillRect/>
            </a:stretch>
          </p:blipFill>
          <p:spPr>
            <a:xfrm rot="10800000" flipH="1">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75">
            <a:off x="-490986" y="978528"/>
            <a:ext cx="1003216" cy="326241"/>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2">
            <a:off x="-287152" y="-94067"/>
            <a:ext cx="1380599" cy="44896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231"/>
        <p:cNvGrpSpPr/>
        <p:nvPr/>
      </p:nvGrpSpPr>
      <p:grpSpPr>
        <a:xfrm>
          <a:off x="0" y="0"/>
          <a:ext cx="0" cy="0"/>
          <a:chOff x="0" y="0"/>
          <a:chExt cx="0" cy="0"/>
        </a:xfrm>
      </p:grpSpPr>
      <p:sp>
        <p:nvSpPr>
          <p:cNvPr id="232" name="Google Shape;232;p20"/>
          <p:cNvSpPr txBox="1">
            <a:spLocks noGrp="1"/>
          </p:cNvSpPr>
          <p:nvPr>
            <p:ph type="body" idx="1"/>
          </p:nvPr>
        </p:nvSpPr>
        <p:spPr>
          <a:xfrm>
            <a:off x="1687050" y="1759501"/>
            <a:ext cx="5769900" cy="23190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Karla"/>
              <a:buChar char="●"/>
              <a:defRPr sz="1600"/>
            </a:lvl1pPr>
            <a:lvl2pPr marL="914400" lvl="1" indent="-317500" rtl="0">
              <a:spcBef>
                <a:spcPts val="1600"/>
              </a:spcBef>
              <a:spcAft>
                <a:spcPts val="0"/>
              </a:spcAft>
              <a:buSzPts val="1400"/>
              <a:buFont typeface="Karla"/>
              <a:buChar char="○"/>
              <a:defRPr/>
            </a:lvl2pPr>
            <a:lvl3pPr marL="1371600" lvl="2" indent="-317500" rtl="0">
              <a:spcBef>
                <a:spcPts val="0"/>
              </a:spcBef>
              <a:spcAft>
                <a:spcPts val="0"/>
              </a:spcAft>
              <a:buSzPts val="1400"/>
              <a:buFont typeface="Karla"/>
              <a:buChar char="■"/>
              <a:defRPr/>
            </a:lvl3pPr>
            <a:lvl4pPr marL="1828800" lvl="3" indent="-317500" rtl="0">
              <a:spcBef>
                <a:spcPts val="0"/>
              </a:spcBef>
              <a:spcAft>
                <a:spcPts val="0"/>
              </a:spcAft>
              <a:buSzPts val="1400"/>
              <a:buFont typeface="Karla"/>
              <a:buChar char="●"/>
              <a:defRPr/>
            </a:lvl4pPr>
            <a:lvl5pPr marL="2286000" lvl="4" indent="-317500" rtl="0">
              <a:spcBef>
                <a:spcPts val="0"/>
              </a:spcBef>
              <a:spcAft>
                <a:spcPts val="0"/>
              </a:spcAft>
              <a:buSzPts val="1400"/>
              <a:buFont typeface="Karla"/>
              <a:buChar char="○"/>
              <a:defRPr/>
            </a:lvl5pPr>
            <a:lvl6pPr marL="2743200" lvl="5" indent="-317500" rtl="0">
              <a:spcBef>
                <a:spcPts val="0"/>
              </a:spcBef>
              <a:spcAft>
                <a:spcPts val="0"/>
              </a:spcAft>
              <a:buSzPts val="1400"/>
              <a:buFont typeface="Karla"/>
              <a:buChar char="■"/>
              <a:defRPr/>
            </a:lvl6pPr>
            <a:lvl7pPr marL="3200400" lvl="6" indent="-317500" rtl="0">
              <a:spcBef>
                <a:spcPts val="0"/>
              </a:spcBef>
              <a:spcAft>
                <a:spcPts val="0"/>
              </a:spcAft>
              <a:buSzPts val="1400"/>
              <a:buFont typeface="Karla"/>
              <a:buChar char="●"/>
              <a:defRPr/>
            </a:lvl7pPr>
            <a:lvl8pPr marL="3657600" lvl="7" indent="-317500" rtl="0">
              <a:spcBef>
                <a:spcPts val="0"/>
              </a:spcBef>
              <a:spcAft>
                <a:spcPts val="0"/>
              </a:spcAft>
              <a:buSzPts val="1400"/>
              <a:buFont typeface="Karla"/>
              <a:buChar char="○"/>
              <a:defRPr/>
            </a:lvl8pPr>
            <a:lvl9pPr marL="4114800" lvl="8" indent="-317500" rtl="0">
              <a:spcBef>
                <a:spcPts val="0"/>
              </a:spcBef>
              <a:spcAft>
                <a:spcPts val="0"/>
              </a:spcAft>
              <a:buSzPts val="1400"/>
              <a:buFont typeface="Karla"/>
              <a:buChar char="■"/>
              <a:defRPr/>
            </a:lvl9pPr>
          </a:lstStyle>
          <a:p>
            <a:endParaRPr/>
          </a:p>
        </p:txBody>
      </p:sp>
      <p:sp>
        <p:nvSpPr>
          <p:cNvPr id="233" name="Google Shape;233;p20"/>
          <p:cNvSpPr txBox="1">
            <a:spLocks noGrp="1"/>
          </p:cNvSpPr>
          <p:nvPr>
            <p:ph type="title"/>
          </p:nvPr>
        </p:nvSpPr>
        <p:spPr>
          <a:xfrm>
            <a:off x="1687050" y="1065000"/>
            <a:ext cx="576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34" name="Google Shape;234;p20"/>
          <p:cNvPicPr preferRelativeResize="0"/>
          <p:nvPr/>
        </p:nvPicPr>
        <p:blipFill>
          <a:blip r:embed="rId2">
            <a:alphaModFix/>
          </a:blip>
          <a:stretch>
            <a:fillRect/>
          </a:stretch>
        </p:blipFill>
        <p:spPr>
          <a:xfrm rot="10800000" flipH="1">
            <a:off x="-159100" y="774575"/>
            <a:ext cx="1044925" cy="1471700"/>
          </a:xfrm>
          <a:prstGeom prst="rect">
            <a:avLst/>
          </a:prstGeom>
          <a:noFill/>
          <a:ln>
            <a:noFill/>
          </a:ln>
        </p:spPr>
      </p:pic>
      <p:sp>
        <p:nvSpPr>
          <p:cNvPr id="235" name="Google Shape;235;p20"/>
          <p:cNvSpPr/>
          <p:nvPr/>
        </p:nvSpPr>
        <p:spPr>
          <a:xfrm>
            <a:off x="58" y="4543416"/>
            <a:ext cx="9144142" cy="60008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20"/>
          <p:cNvPicPr preferRelativeResize="0"/>
          <p:nvPr/>
        </p:nvPicPr>
        <p:blipFill>
          <a:blip r:embed="rId3">
            <a:alphaModFix/>
          </a:blip>
          <a:stretch>
            <a:fillRect/>
          </a:stretch>
        </p:blipFill>
        <p:spPr>
          <a:xfrm rot="-287318" flipH="1">
            <a:off x="8405604" y="3946618"/>
            <a:ext cx="849397" cy="995768"/>
          </a:xfrm>
          <a:prstGeom prst="rect">
            <a:avLst/>
          </a:prstGeom>
          <a:noFill/>
          <a:ln>
            <a:noFill/>
          </a:ln>
        </p:spPr>
      </p:pic>
      <p:sp>
        <p:nvSpPr>
          <p:cNvPr id="237" name="Google Shape;237;p20"/>
          <p:cNvSpPr/>
          <p:nvPr/>
        </p:nvSpPr>
        <p:spPr>
          <a:xfrm rot="10800000">
            <a:off x="58" y="-9"/>
            <a:ext cx="9144142" cy="60008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238;p20"/>
          <p:cNvPicPr preferRelativeResize="0"/>
          <p:nvPr/>
        </p:nvPicPr>
        <p:blipFill>
          <a:blip r:embed="rId4">
            <a:alphaModFix/>
          </a:blip>
          <a:stretch>
            <a:fillRect/>
          </a:stretch>
        </p:blipFill>
        <p:spPr>
          <a:xfrm rot="9407652" flipH="1">
            <a:off x="-1328552" y="-985583"/>
            <a:ext cx="2726349" cy="2421263"/>
          </a:xfrm>
          <a:prstGeom prst="rect">
            <a:avLst/>
          </a:prstGeom>
          <a:noFill/>
          <a:ln>
            <a:noFill/>
          </a:ln>
        </p:spPr>
      </p:pic>
      <p:pic>
        <p:nvPicPr>
          <p:cNvPr id="239" name="Google Shape;239;p20"/>
          <p:cNvPicPr preferRelativeResize="0"/>
          <p:nvPr/>
        </p:nvPicPr>
        <p:blipFill>
          <a:blip r:embed="rId5">
            <a:alphaModFix/>
          </a:blip>
          <a:stretch>
            <a:fillRect/>
          </a:stretch>
        </p:blipFill>
        <p:spPr>
          <a:xfrm rot="-847278">
            <a:off x="1242905" y="331925"/>
            <a:ext cx="871684" cy="283469"/>
          </a:xfrm>
          <a:prstGeom prst="rect">
            <a:avLst/>
          </a:prstGeom>
          <a:noFill/>
          <a:ln>
            <a:noFill/>
          </a:ln>
        </p:spPr>
      </p:pic>
      <p:pic>
        <p:nvPicPr>
          <p:cNvPr id="240" name="Google Shape;240;p20"/>
          <p:cNvPicPr preferRelativeResize="0"/>
          <p:nvPr/>
        </p:nvPicPr>
        <p:blipFill>
          <a:blip r:embed="rId5">
            <a:alphaModFix/>
          </a:blip>
          <a:stretch>
            <a:fillRect/>
          </a:stretch>
        </p:blipFill>
        <p:spPr>
          <a:xfrm rot="721009">
            <a:off x="7539081" y="4408626"/>
            <a:ext cx="871684" cy="283469"/>
          </a:xfrm>
          <a:prstGeom prst="rect">
            <a:avLst/>
          </a:prstGeom>
          <a:noFill/>
          <a:ln>
            <a:noFill/>
          </a:ln>
        </p:spPr>
      </p:pic>
      <p:pic>
        <p:nvPicPr>
          <p:cNvPr id="241" name="Google Shape;241;p20"/>
          <p:cNvPicPr preferRelativeResize="0"/>
          <p:nvPr/>
        </p:nvPicPr>
        <p:blipFill>
          <a:blip r:embed="rId5">
            <a:alphaModFix/>
          </a:blip>
          <a:stretch>
            <a:fillRect/>
          </a:stretch>
        </p:blipFill>
        <p:spPr>
          <a:xfrm rot="-1427564">
            <a:off x="8681931" y="4772402"/>
            <a:ext cx="871682" cy="28347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309"/>
        <p:cNvGrpSpPr/>
        <p:nvPr/>
      </p:nvGrpSpPr>
      <p:grpSpPr>
        <a:xfrm>
          <a:off x="0" y="0"/>
          <a:ext cx="0" cy="0"/>
          <a:chOff x="0" y="0"/>
          <a:chExt cx="0" cy="0"/>
        </a:xfrm>
      </p:grpSpPr>
      <p:sp>
        <p:nvSpPr>
          <p:cNvPr id="310" name="Google Shape;310;p26"/>
          <p:cNvSpPr txBox="1">
            <a:spLocks noGrp="1"/>
          </p:cNvSpPr>
          <p:nvPr>
            <p:ph type="title" hasCustomPrompt="1"/>
          </p:nvPr>
        </p:nvSpPr>
        <p:spPr>
          <a:xfrm>
            <a:off x="5189363" y="2951550"/>
            <a:ext cx="24747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311" name="Google Shape;311;p26"/>
          <p:cNvSpPr txBox="1">
            <a:spLocks noGrp="1"/>
          </p:cNvSpPr>
          <p:nvPr>
            <p:ph type="subTitle" idx="1"/>
          </p:nvPr>
        </p:nvSpPr>
        <p:spPr>
          <a:xfrm>
            <a:off x="5191260" y="3323550"/>
            <a:ext cx="24708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12" name="Google Shape;312;p26"/>
          <p:cNvSpPr txBox="1">
            <a:spLocks noGrp="1"/>
          </p:cNvSpPr>
          <p:nvPr>
            <p:ph type="title" idx="2" hasCustomPrompt="1"/>
          </p:nvPr>
        </p:nvSpPr>
        <p:spPr>
          <a:xfrm>
            <a:off x="3332700" y="1125150"/>
            <a:ext cx="24786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313" name="Google Shape;313;p26"/>
          <p:cNvSpPr txBox="1">
            <a:spLocks noGrp="1"/>
          </p:cNvSpPr>
          <p:nvPr>
            <p:ph type="subTitle" idx="3"/>
          </p:nvPr>
        </p:nvSpPr>
        <p:spPr>
          <a:xfrm>
            <a:off x="3335475" y="1497150"/>
            <a:ext cx="2474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14" name="Google Shape;314;p26"/>
          <p:cNvSpPr txBox="1">
            <a:spLocks noGrp="1"/>
          </p:cNvSpPr>
          <p:nvPr>
            <p:ph type="title" idx="4" hasCustomPrompt="1"/>
          </p:nvPr>
        </p:nvSpPr>
        <p:spPr>
          <a:xfrm>
            <a:off x="1481888" y="2951550"/>
            <a:ext cx="24708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315" name="Google Shape;315;p26"/>
          <p:cNvSpPr txBox="1">
            <a:spLocks noGrp="1"/>
          </p:cNvSpPr>
          <p:nvPr>
            <p:ph type="subTitle" idx="5"/>
          </p:nvPr>
        </p:nvSpPr>
        <p:spPr>
          <a:xfrm>
            <a:off x="1483784" y="3323550"/>
            <a:ext cx="24669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16" name="Google Shape;316;p26"/>
          <p:cNvGrpSpPr/>
          <p:nvPr/>
        </p:nvGrpSpPr>
        <p:grpSpPr>
          <a:xfrm>
            <a:off x="-2168835" y="-1971284"/>
            <a:ext cx="12811557" cy="8955348"/>
            <a:chOff x="-2168835" y="-1971284"/>
            <a:chExt cx="12811557" cy="8955348"/>
          </a:xfrm>
        </p:grpSpPr>
        <p:pic>
          <p:nvPicPr>
            <p:cNvPr id="317" name="Google Shape;317;p26"/>
            <p:cNvPicPr preferRelativeResize="0"/>
            <p:nvPr/>
          </p:nvPicPr>
          <p:blipFill>
            <a:blip r:embed="rId2">
              <a:alphaModFix/>
            </a:blip>
            <a:stretch>
              <a:fillRect/>
            </a:stretch>
          </p:blipFill>
          <p:spPr>
            <a:xfrm rot="7332328" flipH="1">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rot="7155886" flipH="1">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rot="10800000" flipH="1">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rot="7155886" flipH="1">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rot="-4822066" flipH="1">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rot="-4822062" flipH="1">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rot="3550003" flipH="1">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333"/>
        <p:cNvGrpSpPr/>
        <p:nvPr/>
      </p:nvGrpSpPr>
      <p:grpSpPr>
        <a:xfrm>
          <a:off x="0" y="0"/>
          <a:ext cx="0" cy="0"/>
          <a:chOff x="0" y="0"/>
          <a:chExt cx="0" cy="0"/>
        </a:xfrm>
      </p:grpSpPr>
      <p:sp>
        <p:nvSpPr>
          <p:cNvPr id="334" name="Google Shape;334;p28"/>
          <p:cNvSpPr/>
          <p:nvPr/>
        </p:nvSpPr>
        <p:spPr>
          <a:xfrm>
            <a:off x="58" y="4543416"/>
            <a:ext cx="9144142" cy="60008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28"/>
          <p:cNvPicPr preferRelativeResize="0"/>
          <p:nvPr/>
        </p:nvPicPr>
        <p:blipFill>
          <a:blip r:embed="rId2">
            <a:alphaModFix/>
          </a:blip>
          <a:stretch>
            <a:fillRect/>
          </a:stretch>
        </p:blipFill>
        <p:spPr>
          <a:xfrm rot="-287318" flipH="1">
            <a:off x="8405604" y="3946618"/>
            <a:ext cx="849397" cy="995768"/>
          </a:xfrm>
          <a:prstGeom prst="rect">
            <a:avLst/>
          </a:prstGeom>
          <a:noFill/>
          <a:ln>
            <a:noFill/>
          </a:ln>
        </p:spPr>
      </p:pic>
      <p:sp>
        <p:nvSpPr>
          <p:cNvPr id="336" name="Google Shape;336;p28"/>
          <p:cNvSpPr/>
          <p:nvPr/>
        </p:nvSpPr>
        <p:spPr>
          <a:xfrm rot="10800000">
            <a:off x="58" y="-9"/>
            <a:ext cx="9144142" cy="60008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 name="Google Shape;337;p28"/>
          <p:cNvPicPr preferRelativeResize="0"/>
          <p:nvPr/>
        </p:nvPicPr>
        <p:blipFill>
          <a:blip r:embed="rId3">
            <a:alphaModFix/>
          </a:blip>
          <a:stretch>
            <a:fillRect/>
          </a:stretch>
        </p:blipFill>
        <p:spPr>
          <a:xfrm rot="9407652" flipH="1">
            <a:off x="-1328552" y="-985583"/>
            <a:ext cx="2726349" cy="2421263"/>
          </a:xfrm>
          <a:prstGeom prst="rect">
            <a:avLst/>
          </a:prstGeom>
          <a:noFill/>
          <a:ln>
            <a:noFill/>
          </a:ln>
        </p:spPr>
      </p:pic>
      <p:pic>
        <p:nvPicPr>
          <p:cNvPr id="338" name="Google Shape;338;p28"/>
          <p:cNvPicPr preferRelativeResize="0"/>
          <p:nvPr/>
        </p:nvPicPr>
        <p:blipFill>
          <a:blip r:embed="rId4">
            <a:alphaModFix/>
          </a:blip>
          <a:stretch>
            <a:fillRect/>
          </a:stretch>
        </p:blipFill>
        <p:spPr>
          <a:xfrm rot="721009">
            <a:off x="7539081" y="4408626"/>
            <a:ext cx="871684" cy="283469"/>
          </a:xfrm>
          <a:prstGeom prst="rect">
            <a:avLst/>
          </a:prstGeom>
          <a:noFill/>
          <a:ln>
            <a:noFill/>
          </a:ln>
        </p:spPr>
      </p:pic>
      <p:pic>
        <p:nvPicPr>
          <p:cNvPr id="339" name="Google Shape;339;p28"/>
          <p:cNvPicPr preferRelativeResize="0"/>
          <p:nvPr/>
        </p:nvPicPr>
        <p:blipFill>
          <a:blip r:embed="rId4">
            <a:alphaModFix/>
          </a:blip>
          <a:stretch>
            <a:fillRect/>
          </a:stretch>
        </p:blipFill>
        <p:spPr>
          <a:xfrm rot="-1427564">
            <a:off x="8681931" y="4772402"/>
            <a:ext cx="871682" cy="28347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340"/>
        <p:cNvGrpSpPr/>
        <p:nvPr/>
      </p:nvGrpSpPr>
      <p:grpSpPr>
        <a:xfrm>
          <a:off x="0" y="0"/>
          <a:ext cx="0" cy="0"/>
          <a:chOff x="0" y="0"/>
          <a:chExt cx="0" cy="0"/>
        </a:xfrm>
      </p:grpSpPr>
      <p:sp>
        <p:nvSpPr>
          <p:cNvPr id="341" name="Google Shape;341;p29"/>
          <p:cNvSpPr/>
          <p:nvPr/>
        </p:nvSpPr>
        <p:spPr>
          <a:xfrm>
            <a:off x="50" y="4781551"/>
            <a:ext cx="9144142" cy="3619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29"/>
          <p:cNvPicPr preferRelativeResize="0"/>
          <p:nvPr/>
        </p:nvPicPr>
        <p:blipFill>
          <a:blip r:embed="rId2">
            <a:alphaModFix/>
          </a:blip>
          <a:stretch>
            <a:fillRect/>
          </a:stretch>
        </p:blipFill>
        <p:spPr>
          <a:xfrm rot="1896921">
            <a:off x="8129043" y="3967095"/>
            <a:ext cx="1523039" cy="1756689"/>
          </a:xfrm>
          <a:prstGeom prst="rect">
            <a:avLst/>
          </a:prstGeom>
          <a:noFill/>
          <a:ln>
            <a:noFill/>
          </a:ln>
        </p:spPr>
      </p:pic>
      <p:pic>
        <p:nvPicPr>
          <p:cNvPr id="343" name="Google Shape;343;p29"/>
          <p:cNvPicPr preferRelativeResize="0"/>
          <p:nvPr/>
        </p:nvPicPr>
        <p:blipFill>
          <a:blip r:embed="rId3">
            <a:alphaModFix/>
          </a:blip>
          <a:stretch>
            <a:fillRect/>
          </a:stretch>
        </p:blipFill>
        <p:spPr>
          <a:xfrm rot="5399993" flipH="1">
            <a:off x="-419424" y="328152"/>
            <a:ext cx="847557" cy="1193720"/>
          </a:xfrm>
          <a:prstGeom prst="rect">
            <a:avLst/>
          </a:prstGeom>
          <a:noFill/>
          <a:ln>
            <a:noFill/>
          </a:ln>
        </p:spPr>
      </p:pic>
      <p:pic>
        <p:nvPicPr>
          <p:cNvPr id="344" name="Google Shape;344;p29"/>
          <p:cNvPicPr preferRelativeResize="0"/>
          <p:nvPr/>
        </p:nvPicPr>
        <p:blipFill>
          <a:blip r:embed="rId4">
            <a:alphaModFix/>
          </a:blip>
          <a:stretch>
            <a:fillRect/>
          </a:stretch>
        </p:blipFill>
        <p:spPr>
          <a:xfrm rot="6387320" flipH="1">
            <a:off x="-26230" y="-223612"/>
            <a:ext cx="782837" cy="9177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713100" y="1147950"/>
            <a:ext cx="7717800" cy="3529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3"/>
              </a:buClr>
              <a:buSzPts val="1200"/>
              <a:buAutoNum type="arabicPeriod"/>
              <a:defRPr sz="1100">
                <a:solidFill>
                  <a:schemeClr val="accent3"/>
                </a:solidFill>
              </a:defRPr>
            </a:lvl1pPr>
            <a:lvl2pPr marL="914400" lvl="1" indent="-304800" rtl="0">
              <a:spcBef>
                <a:spcPts val="300"/>
              </a:spcBef>
              <a:spcAft>
                <a:spcPts val="0"/>
              </a:spcAft>
              <a:buClr>
                <a:schemeClr val="accent3"/>
              </a:buClr>
              <a:buSzPts val="1200"/>
              <a:buFont typeface="Roboto Condensed Light"/>
              <a:buAutoNum type="alphaLcPeriod"/>
              <a:defRPr sz="1200">
                <a:solidFill>
                  <a:schemeClr val="accent3"/>
                </a:solidFill>
              </a:defRPr>
            </a:lvl2pPr>
            <a:lvl3pPr marL="1371600" lvl="2" indent="-304800" rtl="0">
              <a:spcBef>
                <a:spcPts val="0"/>
              </a:spcBef>
              <a:spcAft>
                <a:spcPts val="0"/>
              </a:spcAft>
              <a:buClr>
                <a:schemeClr val="accent3"/>
              </a:buClr>
              <a:buSzPts val="1200"/>
              <a:buFont typeface="Roboto Condensed Light"/>
              <a:buAutoNum type="romanLcPeriod"/>
              <a:defRPr sz="1200">
                <a:solidFill>
                  <a:schemeClr val="accent3"/>
                </a:solidFill>
              </a:defRPr>
            </a:lvl3pPr>
            <a:lvl4pPr marL="1828800" lvl="3" indent="-304800" rtl="0">
              <a:spcBef>
                <a:spcPts val="0"/>
              </a:spcBef>
              <a:spcAft>
                <a:spcPts val="0"/>
              </a:spcAft>
              <a:buClr>
                <a:schemeClr val="accent3"/>
              </a:buClr>
              <a:buSzPts val="1200"/>
              <a:buFont typeface="Roboto Condensed Light"/>
              <a:buAutoNum type="arabicPeriod"/>
              <a:defRPr sz="1200">
                <a:solidFill>
                  <a:schemeClr val="accent3"/>
                </a:solidFill>
              </a:defRPr>
            </a:lvl4pPr>
            <a:lvl5pPr marL="2286000" lvl="4" indent="-304800" rtl="0">
              <a:spcBef>
                <a:spcPts val="0"/>
              </a:spcBef>
              <a:spcAft>
                <a:spcPts val="0"/>
              </a:spcAft>
              <a:buClr>
                <a:schemeClr val="accent3"/>
              </a:buClr>
              <a:buSzPts val="1200"/>
              <a:buFont typeface="Roboto Condensed Light"/>
              <a:buAutoNum type="alphaLcPeriod"/>
              <a:defRPr sz="1200">
                <a:solidFill>
                  <a:schemeClr val="accent3"/>
                </a:solidFill>
              </a:defRPr>
            </a:lvl5pPr>
            <a:lvl6pPr marL="2743200" lvl="5" indent="-304800" rtl="0">
              <a:spcBef>
                <a:spcPts val="0"/>
              </a:spcBef>
              <a:spcAft>
                <a:spcPts val="0"/>
              </a:spcAft>
              <a:buClr>
                <a:schemeClr val="accent3"/>
              </a:buClr>
              <a:buSzPts val="1200"/>
              <a:buFont typeface="Roboto Condensed Light"/>
              <a:buAutoNum type="romanLcPeriod"/>
              <a:defRPr sz="1200">
                <a:solidFill>
                  <a:schemeClr val="accent3"/>
                </a:solidFill>
              </a:defRPr>
            </a:lvl6pPr>
            <a:lvl7pPr marL="3200400" lvl="6" indent="-304800" rtl="0">
              <a:spcBef>
                <a:spcPts val="0"/>
              </a:spcBef>
              <a:spcAft>
                <a:spcPts val="0"/>
              </a:spcAft>
              <a:buClr>
                <a:schemeClr val="accent3"/>
              </a:buClr>
              <a:buSzPts val="1200"/>
              <a:buFont typeface="Roboto Condensed Light"/>
              <a:buAutoNum type="arabicPeriod"/>
              <a:defRPr sz="1200">
                <a:solidFill>
                  <a:schemeClr val="accent3"/>
                </a:solidFill>
              </a:defRPr>
            </a:lvl7pPr>
            <a:lvl8pPr marL="3657600" lvl="7" indent="-304800" rtl="0">
              <a:spcBef>
                <a:spcPts val="0"/>
              </a:spcBef>
              <a:spcAft>
                <a:spcPts val="0"/>
              </a:spcAft>
              <a:buClr>
                <a:schemeClr val="accent3"/>
              </a:buClr>
              <a:buSzPts val="1200"/>
              <a:buFont typeface="Roboto Condensed Light"/>
              <a:buAutoNum type="alphaLcPeriod"/>
              <a:defRPr sz="1200">
                <a:solidFill>
                  <a:schemeClr val="accent3"/>
                </a:solidFill>
              </a:defRPr>
            </a:lvl8pPr>
            <a:lvl9pPr marL="4114800" lvl="8" indent="-304800" rtl="0">
              <a:spcBef>
                <a:spcPts val="0"/>
              </a:spcBef>
              <a:spcAft>
                <a:spcPts val="0"/>
              </a:spcAft>
              <a:buClr>
                <a:schemeClr val="accent3"/>
              </a:buClr>
              <a:buSzPts val="1200"/>
              <a:buFont typeface="Roboto Condensed Light"/>
              <a:buAutoNum type="romanLcPeriod"/>
              <a:defRPr sz="1200">
                <a:solidFill>
                  <a:schemeClr val="accent3"/>
                </a:solidFill>
              </a:defRPr>
            </a:lvl9pPr>
          </a:lstStyle>
          <a:p>
            <a:endParaRPr/>
          </a:p>
        </p:txBody>
      </p:sp>
      <p:sp>
        <p:nvSpPr>
          <p:cNvPr id="25" name="Google Shape;25;p4"/>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6" name="Google Shape;26;p4"/>
          <p:cNvPicPr preferRelativeResize="0"/>
          <p:nvPr/>
        </p:nvPicPr>
        <p:blipFill>
          <a:blip r:embed="rId2">
            <a:alphaModFix/>
          </a:blip>
          <a:stretch>
            <a:fillRect/>
          </a:stretch>
        </p:blipFill>
        <p:spPr>
          <a:xfrm rot="10250940">
            <a:off x="44950" y="-339851"/>
            <a:ext cx="738775" cy="1040501"/>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8301808" y="4004242"/>
            <a:ext cx="1253152" cy="1445369"/>
          </a:xfrm>
          <a:prstGeom prst="rect">
            <a:avLst/>
          </a:prstGeom>
          <a:noFill/>
          <a:ln>
            <a:noFill/>
          </a:ln>
        </p:spPr>
      </p:pic>
      <p:pic>
        <p:nvPicPr>
          <p:cNvPr id="28" name="Google Shape;28;p4"/>
          <p:cNvPicPr preferRelativeResize="0"/>
          <p:nvPr/>
        </p:nvPicPr>
        <p:blipFill>
          <a:blip r:embed="rId4">
            <a:alphaModFix/>
          </a:blip>
          <a:stretch>
            <a:fillRect/>
          </a:stretch>
        </p:blipFill>
        <p:spPr>
          <a:xfrm rot="1378964" flipH="1">
            <a:off x="8047571" y="4401249"/>
            <a:ext cx="766305" cy="89835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subTitle" idx="1"/>
          </p:nvPr>
        </p:nvSpPr>
        <p:spPr>
          <a:xfrm>
            <a:off x="1458776" y="3030100"/>
            <a:ext cx="29559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i="1">
                <a:solidFill>
                  <a:schemeClr val="dk2"/>
                </a:solidFill>
              </a:defRPr>
            </a:lvl1pPr>
            <a:lvl2pPr lvl="1" algn="ctr" rtl="0">
              <a:spcBef>
                <a:spcPts val="0"/>
              </a:spcBef>
              <a:spcAft>
                <a:spcPts val="0"/>
              </a:spcAft>
              <a:buNone/>
              <a:defRPr sz="2000" b="1" i="1">
                <a:solidFill>
                  <a:schemeClr val="dk2"/>
                </a:solidFill>
              </a:defRPr>
            </a:lvl2pPr>
            <a:lvl3pPr lvl="2" algn="ctr" rtl="0">
              <a:spcBef>
                <a:spcPts val="0"/>
              </a:spcBef>
              <a:spcAft>
                <a:spcPts val="0"/>
              </a:spcAft>
              <a:buNone/>
              <a:defRPr sz="2000" b="1" i="1">
                <a:solidFill>
                  <a:schemeClr val="dk2"/>
                </a:solidFill>
              </a:defRPr>
            </a:lvl3pPr>
            <a:lvl4pPr lvl="3" algn="ctr" rtl="0">
              <a:spcBef>
                <a:spcPts val="0"/>
              </a:spcBef>
              <a:spcAft>
                <a:spcPts val="0"/>
              </a:spcAft>
              <a:buNone/>
              <a:defRPr sz="2000" b="1" i="1">
                <a:solidFill>
                  <a:schemeClr val="dk2"/>
                </a:solidFill>
              </a:defRPr>
            </a:lvl4pPr>
            <a:lvl5pPr lvl="4" algn="ctr" rtl="0">
              <a:spcBef>
                <a:spcPts val="0"/>
              </a:spcBef>
              <a:spcAft>
                <a:spcPts val="0"/>
              </a:spcAft>
              <a:buNone/>
              <a:defRPr sz="2000" b="1" i="1">
                <a:solidFill>
                  <a:schemeClr val="dk2"/>
                </a:solidFill>
              </a:defRPr>
            </a:lvl5pPr>
            <a:lvl6pPr lvl="5" algn="ctr" rtl="0">
              <a:spcBef>
                <a:spcPts val="0"/>
              </a:spcBef>
              <a:spcAft>
                <a:spcPts val="0"/>
              </a:spcAft>
              <a:buNone/>
              <a:defRPr sz="2000" b="1" i="1">
                <a:solidFill>
                  <a:schemeClr val="dk2"/>
                </a:solidFill>
              </a:defRPr>
            </a:lvl6pPr>
            <a:lvl7pPr lvl="6" algn="ctr" rtl="0">
              <a:spcBef>
                <a:spcPts val="0"/>
              </a:spcBef>
              <a:spcAft>
                <a:spcPts val="0"/>
              </a:spcAft>
              <a:buNone/>
              <a:defRPr sz="2000" b="1" i="1">
                <a:solidFill>
                  <a:schemeClr val="dk2"/>
                </a:solidFill>
              </a:defRPr>
            </a:lvl7pPr>
            <a:lvl8pPr lvl="7" algn="ctr" rtl="0">
              <a:spcBef>
                <a:spcPts val="0"/>
              </a:spcBef>
              <a:spcAft>
                <a:spcPts val="0"/>
              </a:spcAft>
              <a:buNone/>
              <a:defRPr sz="2000" b="1" i="1">
                <a:solidFill>
                  <a:schemeClr val="dk2"/>
                </a:solidFill>
              </a:defRPr>
            </a:lvl8pPr>
            <a:lvl9pPr lvl="8" algn="ctr" rtl="0">
              <a:spcBef>
                <a:spcPts val="0"/>
              </a:spcBef>
              <a:spcAft>
                <a:spcPts val="0"/>
              </a:spcAft>
              <a:buNone/>
              <a:defRPr sz="2000" b="1" i="1">
                <a:solidFill>
                  <a:schemeClr val="dk2"/>
                </a:solidFill>
              </a:defRPr>
            </a:lvl9pPr>
          </a:lstStyle>
          <a:p>
            <a:endParaRPr/>
          </a:p>
        </p:txBody>
      </p:sp>
      <p:sp>
        <p:nvSpPr>
          <p:cNvPr id="31" name="Google Shape;31;p5"/>
          <p:cNvSpPr txBox="1">
            <a:spLocks noGrp="1"/>
          </p:cNvSpPr>
          <p:nvPr>
            <p:ph type="subTitle" idx="2"/>
          </p:nvPr>
        </p:nvSpPr>
        <p:spPr>
          <a:xfrm>
            <a:off x="1461275" y="3356450"/>
            <a:ext cx="2953500" cy="9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32" name="Google Shape;32;p5"/>
          <p:cNvSpPr txBox="1">
            <a:spLocks noGrp="1"/>
          </p:cNvSpPr>
          <p:nvPr>
            <p:ph type="subTitle" idx="3"/>
          </p:nvPr>
        </p:nvSpPr>
        <p:spPr>
          <a:xfrm>
            <a:off x="4729337" y="3030100"/>
            <a:ext cx="29559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i="1">
                <a:solidFill>
                  <a:schemeClr val="dk2"/>
                </a:solidFill>
              </a:defRPr>
            </a:lvl1pPr>
            <a:lvl2pPr lvl="1" algn="ctr" rtl="0">
              <a:spcBef>
                <a:spcPts val="0"/>
              </a:spcBef>
              <a:spcAft>
                <a:spcPts val="0"/>
              </a:spcAft>
              <a:buNone/>
              <a:defRPr sz="2000" b="1" i="1">
                <a:solidFill>
                  <a:schemeClr val="dk2"/>
                </a:solidFill>
              </a:defRPr>
            </a:lvl2pPr>
            <a:lvl3pPr lvl="2" algn="ctr" rtl="0">
              <a:spcBef>
                <a:spcPts val="0"/>
              </a:spcBef>
              <a:spcAft>
                <a:spcPts val="0"/>
              </a:spcAft>
              <a:buNone/>
              <a:defRPr sz="2000" b="1" i="1">
                <a:solidFill>
                  <a:schemeClr val="dk2"/>
                </a:solidFill>
              </a:defRPr>
            </a:lvl3pPr>
            <a:lvl4pPr lvl="3" algn="ctr" rtl="0">
              <a:spcBef>
                <a:spcPts val="0"/>
              </a:spcBef>
              <a:spcAft>
                <a:spcPts val="0"/>
              </a:spcAft>
              <a:buNone/>
              <a:defRPr sz="2000" b="1" i="1">
                <a:solidFill>
                  <a:schemeClr val="dk2"/>
                </a:solidFill>
              </a:defRPr>
            </a:lvl4pPr>
            <a:lvl5pPr lvl="4" algn="ctr" rtl="0">
              <a:spcBef>
                <a:spcPts val="0"/>
              </a:spcBef>
              <a:spcAft>
                <a:spcPts val="0"/>
              </a:spcAft>
              <a:buNone/>
              <a:defRPr sz="2000" b="1" i="1">
                <a:solidFill>
                  <a:schemeClr val="dk2"/>
                </a:solidFill>
              </a:defRPr>
            </a:lvl5pPr>
            <a:lvl6pPr lvl="5" algn="ctr" rtl="0">
              <a:spcBef>
                <a:spcPts val="0"/>
              </a:spcBef>
              <a:spcAft>
                <a:spcPts val="0"/>
              </a:spcAft>
              <a:buNone/>
              <a:defRPr sz="2000" b="1" i="1">
                <a:solidFill>
                  <a:schemeClr val="dk2"/>
                </a:solidFill>
              </a:defRPr>
            </a:lvl6pPr>
            <a:lvl7pPr lvl="6" algn="ctr" rtl="0">
              <a:spcBef>
                <a:spcPts val="0"/>
              </a:spcBef>
              <a:spcAft>
                <a:spcPts val="0"/>
              </a:spcAft>
              <a:buNone/>
              <a:defRPr sz="2000" b="1" i="1">
                <a:solidFill>
                  <a:schemeClr val="dk2"/>
                </a:solidFill>
              </a:defRPr>
            </a:lvl7pPr>
            <a:lvl8pPr lvl="7" algn="ctr" rtl="0">
              <a:spcBef>
                <a:spcPts val="0"/>
              </a:spcBef>
              <a:spcAft>
                <a:spcPts val="0"/>
              </a:spcAft>
              <a:buNone/>
              <a:defRPr sz="2000" b="1" i="1">
                <a:solidFill>
                  <a:schemeClr val="dk2"/>
                </a:solidFill>
              </a:defRPr>
            </a:lvl8pPr>
            <a:lvl9pPr lvl="8" algn="ctr" rtl="0">
              <a:spcBef>
                <a:spcPts val="0"/>
              </a:spcBef>
              <a:spcAft>
                <a:spcPts val="0"/>
              </a:spcAft>
              <a:buNone/>
              <a:defRPr sz="2000" b="1" i="1">
                <a:solidFill>
                  <a:schemeClr val="dk2"/>
                </a:solidFill>
              </a:defRPr>
            </a:lvl9pPr>
          </a:lstStyle>
          <a:p>
            <a:endParaRPr/>
          </a:p>
        </p:txBody>
      </p:sp>
      <p:sp>
        <p:nvSpPr>
          <p:cNvPr id="33" name="Google Shape;33;p5"/>
          <p:cNvSpPr txBox="1">
            <a:spLocks noGrp="1"/>
          </p:cNvSpPr>
          <p:nvPr>
            <p:ph type="subTitle" idx="4"/>
          </p:nvPr>
        </p:nvSpPr>
        <p:spPr>
          <a:xfrm>
            <a:off x="4732425" y="3356450"/>
            <a:ext cx="2949600" cy="9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34" name="Google Shape;34;p5"/>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5" name="Google Shape;35;p5"/>
          <p:cNvPicPr preferRelativeResize="0"/>
          <p:nvPr/>
        </p:nvPicPr>
        <p:blipFill>
          <a:blip r:embed="rId2">
            <a:alphaModFix/>
          </a:blip>
          <a:stretch>
            <a:fillRect/>
          </a:stretch>
        </p:blipFill>
        <p:spPr>
          <a:xfrm rot="1058409">
            <a:off x="-114981" y="3001735"/>
            <a:ext cx="681780" cy="799265"/>
          </a:xfrm>
          <a:prstGeom prst="rect">
            <a:avLst/>
          </a:prstGeom>
          <a:noFill/>
          <a:ln>
            <a:noFill/>
          </a:ln>
        </p:spPr>
      </p:pic>
      <p:sp>
        <p:nvSpPr>
          <p:cNvPr id="36" name="Google Shape;36;p5"/>
          <p:cNvSpPr/>
          <p:nvPr/>
        </p:nvSpPr>
        <p:spPr>
          <a:xfrm flipH="1">
            <a:off x="58" y="4684902"/>
            <a:ext cx="9144142" cy="458624"/>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5"/>
          <p:cNvPicPr preferRelativeResize="0"/>
          <p:nvPr/>
        </p:nvPicPr>
        <p:blipFill>
          <a:blip r:embed="rId3">
            <a:alphaModFix/>
          </a:blip>
          <a:stretch>
            <a:fillRect/>
          </a:stretch>
        </p:blipFill>
        <p:spPr>
          <a:xfrm rot="8424069" flipH="1">
            <a:off x="-830586" y="3523975"/>
            <a:ext cx="1740569" cy="1545802"/>
          </a:xfrm>
          <a:prstGeom prst="rect">
            <a:avLst/>
          </a:prstGeom>
          <a:noFill/>
          <a:ln>
            <a:noFill/>
          </a:ln>
        </p:spPr>
      </p:pic>
      <p:pic>
        <p:nvPicPr>
          <p:cNvPr id="38" name="Google Shape;38;p5"/>
          <p:cNvPicPr preferRelativeResize="0"/>
          <p:nvPr/>
        </p:nvPicPr>
        <p:blipFill>
          <a:blip r:embed="rId3">
            <a:alphaModFix/>
          </a:blip>
          <a:stretch>
            <a:fillRect/>
          </a:stretch>
        </p:blipFill>
        <p:spPr>
          <a:xfrm rot="9407651" flipH="1">
            <a:off x="8154842" y="251104"/>
            <a:ext cx="1986090" cy="1763840"/>
          </a:xfrm>
          <a:prstGeom prst="rect">
            <a:avLst/>
          </a:prstGeom>
          <a:noFill/>
          <a:ln>
            <a:noFill/>
          </a:ln>
        </p:spPr>
      </p:pic>
      <p:pic>
        <p:nvPicPr>
          <p:cNvPr id="39" name="Google Shape;39;p5"/>
          <p:cNvPicPr preferRelativeResize="0"/>
          <p:nvPr/>
        </p:nvPicPr>
        <p:blipFill>
          <a:blip r:embed="rId4">
            <a:alphaModFix/>
          </a:blip>
          <a:stretch>
            <a:fillRect/>
          </a:stretch>
        </p:blipFill>
        <p:spPr>
          <a:xfrm rot="4468951">
            <a:off x="-24600" y="4349228"/>
            <a:ext cx="1215509" cy="1401968"/>
          </a:xfrm>
          <a:prstGeom prst="rect">
            <a:avLst/>
          </a:prstGeom>
          <a:noFill/>
          <a:ln>
            <a:noFill/>
          </a:ln>
        </p:spPr>
      </p:pic>
      <p:pic>
        <p:nvPicPr>
          <p:cNvPr id="40" name="Google Shape;40;p5"/>
          <p:cNvPicPr preferRelativeResize="0"/>
          <p:nvPr/>
        </p:nvPicPr>
        <p:blipFill>
          <a:blip r:embed="rId5">
            <a:alphaModFix/>
          </a:blip>
          <a:stretch>
            <a:fillRect/>
          </a:stretch>
        </p:blipFill>
        <p:spPr>
          <a:xfrm rot="2335978">
            <a:off x="128568" y="953580"/>
            <a:ext cx="996762" cy="324152"/>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8111254" y="4097984"/>
            <a:ext cx="747372" cy="243053"/>
          </a:xfrm>
          <a:prstGeom prst="rect">
            <a:avLst/>
          </a:prstGeom>
          <a:noFill/>
          <a:ln>
            <a:noFill/>
          </a:ln>
        </p:spPr>
      </p:pic>
      <p:pic>
        <p:nvPicPr>
          <p:cNvPr id="42" name="Google Shape;42;p5"/>
          <p:cNvPicPr preferRelativeResize="0"/>
          <p:nvPr/>
        </p:nvPicPr>
        <p:blipFill>
          <a:blip r:embed="rId5">
            <a:alphaModFix/>
          </a:blip>
          <a:stretch>
            <a:fillRect/>
          </a:stretch>
        </p:blipFill>
        <p:spPr>
          <a:xfrm rot="1375123">
            <a:off x="8559842" y="4858981"/>
            <a:ext cx="1176091" cy="38247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84846" y="245634"/>
            <a:ext cx="747372" cy="243053"/>
          </a:xfrm>
          <a:prstGeom prst="rect">
            <a:avLst/>
          </a:prstGeom>
          <a:noFill/>
          <a:ln>
            <a:noFill/>
          </a:ln>
        </p:spPr>
      </p:pic>
      <p:pic>
        <p:nvPicPr>
          <p:cNvPr id="44" name="Google Shape;44;p5"/>
          <p:cNvPicPr preferRelativeResize="0"/>
          <p:nvPr/>
        </p:nvPicPr>
        <p:blipFill>
          <a:blip r:embed="rId4">
            <a:alphaModFix/>
          </a:blip>
          <a:stretch>
            <a:fillRect/>
          </a:stretch>
        </p:blipFill>
        <p:spPr>
          <a:xfrm rot="-7650997">
            <a:off x="7872970" y="-712491"/>
            <a:ext cx="1386959" cy="15997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p:nvPr/>
        </p:nvSpPr>
        <p:spPr>
          <a:xfrm>
            <a:off x="50" y="4781551"/>
            <a:ext cx="9144142" cy="3619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48" name="Google Shape;48;p6"/>
          <p:cNvPicPr preferRelativeResize="0"/>
          <p:nvPr/>
        </p:nvPicPr>
        <p:blipFill>
          <a:blip r:embed="rId2">
            <a:alphaModFix/>
          </a:blip>
          <a:stretch>
            <a:fillRect/>
          </a:stretch>
        </p:blipFill>
        <p:spPr>
          <a:xfrm rot="1896921">
            <a:off x="8129043" y="3967095"/>
            <a:ext cx="1523039" cy="1756689"/>
          </a:xfrm>
          <a:prstGeom prst="rect">
            <a:avLst/>
          </a:prstGeom>
          <a:noFill/>
          <a:ln>
            <a:noFill/>
          </a:ln>
        </p:spPr>
      </p:pic>
      <p:pic>
        <p:nvPicPr>
          <p:cNvPr id="49" name="Google Shape;49;p6"/>
          <p:cNvPicPr preferRelativeResize="0"/>
          <p:nvPr/>
        </p:nvPicPr>
        <p:blipFill>
          <a:blip r:embed="rId3">
            <a:alphaModFix/>
          </a:blip>
          <a:stretch>
            <a:fillRect/>
          </a:stretch>
        </p:blipFill>
        <p:spPr>
          <a:xfrm rot="5399993" flipH="1">
            <a:off x="-419424" y="328152"/>
            <a:ext cx="847557" cy="1193720"/>
          </a:xfrm>
          <a:prstGeom prst="rect">
            <a:avLst/>
          </a:prstGeom>
          <a:noFill/>
          <a:ln>
            <a:noFill/>
          </a:ln>
        </p:spPr>
      </p:pic>
      <p:pic>
        <p:nvPicPr>
          <p:cNvPr id="50" name="Google Shape;50;p6"/>
          <p:cNvPicPr preferRelativeResize="0"/>
          <p:nvPr/>
        </p:nvPicPr>
        <p:blipFill>
          <a:blip r:embed="rId4">
            <a:alphaModFix/>
          </a:blip>
          <a:stretch>
            <a:fillRect/>
          </a:stretch>
        </p:blipFill>
        <p:spPr>
          <a:xfrm rot="6387320" flipH="1">
            <a:off x="-26230" y="-223612"/>
            <a:ext cx="782837" cy="9177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
  <p:cSld name="CUSTOM_1">
    <p:spTree>
      <p:nvGrpSpPr>
        <p:cNvPr id="1" name="Shape 115"/>
        <p:cNvGrpSpPr/>
        <p:nvPr/>
      </p:nvGrpSpPr>
      <p:grpSpPr>
        <a:xfrm>
          <a:off x="0" y="0"/>
          <a:ext cx="0" cy="0"/>
          <a:chOff x="0" y="0"/>
          <a:chExt cx="0" cy="0"/>
        </a:xfrm>
      </p:grpSpPr>
      <p:sp>
        <p:nvSpPr>
          <p:cNvPr id="116" name="Google Shape;116;p13"/>
          <p:cNvSpPr txBox="1">
            <a:spLocks noGrp="1"/>
          </p:cNvSpPr>
          <p:nvPr>
            <p:ph type="subTitle" idx="1"/>
          </p:nvPr>
        </p:nvSpPr>
        <p:spPr>
          <a:xfrm>
            <a:off x="1894798" y="1857388"/>
            <a:ext cx="24399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i="1">
                <a:solidFill>
                  <a:schemeClr val="dk2"/>
                </a:solidFill>
              </a:defRPr>
            </a:lvl1pPr>
            <a:lvl2pPr lvl="1" rtl="0">
              <a:spcBef>
                <a:spcPts val="0"/>
              </a:spcBef>
              <a:spcAft>
                <a:spcPts val="0"/>
              </a:spcAft>
              <a:buNone/>
              <a:defRPr sz="1800" b="1" i="1">
                <a:solidFill>
                  <a:schemeClr val="dk2"/>
                </a:solidFill>
              </a:defRPr>
            </a:lvl2pPr>
            <a:lvl3pPr lvl="2" rtl="0">
              <a:spcBef>
                <a:spcPts val="0"/>
              </a:spcBef>
              <a:spcAft>
                <a:spcPts val="0"/>
              </a:spcAft>
              <a:buNone/>
              <a:defRPr sz="1800" b="1" i="1">
                <a:solidFill>
                  <a:schemeClr val="dk2"/>
                </a:solidFill>
              </a:defRPr>
            </a:lvl3pPr>
            <a:lvl4pPr lvl="3" rtl="0">
              <a:spcBef>
                <a:spcPts val="0"/>
              </a:spcBef>
              <a:spcAft>
                <a:spcPts val="0"/>
              </a:spcAft>
              <a:buNone/>
              <a:defRPr sz="1800" b="1" i="1">
                <a:solidFill>
                  <a:schemeClr val="dk2"/>
                </a:solidFill>
              </a:defRPr>
            </a:lvl4pPr>
            <a:lvl5pPr lvl="4" rtl="0">
              <a:spcBef>
                <a:spcPts val="0"/>
              </a:spcBef>
              <a:spcAft>
                <a:spcPts val="0"/>
              </a:spcAft>
              <a:buNone/>
              <a:defRPr sz="1800" b="1" i="1">
                <a:solidFill>
                  <a:schemeClr val="dk2"/>
                </a:solidFill>
              </a:defRPr>
            </a:lvl5pPr>
            <a:lvl6pPr lvl="5" rtl="0">
              <a:spcBef>
                <a:spcPts val="0"/>
              </a:spcBef>
              <a:spcAft>
                <a:spcPts val="0"/>
              </a:spcAft>
              <a:buNone/>
              <a:defRPr sz="1800" b="1" i="1">
                <a:solidFill>
                  <a:schemeClr val="dk2"/>
                </a:solidFill>
              </a:defRPr>
            </a:lvl6pPr>
            <a:lvl7pPr lvl="6" rtl="0">
              <a:spcBef>
                <a:spcPts val="0"/>
              </a:spcBef>
              <a:spcAft>
                <a:spcPts val="0"/>
              </a:spcAft>
              <a:buNone/>
              <a:defRPr sz="1800" b="1" i="1">
                <a:solidFill>
                  <a:schemeClr val="dk2"/>
                </a:solidFill>
              </a:defRPr>
            </a:lvl7pPr>
            <a:lvl8pPr lvl="7" rtl="0">
              <a:spcBef>
                <a:spcPts val="0"/>
              </a:spcBef>
              <a:spcAft>
                <a:spcPts val="0"/>
              </a:spcAft>
              <a:buNone/>
              <a:defRPr sz="1800" b="1" i="1">
                <a:solidFill>
                  <a:schemeClr val="dk2"/>
                </a:solidFill>
              </a:defRPr>
            </a:lvl8pPr>
            <a:lvl9pPr lvl="8" rtl="0">
              <a:spcBef>
                <a:spcPts val="0"/>
              </a:spcBef>
              <a:spcAft>
                <a:spcPts val="0"/>
              </a:spcAft>
              <a:buNone/>
              <a:defRPr sz="1800" b="1" i="1">
                <a:solidFill>
                  <a:schemeClr val="dk2"/>
                </a:solidFill>
              </a:defRPr>
            </a:lvl9pPr>
          </a:lstStyle>
          <a:p>
            <a:endParaRPr/>
          </a:p>
        </p:txBody>
      </p:sp>
      <p:sp>
        <p:nvSpPr>
          <p:cNvPr id="117" name="Google Shape;117;p13"/>
          <p:cNvSpPr txBox="1">
            <a:spLocks noGrp="1"/>
          </p:cNvSpPr>
          <p:nvPr>
            <p:ph type="title" hasCustomPrompt="1"/>
          </p:nvPr>
        </p:nvSpPr>
        <p:spPr>
          <a:xfrm>
            <a:off x="972489" y="2088088"/>
            <a:ext cx="623100" cy="476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i="1">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a:spLocks noGrp="1"/>
          </p:cNvSpPr>
          <p:nvPr>
            <p:ph type="subTitle" idx="2"/>
          </p:nvPr>
        </p:nvSpPr>
        <p:spPr>
          <a:xfrm>
            <a:off x="1894798" y="2166283"/>
            <a:ext cx="2438700" cy="6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19" name="Google Shape;119;p13"/>
          <p:cNvSpPr txBox="1">
            <a:spLocks noGrp="1"/>
          </p:cNvSpPr>
          <p:nvPr>
            <p:ph type="title" idx="3" hasCustomPrompt="1"/>
          </p:nvPr>
        </p:nvSpPr>
        <p:spPr>
          <a:xfrm>
            <a:off x="4939864" y="2088088"/>
            <a:ext cx="623100" cy="476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i="1">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a:spLocks noGrp="1"/>
          </p:cNvSpPr>
          <p:nvPr>
            <p:ph type="title" idx="4" hasCustomPrompt="1"/>
          </p:nvPr>
        </p:nvSpPr>
        <p:spPr>
          <a:xfrm>
            <a:off x="972488" y="3514913"/>
            <a:ext cx="623100" cy="46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i="1">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a:spLocks noGrp="1"/>
          </p:cNvSpPr>
          <p:nvPr>
            <p:ph type="title" idx="5" hasCustomPrompt="1"/>
          </p:nvPr>
        </p:nvSpPr>
        <p:spPr>
          <a:xfrm>
            <a:off x="4939864" y="3514913"/>
            <a:ext cx="623100" cy="46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i="1">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a:spLocks noGrp="1"/>
          </p:cNvSpPr>
          <p:nvPr>
            <p:ph type="subTitle" idx="6"/>
          </p:nvPr>
        </p:nvSpPr>
        <p:spPr>
          <a:xfrm>
            <a:off x="5868000" y="1857388"/>
            <a:ext cx="24399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i="1">
                <a:solidFill>
                  <a:schemeClr val="dk2"/>
                </a:solidFill>
              </a:defRPr>
            </a:lvl1pPr>
            <a:lvl2pPr lvl="1" rtl="0">
              <a:spcBef>
                <a:spcPts val="0"/>
              </a:spcBef>
              <a:spcAft>
                <a:spcPts val="0"/>
              </a:spcAft>
              <a:buNone/>
              <a:defRPr sz="1800" b="1" i="1">
                <a:solidFill>
                  <a:schemeClr val="dk2"/>
                </a:solidFill>
              </a:defRPr>
            </a:lvl2pPr>
            <a:lvl3pPr lvl="2" rtl="0">
              <a:spcBef>
                <a:spcPts val="0"/>
              </a:spcBef>
              <a:spcAft>
                <a:spcPts val="0"/>
              </a:spcAft>
              <a:buNone/>
              <a:defRPr sz="1800" b="1" i="1">
                <a:solidFill>
                  <a:schemeClr val="dk2"/>
                </a:solidFill>
              </a:defRPr>
            </a:lvl3pPr>
            <a:lvl4pPr lvl="3" rtl="0">
              <a:spcBef>
                <a:spcPts val="0"/>
              </a:spcBef>
              <a:spcAft>
                <a:spcPts val="0"/>
              </a:spcAft>
              <a:buNone/>
              <a:defRPr sz="1800" b="1" i="1">
                <a:solidFill>
                  <a:schemeClr val="dk2"/>
                </a:solidFill>
              </a:defRPr>
            </a:lvl4pPr>
            <a:lvl5pPr lvl="4" rtl="0">
              <a:spcBef>
                <a:spcPts val="0"/>
              </a:spcBef>
              <a:spcAft>
                <a:spcPts val="0"/>
              </a:spcAft>
              <a:buNone/>
              <a:defRPr sz="1800" b="1" i="1">
                <a:solidFill>
                  <a:schemeClr val="dk2"/>
                </a:solidFill>
              </a:defRPr>
            </a:lvl5pPr>
            <a:lvl6pPr lvl="5" rtl="0">
              <a:spcBef>
                <a:spcPts val="0"/>
              </a:spcBef>
              <a:spcAft>
                <a:spcPts val="0"/>
              </a:spcAft>
              <a:buNone/>
              <a:defRPr sz="1800" b="1" i="1">
                <a:solidFill>
                  <a:schemeClr val="dk2"/>
                </a:solidFill>
              </a:defRPr>
            </a:lvl6pPr>
            <a:lvl7pPr lvl="6" rtl="0">
              <a:spcBef>
                <a:spcPts val="0"/>
              </a:spcBef>
              <a:spcAft>
                <a:spcPts val="0"/>
              </a:spcAft>
              <a:buNone/>
              <a:defRPr sz="1800" b="1" i="1">
                <a:solidFill>
                  <a:schemeClr val="dk2"/>
                </a:solidFill>
              </a:defRPr>
            </a:lvl7pPr>
            <a:lvl8pPr lvl="7" rtl="0">
              <a:spcBef>
                <a:spcPts val="0"/>
              </a:spcBef>
              <a:spcAft>
                <a:spcPts val="0"/>
              </a:spcAft>
              <a:buNone/>
              <a:defRPr sz="1800" b="1" i="1">
                <a:solidFill>
                  <a:schemeClr val="dk2"/>
                </a:solidFill>
              </a:defRPr>
            </a:lvl8pPr>
            <a:lvl9pPr lvl="8" rtl="0">
              <a:spcBef>
                <a:spcPts val="0"/>
              </a:spcBef>
              <a:spcAft>
                <a:spcPts val="0"/>
              </a:spcAft>
              <a:buNone/>
              <a:defRPr sz="1800" b="1" i="1">
                <a:solidFill>
                  <a:schemeClr val="dk2"/>
                </a:solidFill>
              </a:defRPr>
            </a:lvl9pPr>
          </a:lstStyle>
          <a:p>
            <a:endParaRPr/>
          </a:p>
        </p:txBody>
      </p:sp>
      <p:sp>
        <p:nvSpPr>
          <p:cNvPr id="123" name="Google Shape;123;p13"/>
          <p:cNvSpPr txBox="1">
            <a:spLocks noGrp="1"/>
          </p:cNvSpPr>
          <p:nvPr>
            <p:ph type="subTitle" idx="7"/>
          </p:nvPr>
        </p:nvSpPr>
        <p:spPr>
          <a:xfrm>
            <a:off x="5868000" y="2166283"/>
            <a:ext cx="2437500" cy="6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4" name="Google Shape;124;p13"/>
          <p:cNvSpPr txBox="1">
            <a:spLocks noGrp="1"/>
          </p:cNvSpPr>
          <p:nvPr>
            <p:ph type="subTitle" idx="8"/>
          </p:nvPr>
        </p:nvSpPr>
        <p:spPr>
          <a:xfrm>
            <a:off x="1894788" y="3297742"/>
            <a:ext cx="24399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i="1">
                <a:solidFill>
                  <a:schemeClr val="dk2"/>
                </a:solidFill>
              </a:defRPr>
            </a:lvl1pPr>
            <a:lvl2pPr lvl="1" rtl="0">
              <a:spcBef>
                <a:spcPts val="0"/>
              </a:spcBef>
              <a:spcAft>
                <a:spcPts val="0"/>
              </a:spcAft>
              <a:buNone/>
              <a:defRPr sz="1800" b="1" i="1">
                <a:solidFill>
                  <a:schemeClr val="dk2"/>
                </a:solidFill>
              </a:defRPr>
            </a:lvl2pPr>
            <a:lvl3pPr lvl="2" rtl="0">
              <a:spcBef>
                <a:spcPts val="0"/>
              </a:spcBef>
              <a:spcAft>
                <a:spcPts val="0"/>
              </a:spcAft>
              <a:buNone/>
              <a:defRPr sz="1800" b="1" i="1">
                <a:solidFill>
                  <a:schemeClr val="dk2"/>
                </a:solidFill>
              </a:defRPr>
            </a:lvl3pPr>
            <a:lvl4pPr lvl="3" rtl="0">
              <a:spcBef>
                <a:spcPts val="0"/>
              </a:spcBef>
              <a:spcAft>
                <a:spcPts val="0"/>
              </a:spcAft>
              <a:buNone/>
              <a:defRPr sz="1800" b="1" i="1">
                <a:solidFill>
                  <a:schemeClr val="dk2"/>
                </a:solidFill>
              </a:defRPr>
            </a:lvl4pPr>
            <a:lvl5pPr lvl="4" rtl="0">
              <a:spcBef>
                <a:spcPts val="0"/>
              </a:spcBef>
              <a:spcAft>
                <a:spcPts val="0"/>
              </a:spcAft>
              <a:buNone/>
              <a:defRPr sz="1800" b="1" i="1">
                <a:solidFill>
                  <a:schemeClr val="dk2"/>
                </a:solidFill>
              </a:defRPr>
            </a:lvl5pPr>
            <a:lvl6pPr lvl="5" rtl="0">
              <a:spcBef>
                <a:spcPts val="0"/>
              </a:spcBef>
              <a:spcAft>
                <a:spcPts val="0"/>
              </a:spcAft>
              <a:buNone/>
              <a:defRPr sz="1800" b="1" i="1">
                <a:solidFill>
                  <a:schemeClr val="dk2"/>
                </a:solidFill>
              </a:defRPr>
            </a:lvl6pPr>
            <a:lvl7pPr lvl="6" rtl="0">
              <a:spcBef>
                <a:spcPts val="0"/>
              </a:spcBef>
              <a:spcAft>
                <a:spcPts val="0"/>
              </a:spcAft>
              <a:buNone/>
              <a:defRPr sz="1800" b="1" i="1">
                <a:solidFill>
                  <a:schemeClr val="dk2"/>
                </a:solidFill>
              </a:defRPr>
            </a:lvl7pPr>
            <a:lvl8pPr lvl="7" rtl="0">
              <a:spcBef>
                <a:spcPts val="0"/>
              </a:spcBef>
              <a:spcAft>
                <a:spcPts val="0"/>
              </a:spcAft>
              <a:buNone/>
              <a:defRPr sz="1800" b="1" i="1">
                <a:solidFill>
                  <a:schemeClr val="dk2"/>
                </a:solidFill>
              </a:defRPr>
            </a:lvl8pPr>
            <a:lvl9pPr lvl="8" rtl="0">
              <a:spcBef>
                <a:spcPts val="0"/>
              </a:spcBef>
              <a:spcAft>
                <a:spcPts val="0"/>
              </a:spcAft>
              <a:buNone/>
              <a:defRPr sz="1800" b="1" i="1">
                <a:solidFill>
                  <a:schemeClr val="dk2"/>
                </a:solidFill>
              </a:defRPr>
            </a:lvl9pPr>
          </a:lstStyle>
          <a:p>
            <a:endParaRPr/>
          </a:p>
        </p:txBody>
      </p:sp>
      <p:sp>
        <p:nvSpPr>
          <p:cNvPr id="125" name="Google Shape;125;p13"/>
          <p:cNvSpPr txBox="1">
            <a:spLocks noGrp="1"/>
          </p:cNvSpPr>
          <p:nvPr>
            <p:ph type="subTitle" idx="9"/>
          </p:nvPr>
        </p:nvSpPr>
        <p:spPr>
          <a:xfrm>
            <a:off x="1896945" y="3606638"/>
            <a:ext cx="2437500" cy="6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6" name="Google Shape;126;p13"/>
          <p:cNvSpPr txBox="1">
            <a:spLocks noGrp="1"/>
          </p:cNvSpPr>
          <p:nvPr>
            <p:ph type="subTitle" idx="13"/>
          </p:nvPr>
        </p:nvSpPr>
        <p:spPr>
          <a:xfrm>
            <a:off x="5868000" y="3293766"/>
            <a:ext cx="24399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i="1">
                <a:solidFill>
                  <a:schemeClr val="dk2"/>
                </a:solidFill>
              </a:defRPr>
            </a:lvl1pPr>
            <a:lvl2pPr lvl="1" rtl="0">
              <a:spcBef>
                <a:spcPts val="0"/>
              </a:spcBef>
              <a:spcAft>
                <a:spcPts val="0"/>
              </a:spcAft>
              <a:buNone/>
              <a:defRPr sz="1800" b="1" i="1">
                <a:solidFill>
                  <a:schemeClr val="dk2"/>
                </a:solidFill>
              </a:defRPr>
            </a:lvl2pPr>
            <a:lvl3pPr lvl="2" rtl="0">
              <a:spcBef>
                <a:spcPts val="0"/>
              </a:spcBef>
              <a:spcAft>
                <a:spcPts val="0"/>
              </a:spcAft>
              <a:buNone/>
              <a:defRPr sz="1800" b="1" i="1">
                <a:solidFill>
                  <a:schemeClr val="dk2"/>
                </a:solidFill>
              </a:defRPr>
            </a:lvl3pPr>
            <a:lvl4pPr lvl="3" rtl="0">
              <a:spcBef>
                <a:spcPts val="0"/>
              </a:spcBef>
              <a:spcAft>
                <a:spcPts val="0"/>
              </a:spcAft>
              <a:buNone/>
              <a:defRPr sz="1800" b="1" i="1">
                <a:solidFill>
                  <a:schemeClr val="dk2"/>
                </a:solidFill>
              </a:defRPr>
            </a:lvl4pPr>
            <a:lvl5pPr lvl="4" rtl="0">
              <a:spcBef>
                <a:spcPts val="0"/>
              </a:spcBef>
              <a:spcAft>
                <a:spcPts val="0"/>
              </a:spcAft>
              <a:buNone/>
              <a:defRPr sz="1800" b="1" i="1">
                <a:solidFill>
                  <a:schemeClr val="dk2"/>
                </a:solidFill>
              </a:defRPr>
            </a:lvl5pPr>
            <a:lvl6pPr lvl="5" rtl="0">
              <a:spcBef>
                <a:spcPts val="0"/>
              </a:spcBef>
              <a:spcAft>
                <a:spcPts val="0"/>
              </a:spcAft>
              <a:buNone/>
              <a:defRPr sz="1800" b="1" i="1">
                <a:solidFill>
                  <a:schemeClr val="dk2"/>
                </a:solidFill>
              </a:defRPr>
            </a:lvl6pPr>
            <a:lvl7pPr lvl="6" rtl="0">
              <a:spcBef>
                <a:spcPts val="0"/>
              </a:spcBef>
              <a:spcAft>
                <a:spcPts val="0"/>
              </a:spcAft>
              <a:buNone/>
              <a:defRPr sz="1800" b="1" i="1">
                <a:solidFill>
                  <a:schemeClr val="dk2"/>
                </a:solidFill>
              </a:defRPr>
            </a:lvl7pPr>
            <a:lvl8pPr lvl="7" rtl="0">
              <a:spcBef>
                <a:spcPts val="0"/>
              </a:spcBef>
              <a:spcAft>
                <a:spcPts val="0"/>
              </a:spcAft>
              <a:buNone/>
              <a:defRPr sz="1800" b="1" i="1">
                <a:solidFill>
                  <a:schemeClr val="dk2"/>
                </a:solidFill>
              </a:defRPr>
            </a:lvl8pPr>
            <a:lvl9pPr lvl="8" rtl="0">
              <a:spcBef>
                <a:spcPts val="0"/>
              </a:spcBef>
              <a:spcAft>
                <a:spcPts val="0"/>
              </a:spcAft>
              <a:buNone/>
              <a:defRPr sz="1800" b="1" i="1">
                <a:solidFill>
                  <a:schemeClr val="dk2"/>
                </a:solidFill>
              </a:defRPr>
            </a:lvl9pPr>
          </a:lstStyle>
          <a:p>
            <a:endParaRPr/>
          </a:p>
        </p:txBody>
      </p:sp>
      <p:sp>
        <p:nvSpPr>
          <p:cNvPr id="127" name="Google Shape;127;p13"/>
          <p:cNvSpPr txBox="1">
            <a:spLocks noGrp="1"/>
          </p:cNvSpPr>
          <p:nvPr>
            <p:ph type="subTitle" idx="14"/>
          </p:nvPr>
        </p:nvSpPr>
        <p:spPr>
          <a:xfrm>
            <a:off x="5868000" y="3602663"/>
            <a:ext cx="2438700" cy="6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8" name="Google Shape;128;p13"/>
          <p:cNvSpPr txBox="1">
            <a:spLocks noGrp="1"/>
          </p:cNvSpPr>
          <p:nvPr>
            <p:ph type="title" idx="15"/>
          </p:nvPr>
        </p:nvSpPr>
        <p:spPr>
          <a:xfrm>
            <a:off x="720300" y="452325"/>
            <a:ext cx="7176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 name="Google Shape;129;p13"/>
          <p:cNvSpPr/>
          <p:nvPr/>
        </p:nvSpPr>
        <p:spPr>
          <a:xfrm>
            <a:off x="50" y="4713104"/>
            <a:ext cx="9144142" cy="422728"/>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3"/>
          <p:cNvPicPr preferRelativeResize="0"/>
          <p:nvPr/>
        </p:nvPicPr>
        <p:blipFill>
          <a:blip r:embed="rId2">
            <a:alphaModFix/>
          </a:blip>
          <a:stretch>
            <a:fillRect/>
          </a:stretch>
        </p:blipFill>
        <p:spPr>
          <a:xfrm>
            <a:off x="7057600" y="-1039025"/>
            <a:ext cx="3356050" cy="2820200"/>
          </a:xfrm>
          <a:prstGeom prst="rect">
            <a:avLst/>
          </a:prstGeom>
          <a:noFill/>
          <a:ln>
            <a:noFill/>
          </a:ln>
        </p:spPr>
      </p:pic>
      <p:pic>
        <p:nvPicPr>
          <p:cNvPr id="131" name="Google Shape;131;p13"/>
          <p:cNvPicPr preferRelativeResize="0"/>
          <p:nvPr/>
        </p:nvPicPr>
        <p:blipFill>
          <a:blip r:embed="rId3">
            <a:alphaModFix/>
          </a:blip>
          <a:stretch>
            <a:fillRect/>
          </a:stretch>
        </p:blipFill>
        <p:spPr>
          <a:xfrm rot="-2277127" flipH="1">
            <a:off x="-311731" y="4042534"/>
            <a:ext cx="1386958" cy="1599726"/>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9">
            <a:off x="6238953" y="-605753"/>
            <a:ext cx="1018033" cy="14338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_1">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2086725" y="3142375"/>
            <a:ext cx="4971300" cy="646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lvl1pPr>
            <a:lvl2pPr lvl="1" algn="ctr" rtl="0">
              <a:spcBef>
                <a:spcPts val="0"/>
              </a:spcBef>
              <a:spcAft>
                <a:spcPts val="0"/>
              </a:spcAft>
              <a:buNone/>
              <a:defRPr sz="3000" b="1"/>
            </a:lvl2pPr>
            <a:lvl3pPr lvl="2" algn="ctr" rtl="0">
              <a:spcBef>
                <a:spcPts val="0"/>
              </a:spcBef>
              <a:spcAft>
                <a:spcPts val="0"/>
              </a:spcAft>
              <a:buNone/>
              <a:defRPr sz="3000" b="1"/>
            </a:lvl3pPr>
            <a:lvl4pPr lvl="3" algn="ctr" rtl="0">
              <a:spcBef>
                <a:spcPts val="0"/>
              </a:spcBef>
              <a:spcAft>
                <a:spcPts val="0"/>
              </a:spcAft>
              <a:buNone/>
              <a:defRPr sz="3000" b="1"/>
            </a:lvl4pPr>
            <a:lvl5pPr lvl="4" algn="ctr" rtl="0">
              <a:spcBef>
                <a:spcPts val="0"/>
              </a:spcBef>
              <a:spcAft>
                <a:spcPts val="0"/>
              </a:spcAft>
              <a:buNone/>
              <a:defRPr sz="3000" b="1"/>
            </a:lvl5pPr>
            <a:lvl6pPr lvl="5" algn="ctr" rtl="0">
              <a:spcBef>
                <a:spcPts val="0"/>
              </a:spcBef>
              <a:spcAft>
                <a:spcPts val="0"/>
              </a:spcAft>
              <a:buNone/>
              <a:defRPr sz="3000" b="1"/>
            </a:lvl6pPr>
            <a:lvl7pPr lvl="6" algn="ctr" rtl="0">
              <a:spcBef>
                <a:spcPts val="0"/>
              </a:spcBef>
              <a:spcAft>
                <a:spcPts val="0"/>
              </a:spcAft>
              <a:buNone/>
              <a:defRPr sz="3000" b="1"/>
            </a:lvl7pPr>
            <a:lvl8pPr lvl="7" algn="ctr" rtl="0">
              <a:spcBef>
                <a:spcPts val="0"/>
              </a:spcBef>
              <a:spcAft>
                <a:spcPts val="0"/>
              </a:spcAft>
              <a:buNone/>
              <a:defRPr sz="3000" b="1"/>
            </a:lvl8pPr>
            <a:lvl9pPr lvl="8" algn="ctr" rtl="0">
              <a:spcBef>
                <a:spcPts val="0"/>
              </a:spcBef>
              <a:spcAft>
                <a:spcPts val="0"/>
              </a:spcAft>
              <a:buNone/>
              <a:defRPr sz="3000" b="1"/>
            </a:lvl9pPr>
          </a:lstStyle>
          <a:p>
            <a:endParaRPr/>
          </a:p>
        </p:txBody>
      </p:sp>
      <p:sp>
        <p:nvSpPr>
          <p:cNvPr id="135" name="Google Shape;135;p14"/>
          <p:cNvSpPr txBox="1">
            <a:spLocks noGrp="1"/>
          </p:cNvSpPr>
          <p:nvPr>
            <p:ph type="subTitle" idx="1"/>
          </p:nvPr>
        </p:nvSpPr>
        <p:spPr>
          <a:xfrm>
            <a:off x="2085975" y="1354638"/>
            <a:ext cx="4971900" cy="1662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b="1"/>
            </a:lvl2pPr>
            <a:lvl3pPr lvl="2" algn="ctr" rtl="0">
              <a:spcBef>
                <a:spcPts val="0"/>
              </a:spcBef>
              <a:spcAft>
                <a:spcPts val="0"/>
              </a:spcAft>
              <a:buNone/>
              <a:defRPr sz="2400" b="1"/>
            </a:lvl3pPr>
            <a:lvl4pPr lvl="3" algn="ctr" rtl="0">
              <a:spcBef>
                <a:spcPts val="0"/>
              </a:spcBef>
              <a:spcAft>
                <a:spcPts val="0"/>
              </a:spcAft>
              <a:buNone/>
              <a:defRPr sz="2400" b="1"/>
            </a:lvl4pPr>
            <a:lvl5pPr lvl="4" algn="ctr" rtl="0">
              <a:spcBef>
                <a:spcPts val="0"/>
              </a:spcBef>
              <a:spcAft>
                <a:spcPts val="0"/>
              </a:spcAft>
              <a:buNone/>
              <a:defRPr sz="2400" b="1"/>
            </a:lvl5pPr>
            <a:lvl6pPr lvl="5" algn="ctr" rtl="0">
              <a:spcBef>
                <a:spcPts val="0"/>
              </a:spcBef>
              <a:spcAft>
                <a:spcPts val="0"/>
              </a:spcAft>
              <a:buNone/>
              <a:defRPr sz="2400" b="1"/>
            </a:lvl6pPr>
            <a:lvl7pPr lvl="6" algn="ctr" rtl="0">
              <a:spcBef>
                <a:spcPts val="0"/>
              </a:spcBef>
              <a:spcAft>
                <a:spcPts val="0"/>
              </a:spcAft>
              <a:buNone/>
              <a:defRPr sz="2400" b="1"/>
            </a:lvl7pPr>
            <a:lvl8pPr lvl="7" algn="ctr" rtl="0">
              <a:spcBef>
                <a:spcPts val="0"/>
              </a:spcBef>
              <a:spcAft>
                <a:spcPts val="0"/>
              </a:spcAft>
              <a:buNone/>
              <a:defRPr sz="2400" b="1"/>
            </a:lvl8pPr>
            <a:lvl9pPr lvl="8" algn="ctr" rtl="0">
              <a:spcBef>
                <a:spcPts val="0"/>
              </a:spcBef>
              <a:spcAft>
                <a:spcPts val="0"/>
              </a:spcAft>
              <a:buNone/>
              <a:defRPr sz="2400" b="1"/>
            </a:lvl9pPr>
          </a:lstStyle>
          <a:p>
            <a:endParaRPr/>
          </a:p>
        </p:txBody>
      </p:sp>
      <p:sp>
        <p:nvSpPr>
          <p:cNvPr id="136" name="Google Shape;136;p14"/>
          <p:cNvSpPr/>
          <p:nvPr/>
        </p:nvSpPr>
        <p:spPr>
          <a:xfrm>
            <a:off x="58" y="4543416"/>
            <a:ext cx="9144142" cy="60008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rot="10800000">
            <a:off x="58" y="-9"/>
            <a:ext cx="9144142" cy="60008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4"/>
          <p:cNvGrpSpPr/>
          <p:nvPr/>
        </p:nvGrpSpPr>
        <p:grpSpPr>
          <a:xfrm>
            <a:off x="6668323" y="2583819"/>
            <a:ext cx="3029216" cy="3004406"/>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rot="5172484" flipH="1">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614224" y="-1024634"/>
            <a:ext cx="3777681" cy="3731916"/>
            <a:chOff x="395551" y="-262634"/>
            <a:chExt cx="3777681" cy="3731916"/>
          </a:xfrm>
        </p:grpSpPr>
        <p:pic>
          <p:nvPicPr>
            <p:cNvPr id="144" name="Google Shape;144;p14"/>
            <p:cNvPicPr preferRelativeResize="0"/>
            <p:nvPr/>
          </p:nvPicPr>
          <p:blipFill>
            <a:blip r:embed="rId2">
              <a:alphaModFix/>
            </a:blip>
            <a:stretch>
              <a:fillRect/>
            </a:stretch>
          </p:blipFill>
          <p:spPr>
            <a:xfrm rot="-4265453" flipH="1">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rot="-5400000" flipH="1">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rot="-1867234" flipH="1">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rot="-6306671" flipH="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rot="-9823372" flipH="1">
            <a:off x="7492641" y="248220"/>
            <a:ext cx="1380599" cy="448964"/>
          </a:xfrm>
          <a:prstGeom prst="rect">
            <a:avLst/>
          </a:prstGeom>
          <a:noFill/>
          <a:ln>
            <a:noFill/>
          </a:ln>
        </p:spPr>
      </p:pic>
      <p:pic>
        <p:nvPicPr>
          <p:cNvPr id="150" name="Google Shape;150;p14"/>
          <p:cNvPicPr preferRelativeResize="0"/>
          <p:nvPr/>
        </p:nvPicPr>
        <p:blipFill>
          <a:blip r:embed="rId2">
            <a:alphaModFix/>
          </a:blip>
          <a:stretch>
            <a:fillRect/>
          </a:stretch>
        </p:blipFill>
        <p:spPr>
          <a:xfrm rot="-2063656">
            <a:off x="-377830" y="4555372"/>
            <a:ext cx="944213" cy="3070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TITLE_AND_TWO_COLUMNS_1_1">
    <p:spTree>
      <p:nvGrpSpPr>
        <p:cNvPr id="1" name="Shape 176"/>
        <p:cNvGrpSpPr/>
        <p:nvPr/>
      </p:nvGrpSpPr>
      <p:grpSpPr>
        <a:xfrm>
          <a:off x="0" y="0"/>
          <a:ext cx="0" cy="0"/>
          <a:chOff x="0" y="0"/>
          <a:chExt cx="0" cy="0"/>
        </a:xfrm>
      </p:grpSpPr>
      <p:sp>
        <p:nvSpPr>
          <p:cNvPr id="177" name="Google Shape;177;p17"/>
          <p:cNvSpPr txBox="1">
            <a:spLocks noGrp="1"/>
          </p:cNvSpPr>
          <p:nvPr>
            <p:ph type="subTitle" idx="1"/>
          </p:nvPr>
        </p:nvSpPr>
        <p:spPr>
          <a:xfrm>
            <a:off x="1605425" y="1764487"/>
            <a:ext cx="25137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i="1">
                <a:solidFill>
                  <a:schemeClr val="dk2"/>
                </a:solidFill>
              </a:defRPr>
            </a:lvl1pPr>
            <a:lvl2pPr lvl="1" algn="ctr" rtl="0">
              <a:spcBef>
                <a:spcPts val="0"/>
              </a:spcBef>
              <a:spcAft>
                <a:spcPts val="0"/>
              </a:spcAft>
              <a:buNone/>
              <a:defRPr sz="2000" b="1" i="1">
                <a:solidFill>
                  <a:schemeClr val="dk2"/>
                </a:solidFill>
              </a:defRPr>
            </a:lvl2pPr>
            <a:lvl3pPr lvl="2" algn="ctr" rtl="0">
              <a:spcBef>
                <a:spcPts val="0"/>
              </a:spcBef>
              <a:spcAft>
                <a:spcPts val="0"/>
              </a:spcAft>
              <a:buNone/>
              <a:defRPr sz="2000" b="1" i="1">
                <a:solidFill>
                  <a:schemeClr val="dk2"/>
                </a:solidFill>
              </a:defRPr>
            </a:lvl3pPr>
            <a:lvl4pPr lvl="3" algn="ctr" rtl="0">
              <a:spcBef>
                <a:spcPts val="0"/>
              </a:spcBef>
              <a:spcAft>
                <a:spcPts val="0"/>
              </a:spcAft>
              <a:buNone/>
              <a:defRPr sz="2000" b="1" i="1">
                <a:solidFill>
                  <a:schemeClr val="dk2"/>
                </a:solidFill>
              </a:defRPr>
            </a:lvl4pPr>
            <a:lvl5pPr lvl="4" algn="ctr" rtl="0">
              <a:spcBef>
                <a:spcPts val="0"/>
              </a:spcBef>
              <a:spcAft>
                <a:spcPts val="0"/>
              </a:spcAft>
              <a:buNone/>
              <a:defRPr sz="2000" b="1" i="1">
                <a:solidFill>
                  <a:schemeClr val="dk2"/>
                </a:solidFill>
              </a:defRPr>
            </a:lvl5pPr>
            <a:lvl6pPr lvl="5" algn="ctr" rtl="0">
              <a:spcBef>
                <a:spcPts val="0"/>
              </a:spcBef>
              <a:spcAft>
                <a:spcPts val="0"/>
              </a:spcAft>
              <a:buNone/>
              <a:defRPr sz="2000" b="1" i="1">
                <a:solidFill>
                  <a:schemeClr val="dk2"/>
                </a:solidFill>
              </a:defRPr>
            </a:lvl6pPr>
            <a:lvl7pPr lvl="6" algn="ctr" rtl="0">
              <a:spcBef>
                <a:spcPts val="0"/>
              </a:spcBef>
              <a:spcAft>
                <a:spcPts val="0"/>
              </a:spcAft>
              <a:buNone/>
              <a:defRPr sz="2000" b="1" i="1">
                <a:solidFill>
                  <a:schemeClr val="dk2"/>
                </a:solidFill>
              </a:defRPr>
            </a:lvl7pPr>
            <a:lvl8pPr lvl="7" algn="ctr" rtl="0">
              <a:spcBef>
                <a:spcPts val="0"/>
              </a:spcBef>
              <a:spcAft>
                <a:spcPts val="0"/>
              </a:spcAft>
              <a:buNone/>
              <a:defRPr sz="2000" b="1" i="1">
                <a:solidFill>
                  <a:schemeClr val="dk2"/>
                </a:solidFill>
              </a:defRPr>
            </a:lvl8pPr>
            <a:lvl9pPr lvl="8" algn="ctr" rtl="0">
              <a:spcBef>
                <a:spcPts val="0"/>
              </a:spcBef>
              <a:spcAft>
                <a:spcPts val="0"/>
              </a:spcAft>
              <a:buNone/>
              <a:defRPr sz="2000" b="1" i="1">
                <a:solidFill>
                  <a:schemeClr val="dk2"/>
                </a:solidFill>
              </a:defRPr>
            </a:lvl9pPr>
          </a:lstStyle>
          <a:p>
            <a:endParaRPr/>
          </a:p>
        </p:txBody>
      </p:sp>
      <p:sp>
        <p:nvSpPr>
          <p:cNvPr id="178" name="Google Shape;178;p17"/>
          <p:cNvSpPr txBox="1">
            <a:spLocks noGrp="1"/>
          </p:cNvSpPr>
          <p:nvPr>
            <p:ph type="subTitle" idx="2"/>
          </p:nvPr>
        </p:nvSpPr>
        <p:spPr>
          <a:xfrm>
            <a:off x="1605425" y="2073853"/>
            <a:ext cx="25137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79" name="Google Shape;179;p17"/>
          <p:cNvSpPr txBox="1">
            <a:spLocks noGrp="1"/>
          </p:cNvSpPr>
          <p:nvPr>
            <p:ph type="subTitle" idx="3"/>
          </p:nvPr>
        </p:nvSpPr>
        <p:spPr>
          <a:xfrm>
            <a:off x="5024900" y="1762416"/>
            <a:ext cx="25137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i="1">
                <a:solidFill>
                  <a:schemeClr val="dk2"/>
                </a:solidFill>
              </a:defRPr>
            </a:lvl1pPr>
            <a:lvl2pPr lvl="1" algn="ctr" rtl="0">
              <a:spcBef>
                <a:spcPts val="0"/>
              </a:spcBef>
              <a:spcAft>
                <a:spcPts val="0"/>
              </a:spcAft>
              <a:buNone/>
              <a:defRPr sz="2000" b="1" i="1">
                <a:solidFill>
                  <a:schemeClr val="dk2"/>
                </a:solidFill>
              </a:defRPr>
            </a:lvl2pPr>
            <a:lvl3pPr lvl="2" algn="ctr" rtl="0">
              <a:spcBef>
                <a:spcPts val="0"/>
              </a:spcBef>
              <a:spcAft>
                <a:spcPts val="0"/>
              </a:spcAft>
              <a:buNone/>
              <a:defRPr sz="2000" b="1" i="1">
                <a:solidFill>
                  <a:schemeClr val="dk2"/>
                </a:solidFill>
              </a:defRPr>
            </a:lvl3pPr>
            <a:lvl4pPr lvl="3" algn="ctr" rtl="0">
              <a:spcBef>
                <a:spcPts val="0"/>
              </a:spcBef>
              <a:spcAft>
                <a:spcPts val="0"/>
              </a:spcAft>
              <a:buNone/>
              <a:defRPr sz="2000" b="1" i="1">
                <a:solidFill>
                  <a:schemeClr val="dk2"/>
                </a:solidFill>
              </a:defRPr>
            </a:lvl4pPr>
            <a:lvl5pPr lvl="4" algn="ctr" rtl="0">
              <a:spcBef>
                <a:spcPts val="0"/>
              </a:spcBef>
              <a:spcAft>
                <a:spcPts val="0"/>
              </a:spcAft>
              <a:buNone/>
              <a:defRPr sz="2000" b="1" i="1">
                <a:solidFill>
                  <a:schemeClr val="dk2"/>
                </a:solidFill>
              </a:defRPr>
            </a:lvl5pPr>
            <a:lvl6pPr lvl="5" algn="ctr" rtl="0">
              <a:spcBef>
                <a:spcPts val="0"/>
              </a:spcBef>
              <a:spcAft>
                <a:spcPts val="0"/>
              </a:spcAft>
              <a:buNone/>
              <a:defRPr sz="2000" b="1" i="1">
                <a:solidFill>
                  <a:schemeClr val="dk2"/>
                </a:solidFill>
              </a:defRPr>
            </a:lvl6pPr>
            <a:lvl7pPr lvl="6" algn="ctr" rtl="0">
              <a:spcBef>
                <a:spcPts val="0"/>
              </a:spcBef>
              <a:spcAft>
                <a:spcPts val="0"/>
              </a:spcAft>
              <a:buNone/>
              <a:defRPr sz="2000" b="1" i="1">
                <a:solidFill>
                  <a:schemeClr val="dk2"/>
                </a:solidFill>
              </a:defRPr>
            </a:lvl7pPr>
            <a:lvl8pPr lvl="7" algn="ctr" rtl="0">
              <a:spcBef>
                <a:spcPts val="0"/>
              </a:spcBef>
              <a:spcAft>
                <a:spcPts val="0"/>
              </a:spcAft>
              <a:buNone/>
              <a:defRPr sz="2000" b="1" i="1">
                <a:solidFill>
                  <a:schemeClr val="dk2"/>
                </a:solidFill>
              </a:defRPr>
            </a:lvl8pPr>
            <a:lvl9pPr lvl="8" algn="ctr" rtl="0">
              <a:spcBef>
                <a:spcPts val="0"/>
              </a:spcBef>
              <a:spcAft>
                <a:spcPts val="0"/>
              </a:spcAft>
              <a:buNone/>
              <a:defRPr sz="2000" b="1" i="1">
                <a:solidFill>
                  <a:schemeClr val="dk2"/>
                </a:solidFill>
              </a:defRPr>
            </a:lvl9pPr>
          </a:lstStyle>
          <a:p>
            <a:endParaRPr/>
          </a:p>
        </p:txBody>
      </p:sp>
      <p:sp>
        <p:nvSpPr>
          <p:cNvPr id="180" name="Google Shape;180;p17"/>
          <p:cNvSpPr txBox="1">
            <a:spLocks noGrp="1"/>
          </p:cNvSpPr>
          <p:nvPr>
            <p:ph type="subTitle" idx="4"/>
          </p:nvPr>
        </p:nvSpPr>
        <p:spPr>
          <a:xfrm>
            <a:off x="5024900" y="2073620"/>
            <a:ext cx="25137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81" name="Google Shape;181;p17"/>
          <p:cNvSpPr txBox="1">
            <a:spLocks noGrp="1"/>
          </p:cNvSpPr>
          <p:nvPr>
            <p:ph type="subTitle" idx="5"/>
          </p:nvPr>
        </p:nvSpPr>
        <p:spPr>
          <a:xfrm>
            <a:off x="3315150" y="3369732"/>
            <a:ext cx="25137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i="1">
                <a:solidFill>
                  <a:schemeClr val="dk2"/>
                </a:solidFill>
              </a:defRPr>
            </a:lvl1pPr>
            <a:lvl2pPr lvl="1" algn="ctr" rtl="0">
              <a:spcBef>
                <a:spcPts val="0"/>
              </a:spcBef>
              <a:spcAft>
                <a:spcPts val="0"/>
              </a:spcAft>
              <a:buNone/>
              <a:defRPr sz="2000" b="1" i="1">
                <a:solidFill>
                  <a:schemeClr val="dk2"/>
                </a:solidFill>
              </a:defRPr>
            </a:lvl2pPr>
            <a:lvl3pPr lvl="2" algn="ctr" rtl="0">
              <a:spcBef>
                <a:spcPts val="0"/>
              </a:spcBef>
              <a:spcAft>
                <a:spcPts val="0"/>
              </a:spcAft>
              <a:buNone/>
              <a:defRPr sz="2000" b="1" i="1">
                <a:solidFill>
                  <a:schemeClr val="dk2"/>
                </a:solidFill>
              </a:defRPr>
            </a:lvl3pPr>
            <a:lvl4pPr lvl="3" algn="ctr" rtl="0">
              <a:spcBef>
                <a:spcPts val="0"/>
              </a:spcBef>
              <a:spcAft>
                <a:spcPts val="0"/>
              </a:spcAft>
              <a:buNone/>
              <a:defRPr sz="2000" b="1" i="1">
                <a:solidFill>
                  <a:schemeClr val="dk2"/>
                </a:solidFill>
              </a:defRPr>
            </a:lvl4pPr>
            <a:lvl5pPr lvl="4" algn="ctr" rtl="0">
              <a:spcBef>
                <a:spcPts val="0"/>
              </a:spcBef>
              <a:spcAft>
                <a:spcPts val="0"/>
              </a:spcAft>
              <a:buNone/>
              <a:defRPr sz="2000" b="1" i="1">
                <a:solidFill>
                  <a:schemeClr val="dk2"/>
                </a:solidFill>
              </a:defRPr>
            </a:lvl5pPr>
            <a:lvl6pPr lvl="5" algn="ctr" rtl="0">
              <a:spcBef>
                <a:spcPts val="0"/>
              </a:spcBef>
              <a:spcAft>
                <a:spcPts val="0"/>
              </a:spcAft>
              <a:buNone/>
              <a:defRPr sz="2000" b="1" i="1">
                <a:solidFill>
                  <a:schemeClr val="dk2"/>
                </a:solidFill>
              </a:defRPr>
            </a:lvl6pPr>
            <a:lvl7pPr lvl="6" algn="ctr" rtl="0">
              <a:spcBef>
                <a:spcPts val="0"/>
              </a:spcBef>
              <a:spcAft>
                <a:spcPts val="0"/>
              </a:spcAft>
              <a:buNone/>
              <a:defRPr sz="2000" b="1" i="1">
                <a:solidFill>
                  <a:schemeClr val="dk2"/>
                </a:solidFill>
              </a:defRPr>
            </a:lvl7pPr>
            <a:lvl8pPr lvl="7" algn="ctr" rtl="0">
              <a:spcBef>
                <a:spcPts val="0"/>
              </a:spcBef>
              <a:spcAft>
                <a:spcPts val="0"/>
              </a:spcAft>
              <a:buNone/>
              <a:defRPr sz="2000" b="1" i="1">
                <a:solidFill>
                  <a:schemeClr val="dk2"/>
                </a:solidFill>
              </a:defRPr>
            </a:lvl8pPr>
            <a:lvl9pPr lvl="8" algn="ctr" rtl="0">
              <a:spcBef>
                <a:spcPts val="0"/>
              </a:spcBef>
              <a:spcAft>
                <a:spcPts val="0"/>
              </a:spcAft>
              <a:buNone/>
              <a:defRPr sz="2000" b="1" i="1">
                <a:solidFill>
                  <a:schemeClr val="dk2"/>
                </a:solidFill>
              </a:defRPr>
            </a:lvl9pPr>
          </a:lstStyle>
          <a:p>
            <a:endParaRPr/>
          </a:p>
        </p:txBody>
      </p:sp>
      <p:sp>
        <p:nvSpPr>
          <p:cNvPr id="182" name="Google Shape;182;p17"/>
          <p:cNvSpPr txBox="1">
            <a:spLocks noGrp="1"/>
          </p:cNvSpPr>
          <p:nvPr>
            <p:ph type="subTitle" idx="6"/>
          </p:nvPr>
        </p:nvSpPr>
        <p:spPr>
          <a:xfrm>
            <a:off x="3315150" y="3682775"/>
            <a:ext cx="25137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83" name="Google Shape;183;p17"/>
          <p:cNvSpPr txBox="1">
            <a:spLocks noGrp="1"/>
          </p:cNvSpPr>
          <p:nvPr>
            <p:ph type="title"/>
          </p:nvPr>
        </p:nvSpPr>
        <p:spPr>
          <a:xfrm>
            <a:off x="1815500" y="452325"/>
            <a:ext cx="5513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84" name="Google Shape;184;p17"/>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185" name="Google Shape;185;p17"/>
          <p:cNvPicPr preferRelativeResize="0"/>
          <p:nvPr/>
        </p:nvPicPr>
        <p:blipFill>
          <a:blip r:embed="rId3">
            <a:alphaModFix/>
          </a:blip>
          <a:stretch>
            <a:fillRect/>
          </a:stretch>
        </p:blipFill>
        <p:spPr>
          <a:xfrm rot="5">
            <a:off x="-410290" y="2488060"/>
            <a:ext cx="1184750" cy="1668625"/>
          </a:xfrm>
          <a:prstGeom prst="rect">
            <a:avLst/>
          </a:prstGeom>
          <a:noFill/>
          <a:ln>
            <a:noFill/>
          </a:ln>
        </p:spPr>
      </p:pic>
      <p:pic>
        <p:nvPicPr>
          <p:cNvPr id="186" name="Google Shape;186;p17"/>
          <p:cNvPicPr preferRelativeResize="0"/>
          <p:nvPr/>
        </p:nvPicPr>
        <p:blipFill>
          <a:blip r:embed="rId4">
            <a:alphaModFix/>
          </a:blip>
          <a:stretch>
            <a:fillRect/>
          </a:stretch>
        </p:blipFill>
        <p:spPr>
          <a:xfrm rot="-2146030" flipH="1">
            <a:off x="5984582" y="4265175"/>
            <a:ext cx="1480484" cy="1735598"/>
          </a:xfrm>
          <a:prstGeom prst="rect">
            <a:avLst/>
          </a:prstGeom>
          <a:noFill/>
          <a:ln>
            <a:noFill/>
          </a:ln>
        </p:spPr>
      </p:pic>
      <p:pic>
        <p:nvPicPr>
          <p:cNvPr id="187" name="Google Shape;187;p17"/>
          <p:cNvPicPr preferRelativeResize="0"/>
          <p:nvPr/>
        </p:nvPicPr>
        <p:blipFill>
          <a:blip r:embed="rId5">
            <a:alphaModFix/>
          </a:blip>
          <a:stretch>
            <a:fillRect/>
          </a:stretch>
        </p:blipFill>
        <p:spPr>
          <a:xfrm>
            <a:off x="-410300" y="-2028824"/>
            <a:ext cx="3237624" cy="2720675"/>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4">
            <a:off x="-1515157" y="-671256"/>
            <a:ext cx="2726349" cy="2421263"/>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5">
            <a:off x="-1107394" y="3283959"/>
            <a:ext cx="3641590" cy="3060142"/>
          </a:xfrm>
          <a:prstGeom prst="rect">
            <a:avLst/>
          </a:prstGeom>
          <a:noFill/>
          <a:ln>
            <a:noFill/>
          </a:ln>
        </p:spPr>
      </p:pic>
      <p:pic>
        <p:nvPicPr>
          <p:cNvPr id="190" name="Google Shape;190;p17"/>
          <p:cNvPicPr preferRelativeResize="0"/>
          <p:nvPr/>
        </p:nvPicPr>
        <p:blipFill>
          <a:blip r:embed="rId6">
            <a:alphaModFix/>
          </a:blip>
          <a:stretch>
            <a:fillRect/>
          </a:stretch>
        </p:blipFill>
        <p:spPr>
          <a:xfrm rot="2393827">
            <a:off x="1605199" y="4433632"/>
            <a:ext cx="1864251" cy="2150239"/>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192" name="Google Shape;192;p17"/>
          <p:cNvPicPr preferRelativeResize="0"/>
          <p:nvPr/>
        </p:nvPicPr>
        <p:blipFill>
          <a:blip r:embed="rId6">
            <a:alphaModFix/>
          </a:blip>
          <a:stretch>
            <a:fillRect/>
          </a:stretch>
        </p:blipFill>
        <p:spPr>
          <a:xfrm rot="-7910329" flipH="1">
            <a:off x="8161624" y="-624731"/>
            <a:ext cx="1864251" cy="2150240"/>
          </a:xfrm>
          <a:prstGeom prst="rect">
            <a:avLst/>
          </a:prstGeom>
          <a:noFill/>
          <a:ln>
            <a:noFill/>
          </a:ln>
        </p:spPr>
      </p:pic>
      <p:pic>
        <p:nvPicPr>
          <p:cNvPr id="193" name="Google Shape;193;p17"/>
          <p:cNvPicPr preferRelativeResize="0"/>
          <p:nvPr/>
        </p:nvPicPr>
        <p:blipFill>
          <a:blip r:embed="rId3">
            <a:alphaModFix/>
          </a:blip>
          <a:stretch>
            <a:fillRect/>
          </a:stretch>
        </p:blipFill>
        <p:spPr>
          <a:xfrm rot="-5219239" flipH="1">
            <a:off x="7417688" y="-683442"/>
            <a:ext cx="1184749" cy="166862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194"/>
        <p:cNvGrpSpPr/>
        <p:nvPr/>
      </p:nvGrpSpPr>
      <p:grpSpPr>
        <a:xfrm>
          <a:off x="0" y="0"/>
          <a:ext cx="0" cy="0"/>
          <a:chOff x="0" y="0"/>
          <a:chExt cx="0" cy="0"/>
        </a:xfrm>
      </p:grpSpPr>
      <p:sp>
        <p:nvSpPr>
          <p:cNvPr id="195" name="Google Shape;195;p18"/>
          <p:cNvSpPr txBox="1">
            <a:spLocks noGrp="1"/>
          </p:cNvSpPr>
          <p:nvPr>
            <p:ph type="title"/>
          </p:nvPr>
        </p:nvSpPr>
        <p:spPr>
          <a:xfrm>
            <a:off x="713100" y="452325"/>
            <a:ext cx="4116000" cy="12621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196" name="Google Shape;196;p18"/>
          <p:cNvSpPr txBox="1">
            <a:spLocks noGrp="1"/>
          </p:cNvSpPr>
          <p:nvPr>
            <p:ph type="subTitle" idx="1"/>
          </p:nvPr>
        </p:nvSpPr>
        <p:spPr>
          <a:xfrm>
            <a:off x="713400" y="2263400"/>
            <a:ext cx="21303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197" name="Google Shape;197;p18"/>
          <p:cNvSpPr txBox="1">
            <a:spLocks noGrp="1"/>
          </p:cNvSpPr>
          <p:nvPr>
            <p:ph type="subTitle" idx="2"/>
          </p:nvPr>
        </p:nvSpPr>
        <p:spPr>
          <a:xfrm>
            <a:off x="715900" y="2552125"/>
            <a:ext cx="21303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198" name="Google Shape;198;p18"/>
          <p:cNvSpPr txBox="1">
            <a:spLocks noGrp="1"/>
          </p:cNvSpPr>
          <p:nvPr>
            <p:ph type="subTitle" idx="3"/>
          </p:nvPr>
        </p:nvSpPr>
        <p:spPr>
          <a:xfrm>
            <a:off x="3251300" y="2263400"/>
            <a:ext cx="21303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199" name="Google Shape;199;p18"/>
          <p:cNvSpPr txBox="1">
            <a:spLocks noGrp="1"/>
          </p:cNvSpPr>
          <p:nvPr>
            <p:ph type="subTitle" idx="4"/>
          </p:nvPr>
        </p:nvSpPr>
        <p:spPr>
          <a:xfrm>
            <a:off x="3251300" y="2552128"/>
            <a:ext cx="21303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00" name="Google Shape;200;p18"/>
          <p:cNvSpPr txBox="1">
            <a:spLocks noGrp="1"/>
          </p:cNvSpPr>
          <p:nvPr>
            <p:ph type="subTitle" idx="5"/>
          </p:nvPr>
        </p:nvSpPr>
        <p:spPr>
          <a:xfrm>
            <a:off x="5789200" y="2263400"/>
            <a:ext cx="21303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201" name="Google Shape;201;p18"/>
          <p:cNvSpPr txBox="1">
            <a:spLocks noGrp="1"/>
          </p:cNvSpPr>
          <p:nvPr>
            <p:ph type="subTitle" idx="6"/>
          </p:nvPr>
        </p:nvSpPr>
        <p:spPr>
          <a:xfrm>
            <a:off x="5789200" y="2552128"/>
            <a:ext cx="21303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02" name="Google Shape;202;p18"/>
          <p:cNvSpPr txBox="1">
            <a:spLocks noGrp="1"/>
          </p:cNvSpPr>
          <p:nvPr>
            <p:ph type="subTitle" idx="7"/>
          </p:nvPr>
        </p:nvSpPr>
        <p:spPr>
          <a:xfrm>
            <a:off x="713400" y="3602382"/>
            <a:ext cx="21303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203" name="Google Shape;203;p18"/>
          <p:cNvSpPr txBox="1">
            <a:spLocks noGrp="1"/>
          </p:cNvSpPr>
          <p:nvPr>
            <p:ph type="subTitle" idx="8"/>
          </p:nvPr>
        </p:nvSpPr>
        <p:spPr>
          <a:xfrm>
            <a:off x="713400" y="3896447"/>
            <a:ext cx="21303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04" name="Google Shape;204;p18"/>
          <p:cNvSpPr txBox="1">
            <a:spLocks noGrp="1"/>
          </p:cNvSpPr>
          <p:nvPr>
            <p:ph type="subTitle" idx="9"/>
          </p:nvPr>
        </p:nvSpPr>
        <p:spPr>
          <a:xfrm>
            <a:off x="3251300" y="3602357"/>
            <a:ext cx="21303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205" name="Google Shape;205;p18"/>
          <p:cNvSpPr txBox="1">
            <a:spLocks noGrp="1"/>
          </p:cNvSpPr>
          <p:nvPr>
            <p:ph type="subTitle" idx="13"/>
          </p:nvPr>
        </p:nvSpPr>
        <p:spPr>
          <a:xfrm>
            <a:off x="3251300" y="3896426"/>
            <a:ext cx="21303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06" name="Google Shape;206;p18"/>
          <p:cNvSpPr txBox="1">
            <a:spLocks noGrp="1"/>
          </p:cNvSpPr>
          <p:nvPr>
            <p:ph type="subTitle" idx="14"/>
          </p:nvPr>
        </p:nvSpPr>
        <p:spPr>
          <a:xfrm>
            <a:off x="5789200" y="3602357"/>
            <a:ext cx="21303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i="1">
                <a:solidFill>
                  <a:schemeClr val="dk2"/>
                </a:solidFill>
              </a:defRPr>
            </a:lvl1pPr>
            <a:lvl2pPr lvl="1" rtl="0">
              <a:spcBef>
                <a:spcPts val="0"/>
              </a:spcBef>
              <a:spcAft>
                <a:spcPts val="0"/>
              </a:spcAft>
              <a:buNone/>
              <a:defRPr sz="2000" b="1" i="1">
                <a:solidFill>
                  <a:schemeClr val="dk2"/>
                </a:solidFill>
              </a:defRPr>
            </a:lvl2pPr>
            <a:lvl3pPr lvl="2" rtl="0">
              <a:spcBef>
                <a:spcPts val="0"/>
              </a:spcBef>
              <a:spcAft>
                <a:spcPts val="0"/>
              </a:spcAft>
              <a:buNone/>
              <a:defRPr sz="2000" b="1" i="1">
                <a:solidFill>
                  <a:schemeClr val="dk2"/>
                </a:solidFill>
              </a:defRPr>
            </a:lvl3pPr>
            <a:lvl4pPr lvl="3" rtl="0">
              <a:spcBef>
                <a:spcPts val="0"/>
              </a:spcBef>
              <a:spcAft>
                <a:spcPts val="0"/>
              </a:spcAft>
              <a:buNone/>
              <a:defRPr sz="2000" b="1" i="1">
                <a:solidFill>
                  <a:schemeClr val="dk2"/>
                </a:solidFill>
              </a:defRPr>
            </a:lvl4pPr>
            <a:lvl5pPr lvl="4" rtl="0">
              <a:spcBef>
                <a:spcPts val="0"/>
              </a:spcBef>
              <a:spcAft>
                <a:spcPts val="0"/>
              </a:spcAft>
              <a:buNone/>
              <a:defRPr sz="2000" b="1" i="1">
                <a:solidFill>
                  <a:schemeClr val="dk2"/>
                </a:solidFill>
              </a:defRPr>
            </a:lvl5pPr>
            <a:lvl6pPr lvl="5" rtl="0">
              <a:spcBef>
                <a:spcPts val="0"/>
              </a:spcBef>
              <a:spcAft>
                <a:spcPts val="0"/>
              </a:spcAft>
              <a:buNone/>
              <a:defRPr sz="2000" b="1" i="1">
                <a:solidFill>
                  <a:schemeClr val="dk2"/>
                </a:solidFill>
              </a:defRPr>
            </a:lvl6pPr>
            <a:lvl7pPr lvl="6" rtl="0">
              <a:spcBef>
                <a:spcPts val="0"/>
              </a:spcBef>
              <a:spcAft>
                <a:spcPts val="0"/>
              </a:spcAft>
              <a:buNone/>
              <a:defRPr sz="2000" b="1" i="1">
                <a:solidFill>
                  <a:schemeClr val="dk2"/>
                </a:solidFill>
              </a:defRPr>
            </a:lvl7pPr>
            <a:lvl8pPr lvl="7" rtl="0">
              <a:spcBef>
                <a:spcPts val="0"/>
              </a:spcBef>
              <a:spcAft>
                <a:spcPts val="0"/>
              </a:spcAft>
              <a:buNone/>
              <a:defRPr sz="2000" b="1" i="1">
                <a:solidFill>
                  <a:schemeClr val="dk2"/>
                </a:solidFill>
              </a:defRPr>
            </a:lvl8pPr>
            <a:lvl9pPr lvl="8" rtl="0">
              <a:spcBef>
                <a:spcPts val="0"/>
              </a:spcBef>
              <a:spcAft>
                <a:spcPts val="0"/>
              </a:spcAft>
              <a:buNone/>
              <a:defRPr sz="2000" b="1" i="1">
                <a:solidFill>
                  <a:schemeClr val="dk2"/>
                </a:solidFill>
              </a:defRPr>
            </a:lvl9pPr>
          </a:lstStyle>
          <a:p>
            <a:endParaRPr/>
          </a:p>
        </p:txBody>
      </p:sp>
      <p:sp>
        <p:nvSpPr>
          <p:cNvPr id="207" name="Google Shape;207;p18"/>
          <p:cNvSpPr txBox="1">
            <a:spLocks noGrp="1"/>
          </p:cNvSpPr>
          <p:nvPr>
            <p:ph type="subTitle" idx="15"/>
          </p:nvPr>
        </p:nvSpPr>
        <p:spPr>
          <a:xfrm>
            <a:off x="5789200" y="3896426"/>
            <a:ext cx="21303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pic>
        <p:nvPicPr>
          <p:cNvPr id="208" name="Google Shape;208;p18"/>
          <p:cNvPicPr preferRelativeResize="0"/>
          <p:nvPr/>
        </p:nvPicPr>
        <p:blipFill>
          <a:blip r:embed="rId2">
            <a:alphaModFix/>
          </a:blip>
          <a:stretch>
            <a:fillRect/>
          </a:stretch>
        </p:blipFill>
        <p:spPr>
          <a:xfrm rot="-5219237" flipH="1">
            <a:off x="5795896" y="-312654"/>
            <a:ext cx="850561" cy="119795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5789190" y="-1687999"/>
            <a:ext cx="3237624" cy="2720675"/>
          </a:xfrm>
          <a:prstGeom prst="rect">
            <a:avLst/>
          </a:prstGeom>
          <a:noFill/>
          <a:ln>
            <a:noFill/>
          </a:ln>
        </p:spPr>
      </p:pic>
      <p:pic>
        <p:nvPicPr>
          <p:cNvPr id="210" name="Google Shape;210;p18"/>
          <p:cNvPicPr preferRelativeResize="0"/>
          <p:nvPr/>
        </p:nvPicPr>
        <p:blipFill>
          <a:blip r:embed="rId4">
            <a:alphaModFix/>
          </a:blip>
          <a:stretch>
            <a:fillRect/>
          </a:stretch>
        </p:blipFill>
        <p:spPr>
          <a:xfrm rot="-3644112" flipH="1">
            <a:off x="7857111" y="-236212"/>
            <a:ext cx="2277957" cy="2023051"/>
          </a:xfrm>
          <a:prstGeom prst="rect">
            <a:avLst/>
          </a:prstGeom>
          <a:noFill/>
          <a:ln>
            <a:noFill/>
          </a:ln>
        </p:spPr>
      </p:pic>
      <p:pic>
        <p:nvPicPr>
          <p:cNvPr id="211" name="Google Shape;211;p18"/>
          <p:cNvPicPr preferRelativeResize="0"/>
          <p:nvPr/>
        </p:nvPicPr>
        <p:blipFill>
          <a:blip r:embed="rId5">
            <a:alphaModFix/>
          </a:blip>
          <a:stretch>
            <a:fillRect/>
          </a:stretch>
        </p:blipFill>
        <p:spPr>
          <a:xfrm rot="1534258">
            <a:off x="22459" y="4896733"/>
            <a:ext cx="956579" cy="311084"/>
          </a:xfrm>
          <a:prstGeom prst="rect">
            <a:avLst/>
          </a:prstGeom>
          <a:noFill/>
          <a:ln>
            <a:noFill/>
          </a:ln>
        </p:spPr>
      </p:pic>
      <p:pic>
        <p:nvPicPr>
          <p:cNvPr id="212" name="Google Shape;212;p18"/>
          <p:cNvPicPr preferRelativeResize="0"/>
          <p:nvPr/>
        </p:nvPicPr>
        <p:blipFill>
          <a:blip r:embed="rId6">
            <a:alphaModFix/>
          </a:blip>
          <a:stretch>
            <a:fillRect/>
          </a:stretch>
        </p:blipFill>
        <p:spPr>
          <a:xfrm rot="-7910326" flipH="1">
            <a:off x="8501717" y="1715060"/>
            <a:ext cx="1485491" cy="17133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300" y="452325"/>
            <a:ext cx="7703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a:endParaRPr/>
          </a:p>
        </p:txBody>
      </p:sp>
      <p:sp>
        <p:nvSpPr>
          <p:cNvPr id="7" name="Google Shape;7;p1"/>
          <p:cNvSpPr txBox="1">
            <a:spLocks noGrp="1"/>
          </p:cNvSpPr>
          <p:nvPr>
            <p:ph type="body" idx="1"/>
          </p:nvPr>
        </p:nvSpPr>
        <p:spPr>
          <a:xfrm>
            <a:off x="720300" y="1152475"/>
            <a:ext cx="7703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8" r:id="rId5"/>
    <p:sldLayoutId id="2147483659" r:id="rId6"/>
    <p:sldLayoutId id="2147483660" r:id="rId7"/>
    <p:sldLayoutId id="2147483663" r:id="rId8"/>
    <p:sldLayoutId id="2147483664" r:id="rId9"/>
    <p:sldLayoutId id="2147483665" r:id="rId10"/>
    <p:sldLayoutId id="2147483666" r:id="rId11"/>
    <p:sldLayoutId id="2147483672"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2" name="CuadroTexto 11">
            <a:extLst>
              <a:ext uri="{FF2B5EF4-FFF2-40B4-BE49-F238E27FC236}">
                <a16:creationId xmlns:a16="http://schemas.microsoft.com/office/drawing/2014/main" xmlns="" id="{8F60AED3-B4BA-4D54-A470-FD5A086A171E}"/>
              </a:ext>
            </a:extLst>
          </p:cNvPr>
          <p:cNvSpPr txBox="1"/>
          <p:nvPr/>
        </p:nvSpPr>
        <p:spPr>
          <a:xfrm>
            <a:off x="2577843" y="503702"/>
            <a:ext cx="4767268" cy="590033"/>
          </a:xfrm>
          <a:prstGeom prst="rect">
            <a:avLst/>
          </a:prstGeom>
          <a:noFill/>
        </p:spPr>
        <p:txBody>
          <a:bodyPr wrap="square">
            <a:spAutoFit/>
          </a:bodyPr>
          <a:lstStyle/>
          <a:p>
            <a:pPr algn="ctr">
              <a:lnSpc>
                <a:spcPct val="107000"/>
              </a:lnSpc>
              <a:spcAft>
                <a:spcPts val="800"/>
              </a:spcAft>
            </a:pPr>
            <a:r>
              <a:rPr lang="es-MX" b="1" dirty="0">
                <a:latin typeface="Times New Roman" panose="02020603050405020304" pitchFamily="18" charset="0"/>
                <a:ea typeface="Times New Roman" panose="02020603050405020304" pitchFamily="18" charset="0"/>
                <a:cs typeface="Times New Roman" panose="02020603050405020304" pitchFamily="18" charset="0"/>
              </a:rPr>
              <a:t>ESCUELA NORMAL DE EDUCACIÓN PREESCOLAR</a:t>
            </a:r>
            <a:endParaRPr lang="es-MX"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051" dirty="0">
                <a:latin typeface="Times New Roman" panose="02020603050405020304" pitchFamily="18" charset="0"/>
                <a:ea typeface="Times New Roman" panose="02020603050405020304" pitchFamily="18" charset="0"/>
                <a:cs typeface="Times New Roman" panose="02020603050405020304" pitchFamily="18" charset="0"/>
              </a:rPr>
              <a:t>LICENCIATURA EN EDUCACIÓN PREESCOLAR</a:t>
            </a:r>
            <a:endParaRPr lang="es-MX"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13A3DE1D-28AD-489C-8929-43E3D5450812}"/>
              </a:ext>
            </a:extLst>
          </p:cNvPr>
          <p:cNvSpPr txBox="1"/>
          <p:nvPr/>
        </p:nvSpPr>
        <p:spPr>
          <a:xfrm>
            <a:off x="2734658" y="1352002"/>
            <a:ext cx="4121871" cy="307392"/>
          </a:xfrm>
          <a:prstGeom prst="rect">
            <a:avLst/>
          </a:prstGeom>
          <a:noFill/>
        </p:spPr>
        <p:txBody>
          <a:bodyPr wrap="square">
            <a:spAutoFit/>
          </a:bodyPr>
          <a:lstStyle/>
          <a:p>
            <a:pPr algn="ctr">
              <a:lnSpc>
                <a:spcPct val="107000"/>
              </a:lnSpc>
              <a:spcAft>
                <a:spcPts val="800"/>
              </a:spcAft>
            </a:pPr>
            <a:r>
              <a:rPr lang="es-MX" b="1" u="sng" dirty="0">
                <a:latin typeface="Times New Roman" panose="02020603050405020304" pitchFamily="18" charset="0"/>
                <a:cs typeface="Times New Roman" panose="02020603050405020304" pitchFamily="18" charset="0"/>
              </a:rPr>
              <a:t>LA ESCUELA PARA EL SIGLO XXI </a:t>
            </a:r>
            <a:endParaRPr lang="es-MX" sz="1400" b="1" i="0" u="sng" dirty="0">
              <a:effectLst/>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52D36740-A2B6-4BCA-BE02-D9D8945D3982}"/>
              </a:ext>
            </a:extLst>
          </p:cNvPr>
          <p:cNvSpPr txBox="1"/>
          <p:nvPr/>
        </p:nvSpPr>
        <p:spPr>
          <a:xfrm>
            <a:off x="3994276" y="3161798"/>
            <a:ext cx="1602633" cy="316112"/>
          </a:xfrm>
          <a:prstGeom prst="rect">
            <a:avLst/>
          </a:prstGeom>
          <a:noFill/>
        </p:spPr>
        <p:txBody>
          <a:bodyPr wrap="square">
            <a:spAutoFit/>
          </a:bodyPr>
          <a:lstStyle/>
          <a:p>
            <a:pPr algn="ctr">
              <a:lnSpc>
                <a:spcPct val="107000"/>
              </a:lnSpc>
              <a:spcAft>
                <a:spcPts val="800"/>
              </a:spcAft>
            </a:pPr>
            <a:r>
              <a:rPr lang="es-MX" b="1" dirty="0">
                <a:solidFill>
                  <a:schemeClr val="accent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INTEGRANTES:</a:t>
            </a:r>
            <a:endParaRPr lang="es-MX" sz="1000" b="1"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xmlns="" id="{A8E61BC7-B09F-4CC6-9210-9D2C0C9602D5}"/>
              </a:ext>
            </a:extLst>
          </p:cNvPr>
          <p:cNvSpPr txBox="1"/>
          <p:nvPr/>
        </p:nvSpPr>
        <p:spPr>
          <a:xfrm>
            <a:off x="2787975" y="3499253"/>
            <a:ext cx="4015233" cy="580480"/>
          </a:xfrm>
          <a:prstGeom prst="rect">
            <a:avLst/>
          </a:prstGeom>
          <a:noFill/>
        </p:spPr>
        <p:txBody>
          <a:bodyPr wrap="square">
            <a:spAutoFit/>
          </a:bodyPr>
          <a:lstStyle/>
          <a:p>
            <a:pPr marL="285744" indent="-285744" algn="ctr">
              <a:lnSpc>
                <a:spcPct val="107000"/>
              </a:lnSpc>
              <a:spcAft>
                <a:spcPts val="800"/>
              </a:spcAft>
              <a:buFont typeface="Arial" panose="020B0604020202020204" pitchFamily="34" charset="0"/>
              <a:buChar char="•"/>
            </a:pPr>
            <a:r>
              <a:rPr lang="es-MX" sz="1200" dirty="0">
                <a:latin typeface="Times New Roman" panose="02020603050405020304" pitchFamily="18" charset="0"/>
                <a:ea typeface="Times New Roman" panose="02020603050405020304" pitchFamily="18" charset="0"/>
                <a:cs typeface="Times New Roman" panose="02020603050405020304" pitchFamily="18" charset="0"/>
              </a:rPr>
              <a:t>MARIANA GUADALUPE VALDÉS JIMÉNEZ </a:t>
            </a:r>
            <a:r>
              <a:rPr lang="es-MX" sz="1200" dirty="0" err="1">
                <a:latin typeface="Times New Roman" panose="02020603050405020304" pitchFamily="18" charset="0"/>
                <a:ea typeface="Times New Roman" panose="02020603050405020304" pitchFamily="18" charset="0"/>
                <a:cs typeface="Times New Roman" panose="02020603050405020304" pitchFamily="18" charset="0"/>
              </a:rPr>
              <a:t>N°</a:t>
            </a:r>
            <a:r>
              <a:rPr lang="es-MX" sz="1200" dirty="0">
                <a:latin typeface="Times New Roman" panose="02020603050405020304" pitchFamily="18" charset="0"/>
                <a:ea typeface="Times New Roman" panose="02020603050405020304" pitchFamily="18" charset="0"/>
                <a:cs typeface="Times New Roman" panose="02020603050405020304" pitchFamily="18" charset="0"/>
              </a:rPr>
              <a:t> 20</a:t>
            </a:r>
          </a:p>
          <a:p>
            <a:pPr marL="285744" indent="-285744" algn="ctr">
              <a:lnSpc>
                <a:spcPct val="107000"/>
              </a:lnSpc>
              <a:spcAft>
                <a:spcPts val="800"/>
              </a:spcAft>
              <a:buFont typeface="Arial" panose="020B0604020202020204" pitchFamily="34" charset="0"/>
              <a:buChar char="•"/>
            </a:pPr>
            <a:r>
              <a:rPr lang="es-MX" sz="1200" dirty="0">
                <a:latin typeface="Times New Roman" panose="02020603050405020304" pitchFamily="18" charset="0"/>
                <a:ea typeface="Calibri" panose="020F0502020204030204" pitchFamily="34" charset="0"/>
                <a:cs typeface="Times New Roman" panose="02020603050405020304" pitchFamily="18" charset="0"/>
              </a:rPr>
              <a:t>SARA GABRIELA VARGAS RANGEL </a:t>
            </a:r>
            <a:r>
              <a:rPr lang="es-MX" sz="1200" dirty="0" err="1">
                <a:latin typeface="Times New Roman" panose="02020603050405020304" pitchFamily="18" charset="0"/>
                <a:ea typeface="Calibri" panose="020F0502020204030204" pitchFamily="34" charset="0"/>
                <a:cs typeface="Times New Roman" panose="02020603050405020304" pitchFamily="18" charset="0"/>
              </a:rPr>
              <a:t>N°</a:t>
            </a:r>
            <a:r>
              <a:rPr lang="es-MX" sz="1200" dirty="0">
                <a:latin typeface="Times New Roman" panose="02020603050405020304" pitchFamily="18" charset="0"/>
                <a:ea typeface="Calibri" panose="020F0502020204030204" pitchFamily="34" charset="0"/>
                <a:cs typeface="Times New Roman" panose="02020603050405020304" pitchFamily="18" charset="0"/>
              </a:rPr>
              <a:t> 21</a:t>
            </a:r>
            <a:endParaRPr lang="es-MX"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xmlns="" id="{ECD9F6EF-80B6-46EE-9681-730030BAE04D}"/>
              </a:ext>
            </a:extLst>
          </p:cNvPr>
          <p:cNvSpPr txBox="1"/>
          <p:nvPr/>
        </p:nvSpPr>
        <p:spPr>
          <a:xfrm>
            <a:off x="1763546" y="2683214"/>
            <a:ext cx="5809672" cy="311496"/>
          </a:xfrm>
          <a:prstGeom prst="rect">
            <a:avLst/>
          </a:prstGeom>
          <a:noFill/>
        </p:spPr>
        <p:txBody>
          <a:bodyPr wrap="square">
            <a:spAutoFit/>
          </a:bodyPr>
          <a:lstStyle/>
          <a:p>
            <a:pPr algn="ctr">
              <a:lnSpc>
                <a:spcPct val="107000"/>
              </a:lnSpc>
              <a:spcAft>
                <a:spcPts val="800"/>
              </a:spcAft>
            </a:pPr>
            <a:r>
              <a:rPr lang="es-MX" sz="1400" b="1" dirty="0">
                <a:effectLst/>
                <a:latin typeface="Times New Roman" panose="02020603050405020304" pitchFamily="18" charset="0"/>
                <a:ea typeface="Times New Roman" panose="02020603050405020304" pitchFamily="18" charset="0"/>
                <a:cs typeface="Times New Roman" panose="02020603050405020304" pitchFamily="18" charset="0"/>
              </a:rPr>
              <a:t>DOCENTE: </a:t>
            </a:r>
            <a:r>
              <a:rPr lang="es-MX"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MARCO ANTONIO VALDÉS MOLINA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xmlns="" id="{24D6EAD0-9FA7-4E68-9004-542006901899}"/>
              </a:ext>
            </a:extLst>
          </p:cNvPr>
          <p:cNvSpPr txBox="1"/>
          <p:nvPr/>
        </p:nvSpPr>
        <p:spPr>
          <a:xfrm>
            <a:off x="3338946" y="2081478"/>
            <a:ext cx="3200400" cy="311496"/>
          </a:xfrm>
          <a:prstGeom prst="rect">
            <a:avLst/>
          </a:prstGeom>
          <a:noFill/>
        </p:spPr>
        <p:txBody>
          <a:bodyPr wrap="square">
            <a:spAutoFit/>
          </a:bodyPr>
          <a:lstStyle/>
          <a:p>
            <a:pPr algn="ctr">
              <a:lnSpc>
                <a:spcPct val="107000"/>
              </a:lnSpc>
              <a:spcAft>
                <a:spcPts val="800"/>
              </a:spcAft>
            </a:pPr>
            <a:r>
              <a:rPr lang="es-MX" sz="1400" dirty="0">
                <a:effectLst/>
                <a:latin typeface="Times New Roman" panose="02020603050405020304" pitchFamily="18" charset="0"/>
                <a:ea typeface="Times New Roman" panose="02020603050405020304" pitchFamily="18" charset="0"/>
                <a:cs typeface="Times New Roman" panose="02020603050405020304" pitchFamily="18" charset="0"/>
              </a:rPr>
              <a:t>ESTUDIO DEL MUNDO SOCIAL</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34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2" name="1 CuadroTexto"/>
          <p:cNvSpPr txBox="1"/>
          <p:nvPr/>
        </p:nvSpPr>
        <p:spPr>
          <a:xfrm>
            <a:off x="1669771" y="572507"/>
            <a:ext cx="3180521" cy="646331"/>
          </a:xfrm>
          <a:prstGeom prst="rect">
            <a:avLst/>
          </a:prstGeom>
          <a:noFill/>
        </p:spPr>
        <p:txBody>
          <a:bodyPr wrap="square" rtlCol="0">
            <a:spAutoFit/>
          </a:bodyPr>
          <a:lstStyle/>
          <a:p>
            <a:pPr algn="ctr"/>
            <a:r>
              <a:rPr lang="es-MX" sz="3600" dirty="0" smtClean="0">
                <a:latin typeface="Rochester" panose="020B0604020202020204" charset="0"/>
              </a:rPr>
              <a:t>Los contenidos </a:t>
            </a:r>
            <a:endParaRPr lang="es-MX" sz="3600" dirty="0">
              <a:latin typeface="Rochester" panose="020B0604020202020204" charset="0"/>
            </a:endParaRPr>
          </a:p>
        </p:txBody>
      </p:sp>
      <p:sp>
        <p:nvSpPr>
          <p:cNvPr id="3" name="2 CuadroTexto"/>
          <p:cNvSpPr txBox="1"/>
          <p:nvPr/>
        </p:nvSpPr>
        <p:spPr>
          <a:xfrm>
            <a:off x="49695" y="1700191"/>
            <a:ext cx="7007087" cy="2554545"/>
          </a:xfrm>
          <a:prstGeom prst="rect">
            <a:avLst/>
          </a:prstGeom>
          <a:noFill/>
        </p:spPr>
        <p:txBody>
          <a:bodyPr wrap="square" rtlCol="0">
            <a:spAutoFit/>
          </a:bodyPr>
          <a:lstStyle/>
          <a:p>
            <a:pPr algn="ctr"/>
            <a:r>
              <a:rPr lang="es-MX" sz="1600" dirty="0">
                <a:solidFill>
                  <a:schemeClr val="accent3"/>
                </a:solidFill>
                <a:latin typeface="Open Sans" panose="020B0604020202020204" charset="0"/>
                <a:ea typeface="Open Sans" panose="020B0604020202020204" charset="0"/>
                <a:cs typeface="Open Sans" panose="020B0604020202020204" charset="0"/>
              </a:rPr>
              <a:t>Los contenidos escolares deberían tener como objeto primordial la vida en su conjunto, y se debería tratar de todo lo que afecta a los individuos</a:t>
            </a:r>
            <a:r>
              <a:rPr lang="es-MX" sz="1600" dirty="0" smtClean="0">
                <a:solidFill>
                  <a:schemeClr val="accent3"/>
                </a:solidFill>
                <a:latin typeface="Open Sans" panose="020B0604020202020204" charset="0"/>
                <a:ea typeface="Open Sans" panose="020B0604020202020204" charset="0"/>
                <a:cs typeface="Open Sans" panose="020B0604020202020204" charset="0"/>
              </a:rPr>
              <a:t>.</a:t>
            </a:r>
          </a:p>
          <a:p>
            <a:pPr algn="ctr"/>
            <a:r>
              <a:rPr lang="es-MX" sz="1600" dirty="0">
                <a:solidFill>
                  <a:schemeClr val="accent3"/>
                </a:solidFill>
                <a:latin typeface="Open Sans" panose="020B0604020202020204" charset="0"/>
                <a:ea typeface="Open Sans" panose="020B0604020202020204" charset="0"/>
                <a:cs typeface="Open Sans" panose="020B0604020202020204" charset="0"/>
              </a:rPr>
              <a:t>Al enseñar hay que partir de las necesidades y de los intereses de los alumnos, y crear primero la necesidad de saber y luego transmitir el conocimiento</a:t>
            </a:r>
            <a:r>
              <a:rPr lang="es-MX" sz="1600" dirty="0" smtClean="0">
                <a:solidFill>
                  <a:schemeClr val="accent3"/>
                </a:solidFill>
                <a:latin typeface="Open Sans" panose="020B0604020202020204" charset="0"/>
                <a:ea typeface="Open Sans" panose="020B0604020202020204" charset="0"/>
                <a:cs typeface="Open Sans" panose="020B0604020202020204" charset="0"/>
              </a:rPr>
              <a:t>.</a:t>
            </a:r>
          </a:p>
          <a:p>
            <a:pPr algn="ctr"/>
            <a:r>
              <a:rPr lang="es-MX" sz="1600" dirty="0">
                <a:solidFill>
                  <a:schemeClr val="accent3"/>
                </a:solidFill>
                <a:latin typeface="Open Sans" panose="020B0604020202020204" charset="0"/>
                <a:ea typeface="Open Sans" panose="020B0604020202020204" charset="0"/>
                <a:cs typeface="Open Sans" panose="020B0604020202020204" charset="0"/>
              </a:rPr>
              <a:t>como adultos instruidos, tenemos una idea de las ciencias, de las disciplinas que están constituidas: las matemáticas, la física, la geografía, la historia, etcétera, y esas disciplinas tienen un cuerpo bien establecido de </a:t>
            </a:r>
            <a:r>
              <a:rPr lang="es-MX" sz="1600" dirty="0" smtClean="0">
                <a:solidFill>
                  <a:schemeClr val="accent3"/>
                </a:solidFill>
                <a:latin typeface="Open Sans" panose="020B0604020202020204" charset="0"/>
                <a:ea typeface="Open Sans" panose="020B0604020202020204" charset="0"/>
                <a:cs typeface="Open Sans" panose="020B0604020202020204" charset="0"/>
              </a:rPr>
              <a:t>conocimientos.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815" y="394646"/>
            <a:ext cx="3888348" cy="243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4" name="3 CuadroTexto"/>
          <p:cNvSpPr txBox="1"/>
          <p:nvPr/>
        </p:nvSpPr>
        <p:spPr>
          <a:xfrm>
            <a:off x="695738" y="586761"/>
            <a:ext cx="7721712" cy="3447098"/>
          </a:xfrm>
          <a:prstGeom prst="rect">
            <a:avLst/>
          </a:prstGeom>
          <a:noFill/>
        </p:spPr>
        <p:txBody>
          <a:bodyPr wrap="square" rtlCol="0">
            <a:spAutoFit/>
          </a:bodyPr>
          <a:lstStyle/>
          <a:p>
            <a:pPr algn="ctr"/>
            <a:r>
              <a:rPr lang="es-MX" dirty="0" smtClean="0">
                <a:solidFill>
                  <a:schemeClr val="accent3">
                    <a:lumMod val="75000"/>
                  </a:schemeClr>
                </a:solidFill>
                <a:latin typeface="Open Sans" panose="020B0604020202020204" charset="0"/>
                <a:ea typeface="Open Sans" panose="020B0604020202020204" charset="0"/>
                <a:cs typeface="Open Sans" panose="020B0604020202020204" charset="0"/>
              </a:rPr>
              <a:t>En </a:t>
            </a:r>
            <a:r>
              <a:rPr lang="es-MX" dirty="0">
                <a:solidFill>
                  <a:schemeClr val="accent3">
                    <a:lumMod val="75000"/>
                  </a:schemeClr>
                </a:solidFill>
                <a:latin typeface="Open Sans" panose="020B0604020202020204" charset="0"/>
                <a:ea typeface="Open Sans" panose="020B0604020202020204" charset="0"/>
                <a:cs typeface="Open Sans" panose="020B0604020202020204" charset="0"/>
              </a:rPr>
              <a:t>la enseñanza escolar en general tratamos de transmitir a nuestros alumnos el cuerpo teórico y las soluciones a los problemas, sin haber partido primero de los problemas concretos a los que se trata de encontrar solución. Esto Conduce a que los alumnos vean el conocimiento como algo muerto</a:t>
            </a:r>
          </a:p>
          <a:p>
            <a:pPr algn="ctr"/>
            <a:r>
              <a:rPr lang="es-MX" dirty="0">
                <a:solidFill>
                  <a:schemeClr val="accent3">
                    <a:lumMod val="75000"/>
                  </a:schemeClr>
                </a:solidFill>
                <a:latin typeface="Open Sans" panose="020B0604020202020204" charset="0"/>
                <a:ea typeface="Open Sans" panose="020B0604020202020204" charset="0"/>
                <a:cs typeface="Open Sans" panose="020B0604020202020204" charset="0"/>
              </a:rPr>
              <a:t> Lo importante es saber buscar los conocimientos, saber usarlos, darles un sentido, poder utilizarlos.</a:t>
            </a:r>
          </a:p>
          <a:p>
            <a:pPr algn="ctr"/>
            <a:endParaRPr lang="es-MX" sz="1800" i="1" dirty="0" smtClean="0">
              <a:solidFill>
                <a:schemeClr val="accent3">
                  <a:lumMod val="75000"/>
                </a:schemeClr>
              </a:solidFill>
              <a:latin typeface="Open Sans" panose="020B0604020202020204" charset="0"/>
              <a:ea typeface="Open Sans" panose="020B0604020202020204" charset="0"/>
              <a:cs typeface="Open Sans" panose="020B0604020202020204" charset="0"/>
            </a:endParaRPr>
          </a:p>
          <a:p>
            <a:pPr algn="ctr"/>
            <a:r>
              <a:rPr lang="es-MX" sz="1800" i="1" dirty="0" smtClean="0">
                <a:solidFill>
                  <a:schemeClr val="accent3">
                    <a:lumMod val="75000"/>
                  </a:schemeClr>
                </a:solidFill>
                <a:latin typeface="Open Sans" panose="020B0604020202020204" charset="0"/>
                <a:ea typeface="Open Sans" panose="020B0604020202020204" charset="0"/>
                <a:cs typeface="Open Sans" panose="020B0604020202020204" charset="0"/>
              </a:rPr>
              <a:t>Los </a:t>
            </a:r>
            <a:r>
              <a:rPr lang="es-MX" sz="1800" i="1" dirty="0">
                <a:solidFill>
                  <a:schemeClr val="accent3">
                    <a:lumMod val="75000"/>
                  </a:schemeClr>
                </a:solidFill>
                <a:latin typeface="Open Sans" panose="020B0604020202020204" charset="0"/>
                <a:ea typeface="Open Sans" panose="020B0604020202020204" charset="0"/>
                <a:cs typeface="Open Sans" panose="020B0604020202020204" charset="0"/>
              </a:rPr>
              <a:t>contenidos escolares para una educación democrática</a:t>
            </a:r>
            <a:endParaRPr lang="es-MX" sz="1800" dirty="0">
              <a:solidFill>
                <a:schemeClr val="accent3">
                  <a:lumMod val="75000"/>
                </a:schemeClr>
              </a:solidFill>
              <a:latin typeface="Open Sans" panose="020B0604020202020204" charset="0"/>
              <a:ea typeface="Open Sans" panose="020B0604020202020204" charset="0"/>
              <a:cs typeface="Open Sans" panose="020B0604020202020204" charset="0"/>
            </a:endParaRPr>
          </a:p>
          <a:p>
            <a:pPr marL="342900" indent="-342900" algn="ctr">
              <a:buClr>
                <a:schemeClr val="accent5">
                  <a:lumMod val="50000"/>
                </a:schemeClr>
              </a:buClr>
              <a:buSzPct val="115000"/>
              <a:buFont typeface="Open Sans" panose="020B0604020202020204" charset="0"/>
              <a:buChar char="♥"/>
            </a:pPr>
            <a:r>
              <a:rPr lang="es-MX" dirty="0">
                <a:solidFill>
                  <a:schemeClr val="accent3">
                    <a:lumMod val="75000"/>
                  </a:schemeClr>
                </a:solidFill>
                <a:latin typeface="Open Sans" panose="020B0604020202020204" charset="0"/>
                <a:ea typeface="Open Sans" panose="020B0604020202020204" charset="0"/>
                <a:cs typeface="Open Sans" panose="020B0604020202020204" charset="0"/>
              </a:rPr>
              <a:t>Una educación democrática tiene que estar relacionada necesariamente con unos contenidos educativos determinados, y también, sobre todo, con una forma de funcionamiento de las instituciones escolares, porque la democracia no es un conjunto de conocimientos, sino que es ante todo una práctica</a:t>
            </a:r>
            <a:r>
              <a:rPr lang="es-MX" dirty="0" smtClean="0">
                <a:solidFill>
                  <a:schemeClr val="accent3">
                    <a:lumMod val="75000"/>
                  </a:schemeClr>
                </a:solidFill>
                <a:latin typeface="Open Sans" panose="020B0604020202020204" charset="0"/>
                <a:ea typeface="Open Sans" panose="020B0604020202020204" charset="0"/>
                <a:cs typeface="Open Sans" panose="020B0604020202020204" charset="0"/>
              </a:rPr>
              <a:t>.</a:t>
            </a:r>
          </a:p>
          <a:p>
            <a:pPr algn="ctr"/>
            <a:r>
              <a:rPr lang="es-MX" dirty="0">
                <a:solidFill>
                  <a:schemeClr val="accent3">
                    <a:lumMod val="75000"/>
                  </a:schemeClr>
                </a:solidFill>
                <a:latin typeface="Open Sans" panose="020B0604020202020204" charset="0"/>
                <a:ea typeface="Open Sans" panose="020B0604020202020204" charset="0"/>
                <a:cs typeface="Open Sans" panose="020B0604020202020204" charset="0"/>
              </a:rPr>
              <a:t>Si queremos que las ciencias sociales constituyan una preparación para la democracia no pueden consistir simplemente en una enumeración de hechos que permanezca muy alejada de la vida de los sujetos que las estudien</a:t>
            </a:r>
            <a:r>
              <a:rPr lang="es-MX" dirty="0" smtClean="0">
                <a:latin typeface="Rochester" panose="020B0604020202020204" charset="0"/>
              </a:rPr>
              <a:t>.</a:t>
            </a:r>
          </a:p>
        </p:txBody>
      </p:sp>
      <p:pic>
        <p:nvPicPr>
          <p:cNvPr id="12" name="Picture 2" descr="CONTENIDOS (CONCEPTUALES, PROCEDIMENTALES Y ACTITUDINALES) - WEBQUEST  PLANIFICACIÓ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100000" l="0" r="99225"/>
                    </a14:imgEffect>
                  </a14:imgLayer>
                </a14:imgProps>
              </a:ext>
              <a:ext uri="{28A0092B-C50C-407E-A947-70E740481C1C}">
                <a14:useLocalDpi xmlns:a14="http://schemas.microsoft.com/office/drawing/2010/main" val="0"/>
              </a:ext>
            </a:extLst>
          </a:blip>
          <a:srcRect/>
          <a:stretch>
            <a:fillRect/>
          </a:stretch>
        </p:blipFill>
        <p:spPr bwMode="auto">
          <a:xfrm>
            <a:off x="7621327" y="3701732"/>
            <a:ext cx="1592247" cy="1390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2" name="1 CuadroTexto"/>
          <p:cNvSpPr txBox="1"/>
          <p:nvPr/>
        </p:nvSpPr>
        <p:spPr>
          <a:xfrm>
            <a:off x="1828800" y="193669"/>
            <a:ext cx="5198165" cy="646331"/>
          </a:xfrm>
          <a:prstGeom prst="rect">
            <a:avLst/>
          </a:prstGeom>
          <a:noFill/>
        </p:spPr>
        <p:txBody>
          <a:bodyPr wrap="square" rtlCol="0">
            <a:spAutoFit/>
          </a:bodyPr>
          <a:lstStyle/>
          <a:p>
            <a:r>
              <a:rPr lang="es-MX" sz="3600" dirty="0" smtClean="0">
                <a:latin typeface="Rochester" panose="020B0604020202020204" charset="0"/>
              </a:rPr>
              <a:t>Las relaciones con la comunidad</a:t>
            </a:r>
            <a:endParaRPr lang="es-MX" sz="3600" dirty="0">
              <a:latin typeface="Rochester" panose="020B0604020202020204" charset="0"/>
            </a:endParaRPr>
          </a:p>
        </p:txBody>
      </p:sp>
      <p:sp>
        <p:nvSpPr>
          <p:cNvPr id="3" name="2 CuadroTexto"/>
          <p:cNvSpPr txBox="1"/>
          <p:nvPr/>
        </p:nvSpPr>
        <p:spPr>
          <a:xfrm>
            <a:off x="417444" y="1192696"/>
            <a:ext cx="8418444" cy="3539430"/>
          </a:xfrm>
          <a:prstGeom prst="rect">
            <a:avLst/>
          </a:prstGeom>
          <a:noFill/>
        </p:spPr>
        <p:txBody>
          <a:bodyPr wrap="square" rtlCol="0">
            <a:spAutoFit/>
          </a:bodyPr>
          <a:lstStyle/>
          <a:p>
            <a:r>
              <a:rPr lang="es-MX" dirty="0">
                <a:solidFill>
                  <a:schemeClr val="accent3"/>
                </a:solidFill>
                <a:latin typeface="Open Sans" panose="020B0604020202020204" charset="0"/>
                <a:ea typeface="Open Sans" panose="020B0604020202020204" charset="0"/>
                <a:cs typeface="Open Sans" panose="020B0604020202020204" charset="0"/>
              </a:rPr>
              <a:t>D</a:t>
            </a:r>
            <a:r>
              <a:rPr lang="es-MX" dirty="0" smtClean="0">
                <a:solidFill>
                  <a:schemeClr val="accent3"/>
                </a:solidFill>
                <a:latin typeface="Open Sans" panose="020B0604020202020204" charset="0"/>
                <a:ea typeface="Open Sans" panose="020B0604020202020204" charset="0"/>
                <a:cs typeface="Open Sans" panose="020B0604020202020204" charset="0"/>
              </a:rPr>
              <a:t>isponemos </a:t>
            </a:r>
            <a:r>
              <a:rPr lang="es-MX" dirty="0">
                <a:solidFill>
                  <a:schemeClr val="accent3"/>
                </a:solidFill>
                <a:latin typeface="Open Sans" panose="020B0604020202020204" charset="0"/>
                <a:ea typeface="Open Sans" panose="020B0604020202020204" charset="0"/>
                <a:cs typeface="Open Sans" panose="020B0604020202020204" charset="0"/>
              </a:rPr>
              <a:t>de experiencias muy interesantes sobre el funcionamiento de las escuelas, pero siempre están reducidas a una escuela, en algún sitio y nunca se han generalizado, nunca se extendieron esas reformas, esos cambios educativos, a la totalidad del sistema</a:t>
            </a:r>
            <a:r>
              <a:rPr lang="es-MX" dirty="0" smtClean="0">
                <a:solidFill>
                  <a:schemeClr val="accent3"/>
                </a:solidFill>
                <a:latin typeface="Open Sans" panose="020B0604020202020204" charset="0"/>
                <a:ea typeface="Open Sans" panose="020B0604020202020204" charset="0"/>
                <a:cs typeface="Open Sans" panose="020B0604020202020204" charset="0"/>
              </a:rPr>
              <a:t>.</a:t>
            </a:r>
          </a:p>
          <a:p>
            <a:r>
              <a:rPr lang="es-MX" dirty="0">
                <a:solidFill>
                  <a:schemeClr val="accent3"/>
                </a:solidFill>
                <a:latin typeface="Open Sans" panose="020B0604020202020204" charset="0"/>
                <a:ea typeface="Open Sans" panose="020B0604020202020204" charset="0"/>
                <a:cs typeface="Open Sans" panose="020B0604020202020204" charset="0"/>
              </a:rPr>
              <a:t>Hemos de tomar conciencia de que la escuela ha venido siendo un centro replegado sobre sí mismo, en el que se mantiene a los niños para evitar que salgan fuera. Con actividades </a:t>
            </a:r>
            <a:r>
              <a:rPr lang="es-MX" dirty="0" smtClean="0">
                <a:solidFill>
                  <a:schemeClr val="accent3"/>
                </a:solidFill>
                <a:latin typeface="Open Sans" panose="020B0604020202020204" charset="0"/>
                <a:ea typeface="Open Sans" panose="020B0604020202020204" charset="0"/>
                <a:cs typeface="Open Sans" panose="020B0604020202020204" charset="0"/>
              </a:rPr>
              <a:t>que proporciona </a:t>
            </a:r>
            <a:r>
              <a:rPr lang="es-MX" dirty="0">
                <a:solidFill>
                  <a:schemeClr val="accent3"/>
                </a:solidFill>
                <a:latin typeface="Open Sans" panose="020B0604020202020204" charset="0"/>
                <a:ea typeface="Open Sans" panose="020B0604020202020204" charset="0"/>
                <a:cs typeface="Open Sans" panose="020B0604020202020204" charset="0"/>
              </a:rPr>
              <a:t>un saber intemporal que los alumnos tienen la impresión de que siempre ha existido, pero cuya utilización en la vida práctica es muy limitada. Mientras que los problemas de los que se habla cada día, los intereses de los alumnos, apenas tienen cabida, no son parte de los contenidos escolares</a:t>
            </a:r>
            <a:r>
              <a:rPr lang="es-MX" dirty="0" smtClean="0">
                <a:solidFill>
                  <a:schemeClr val="accent3"/>
                </a:solidFill>
                <a:latin typeface="Open Sans" panose="020B0604020202020204" charset="0"/>
                <a:ea typeface="Open Sans" panose="020B0604020202020204" charset="0"/>
                <a:cs typeface="Open Sans" panose="020B0604020202020204" charset="0"/>
              </a:rPr>
              <a:t>.</a:t>
            </a:r>
          </a:p>
          <a:p>
            <a:endParaRPr lang="es-MX" dirty="0">
              <a:solidFill>
                <a:schemeClr val="accent3"/>
              </a:solidFill>
              <a:latin typeface="Open Sans" panose="020B0604020202020204" charset="0"/>
              <a:ea typeface="Open Sans" panose="020B0604020202020204" charset="0"/>
              <a:cs typeface="Open Sans" panose="020B0604020202020204" charset="0"/>
            </a:endParaRPr>
          </a:p>
          <a:p>
            <a:r>
              <a:rPr lang="es-MX" dirty="0">
                <a:solidFill>
                  <a:schemeClr val="accent3"/>
                </a:solidFill>
                <a:latin typeface="Open Sans" panose="020B0604020202020204" charset="0"/>
                <a:ea typeface="Open Sans" panose="020B0604020202020204" charset="0"/>
                <a:cs typeface="Open Sans" panose="020B0604020202020204" charset="0"/>
              </a:rPr>
              <a:t>Deberíamos tener escuelas mucho más vinculadas al entorno en donde están situadas, con los habitantes que viven alrededor de ellas, de tal manera que la escuela no fuera un espacio restringido a los niños, sino que estuviera abierto también a los adultos</a:t>
            </a:r>
            <a:r>
              <a:rPr lang="es-MX" dirty="0" smtClean="0">
                <a:solidFill>
                  <a:schemeClr val="accent3"/>
                </a:solidFill>
                <a:latin typeface="Open Sans" panose="020B0604020202020204" charset="0"/>
                <a:ea typeface="Open Sans" panose="020B0604020202020204" charset="0"/>
                <a:cs typeface="Open Sans" panose="020B0604020202020204" charset="0"/>
              </a:rPr>
              <a:t>. </a:t>
            </a:r>
            <a:r>
              <a:rPr lang="es-MX" dirty="0">
                <a:solidFill>
                  <a:schemeClr val="accent3"/>
                </a:solidFill>
                <a:latin typeface="Open Sans" panose="020B0604020202020204" charset="0"/>
                <a:ea typeface="Open Sans" panose="020B0604020202020204" charset="0"/>
                <a:cs typeface="Open Sans" panose="020B0604020202020204" charset="0"/>
              </a:rPr>
              <a:t>Se debería constituir la escuela como un foro de discusión ciudadana, un lugar de encuentros, que ofrece talleres que pueden ser utilizados durante algunas horas por jóvenes o adultos, una biblioteca también abierta, unas instalaciones deportivas que podrían ser también usadas por todos.</a:t>
            </a:r>
            <a:endParaRPr lang="es-MX" dirty="0">
              <a:solidFill>
                <a:schemeClr val="accent3"/>
              </a:solidFill>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97274" y="240492"/>
            <a:ext cx="3004134" cy="572700"/>
          </a:xfrm>
        </p:spPr>
        <p:txBody>
          <a:bodyPr/>
          <a:lstStyle/>
          <a:p>
            <a:r>
              <a:rPr lang="es-MX" sz="3600" dirty="0" smtClean="0"/>
              <a:t>Papel del profesor </a:t>
            </a:r>
            <a:endParaRPr lang="es-MX" sz="3600" dirty="0"/>
          </a:p>
        </p:txBody>
      </p:sp>
      <p:sp>
        <p:nvSpPr>
          <p:cNvPr id="8" name="7 CuadroTexto"/>
          <p:cNvSpPr txBox="1"/>
          <p:nvPr/>
        </p:nvSpPr>
        <p:spPr>
          <a:xfrm>
            <a:off x="0" y="968724"/>
            <a:ext cx="8796129" cy="2893100"/>
          </a:xfrm>
          <a:prstGeom prst="rect">
            <a:avLst/>
          </a:prstGeom>
          <a:noFill/>
        </p:spPr>
        <p:txBody>
          <a:bodyPr wrap="square" rtlCol="0">
            <a:spAutoFit/>
          </a:bodyPr>
          <a:lstStyle/>
          <a:p>
            <a:pPr algn="ctr"/>
            <a:r>
              <a:rPr lang="es-MX" sz="1300" dirty="0">
                <a:solidFill>
                  <a:schemeClr val="accent3"/>
                </a:solidFill>
                <a:latin typeface="Open Sans" panose="020B0604020202020204" charset="0"/>
                <a:ea typeface="Open Sans" panose="020B0604020202020204" charset="0"/>
                <a:cs typeface="Open Sans" panose="020B0604020202020204" charset="0"/>
              </a:rPr>
              <a:t> El profesor es una pieza central en el funcionamiento de la escuela, y si no cambia la función de los profesores, no habrá ningún cambio educativo ni será posible ninguna reforma educativa</a:t>
            </a:r>
            <a:r>
              <a:rPr lang="es-MX" sz="1300" dirty="0" smtClean="0">
                <a:solidFill>
                  <a:schemeClr val="accent3"/>
                </a:solidFill>
                <a:latin typeface="Open Sans" panose="020B0604020202020204" charset="0"/>
                <a:ea typeface="Open Sans" panose="020B0604020202020204" charset="0"/>
                <a:cs typeface="Open Sans" panose="020B0604020202020204" charset="0"/>
              </a:rPr>
              <a:t>.</a:t>
            </a:r>
          </a:p>
          <a:p>
            <a:pPr algn="ctr"/>
            <a:r>
              <a:rPr lang="es-MX" sz="1300" dirty="0">
                <a:solidFill>
                  <a:schemeClr val="accent3"/>
                </a:solidFill>
                <a:latin typeface="Open Sans" panose="020B0604020202020204" charset="0"/>
                <a:ea typeface="Open Sans" panose="020B0604020202020204" charset="0"/>
                <a:cs typeface="Open Sans" panose="020B0604020202020204" charset="0"/>
              </a:rPr>
              <a:t> el profesor debe </a:t>
            </a:r>
            <a:r>
              <a:rPr lang="es-MX" sz="1300" dirty="0" smtClean="0">
                <a:solidFill>
                  <a:schemeClr val="accent3"/>
                </a:solidFill>
                <a:latin typeface="Open Sans" panose="020B0604020202020204" charset="0"/>
                <a:ea typeface="Open Sans" panose="020B0604020202020204" charset="0"/>
                <a:cs typeface="Open Sans" panose="020B0604020202020204" charset="0"/>
              </a:rPr>
              <a:t>estar consiente </a:t>
            </a:r>
            <a:r>
              <a:rPr lang="es-MX" sz="1300" dirty="0">
                <a:solidFill>
                  <a:schemeClr val="accent3"/>
                </a:solidFill>
                <a:latin typeface="Open Sans" panose="020B0604020202020204" charset="0"/>
                <a:ea typeface="Open Sans" panose="020B0604020202020204" charset="0"/>
                <a:cs typeface="Open Sans" panose="020B0604020202020204" charset="0"/>
              </a:rPr>
              <a:t>de que él no enseña, porque hablando con rigor es una ilusión pensar que estamos enseñando. Los profesores ponemos las condiciones para que nuestros alumnos aprendan mediante su propia actividad; sabemos que el conocimiento tiene que ser construido por el propio sujeto, tiene que asimilarlo y acomodarse a él. </a:t>
            </a:r>
            <a:r>
              <a:rPr lang="es-MX" sz="1300" dirty="0" smtClean="0">
                <a:solidFill>
                  <a:schemeClr val="accent3"/>
                </a:solidFill>
                <a:latin typeface="Open Sans" panose="020B0604020202020204" charset="0"/>
                <a:ea typeface="Open Sans" panose="020B0604020202020204" charset="0"/>
                <a:cs typeface="Open Sans" panose="020B0604020202020204" charset="0"/>
              </a:rPr>
              <a:t>Entonces </a:t>
            </a:r>
            <a:r>
              <a:rPr lang="es-MX" sz="1300" dirty="0">
                <a:solidFill>
                  <a:schemeClr val="accent3"/>
                </a:solidFill>
                <a:latin typeface="Open Sans" panose="020B0604020202020204" charset="0"/>
                <a:ea typeface="Open Sans" panose="020B0604020202020204" charset="0"/>
                <a:cs typeface="Open Sans" panose="020B0604020202020204" charset="0"/>
              </a:rPr>
              <a:t>lo que tiene que hacer es facilitar, crear las situaciones en las cuales el alumno aprenda a partir de su propia práctica, de su propia actividad</a:t>
            </a:r>
            <a:r>
              <a:rPr lang="es-MX" sz="1300" dirty="0" smtClean="0">
                <a:solidFill>
                  <a:schemeClr val="accent3"/>
                </a:solidFill>
                <a:latin typeface="Open Sans" panose="020B0604020202020204" charset="0"/>
                <a:ea typeface="Open Sans" panose="020B0604020202020204" charset="0"/>
                <a:cs typeface="Open Sans" panose="020B0604020202020204" charset="0"/>
              </a:rPr>
              <a:t>.</a:t>
            </a:r>
          </a:p>
          <a:p>
            <a:pPr algn="ctr"/>
            <a:endParaRPr lang="es-MX" sz="1300" dirty="0">
              <a:solidFill>
                <a:schemeClr val="accent3"/>
              </a:solidFill>
              <a:latin typeface="Open Sans" panose="020B0604020202020204" charset="0"/>
              <a:ea typeface="Open Sans" panose="020B0604020202020204" charset="0"/>
              <a:cs typeface="Open Sans" panose="020B0604020202020204" charset="0"/>
            </a:endParaRPr>
          </a:p>
          <a:p>
            <a:pPr algn="ctr"/>
            <a:r>
              <a:rPr lang="es-MX" sz="1300" dirty="0">
                <a:solidFill>
                  <a:schemeClr val="accent3"/>
                </a:solidFill>
                <a:latin typeface="Open Sans" panose="020B0604020202020204" charset="0"/>
                <a:ea typeface="Open Sans" panose="020B0604020202020204" charset="0"/>
                <a:cs typeface="Open Sans" panose="020B0604020202020204" charset="0"/>
              </a:rPr>
              <a:t>El profesor tiene que ser un modelo, porque muestra cómo hay que pensar y cómo hay que comportarse; un modelo que sus alumnos puedan imitar. Tiene que ser un árbitro que aplica las normas ayudado por los alumnos y que va poco a poco transfiriendo su autoridad a la autoridad del </a:t>
            </a:r>
            <a:r>
              <a:rPr lang="es-MX" sz="1300" dirty="0" smtClean="0">
                <a:solidFill>
                  <a:schemeClr val="accent3"/>
                </a:solidFill>
                <a:latin typeface="Open Sans" panose="020B0604020202020204" charset="0"/>
                <a:ea typeface="Open Sans" panose="020B0604020202020204" charset="0"/>
                <a:cs typeface="Open Sans" panose="020B0604020202020204" charset="0"/>
              </a:rPr>
              <a:t>colectivo. </a:t>
            </a:r>
            <a:r>
              <a:rPr lang="es-MX" sz="1300" dirty="0">
                <a:solidFill>
                  <a:schemeClr val="accent3"/>
                </a:solidFill>
                <a:latin typeface="Open Sans" panose="020B0604020202020204" charset="0"/>
                <a:ea typeface="Open Sans" panose="020B0604020202020204" charset="0"/>
                <a:cs typeface="Open Sans" panose="020B0604020202020204" charset="0"/>
              </a:rPr>
              <a:t>T</a:t>
            </a:r>
            <a:r>
              <a:rPr lang="es-MX" sz="1300" dirty="0" smtClean="0">
                <a:solidFill>
                  <a:schemeClr val="accent3"/>
                </a:solidFill>
                <a:latin typeface="Open Sans" panose="020B0604020202020204" charset="0"/>
                <a:ea typeface="Open Sans" panose="020B0604020202020204" charset="0"/>
                <a:cs typeface="Open Sans" panose="020B0604020202020204" charset="0"/>
              </a:rPr>
              <a:t>iene </a:t>
            </a:r>
            <a:r>
              <a:rPr lang="es-MX" sz="1300" dirty="0">
                <a:solidFill>
                  <a:schemeClr val="accent3"/>
                </a:solidFill>
                <a:latin typeface="Open Sans" panose="020B0604020202020204" charset="0"/>
                <a:ea typeface="Open Sans" panose="020B0604020202020204" charset="0"/>
                <a:cs typeface="Open Sans" panose="020B0604020202020204" charset="0"/>
              </a:rPr>
              <a:t>que ser un animador social en el sentido de que crea situaciones de aprendizaje, impulsa la realización de esas actividades, las pone en marcha e incita a que los alumnos las desarrollen, las lleven adelante, y les ayuda y orienta en las dificultades.</a:t>
            </a:r>
            <a:endParaRPr lang="es-MX" sz="1300" dirty="0">
              <a:solidFill>
                <a:schemeClr val="accent3"/>
              </a:solidFill>
              <a:latin typeface="Open Sans" panose="020B0604020202020204" charset="0"/>
              <a:ea typeface="Open Sans" panose="020B0604020202020204" charset="0"/>
              <a:cs typeface="Open Sans" panose="020B0604020202020204" charset="0"/>
            </a:endParaRPr>
          </a:p>
        </p:txBody>
      </p:sp>
      <p:pic>
        <p:nvPicPr>
          <p:cNvPr id="4098" name="Picture 2" descr="Profesor con alumno aislado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9" y="3662979"/>
            <a:ext cx="1908311" cy="136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4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6" name="Imagen 5">
            <a:extLst>
              <a:ext uri="{FF2B5EF4-FFF2-40B4-BE49-F238E27FC236}">
                <a16:creationId xmlns:a16="http://schemas.microsoft.com/office/drawing/2014/main" xmlns="" id="{4B62C034-E870-4EB0-9136-05F808A35518}"/>
              </a:ext>
            </a:extLst>
          </p:cNvPr>
          <p:cNvPicPr>
            <a:picLocks noChangeAspect="1"/>
          </p:cNvPicPr>
          <p:nvPr/>
        </p:nvPicPr>
        <p:blipFill>
          <a:blip r:embed="rId3"/>
          <a:stretch>
            <a:fillRect/>
          </a:stretch>
        </p:blipFill>
        <p:spPr>
          <a:xfrm>
            <a:off x="548291" y="1212224"/>
            <a:ext cx="8047417" cy="27190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6" name="Imagen 5">
            <a:extLst>
              <a:ext uri="{FF2B5EF4-FFF2-40B4-BE49-F238E27FC236}">
                <a16:creationId xmlns:a16="http://schemas.microsoft.com/office/drawing/2014/main" xmlns="" id="{69A3ADDB-5FC8-45C8-AB0A-AEE07C347367}"/>
              </a:ext>
            </a:extLst>
          </p:cNvPr>
          <p:cNvPicPr>
            <a:picLocks noChangeAspect="1"/>
          </p:cNvPicPr>
          <p:nvPr/>
        </p:nvPicPr>
        <p:blipFill>
          <a:blip r:embed="rId3"/>
          <a:stretch>
            <a:fillRect/>
          </a:stretch>
        </p:blipFill>
        <p:spPr>
          <a:xfrm>
            <a:off x="325768" y="690971"/>
            <a:ext cx="8492464" cy="37615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27" name="Imagen 26">
            <a:extLst>
              <a:ext uri="{FF2B5EF4-FFF2-40B4-BE49-F238E27FC236}">
                <a16:creationId xmlns:a16="http://schemas.microsoft.com/office/drawing/2014/main" xmlns="" id="{692447B5-2848-4470-B901-8747F2881638}"/>
              </a:ext>
            </a:extLst>
          </p:cNvPr>
          <p:cNvPicPr>
            <a:picLocks noChangeAspect="1"/>
          </p:cNvPicPr>
          <p:nvPr/>
        </p:nvPicPr>
        <p:blipFill>
          <a:blip r:embed="rId3"/>
          <a:stretch>
            <a:fillRect/>
          </a:stretch>
        </p:blipFill>
        <p:spPr>
          <a:xfrm>
            <a:off x="0" y="135552"/>
            <a:ext cx="9144000" cy="48723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17" name="Imagen 16">
            <a:extLst>
              <a:ext uri="{FF2B5EF4-FFF2-40B4-BE49-F238E27FC236}">
                <a16:creationId xmlns:a16="http://schemas.microsoft.com/office/drawing/2014/main" xmlns="" id="{835DBF02-DAB4-423A-83A5-12AEE66F8821}"/>
              </a:ext>
            </a:extLst>
          </p:cNvPr>
          <p:cNvPicPr>
            <a:picLocks noChangeAspect="1"/>
          </p:cNvPicPr>
          <p:nvPr/>
        </p:nvPicPr>
        <p:blipFill>
          <a:blip r:embed="rId3"/>
          <a:stretch>
            <a:fillRect/>
          </a:stretch>
        </p:blipFill>
        <p:spPr>
          <a:xfrm>
            <a:off x="426360" y="648295"/>
            <a:ext cx="8291279" cy="38469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19" name="Imagen 18">
            <a:extLst>
              <a:ext uri="{FF2B5EF4-FFF2-40B4-BE49-F238E27FC236}">
                <a16:creationId xmlns:a16="http://schemas.microsoft.com/office/drawing/2014/main" xmlns="" id="{3C773845-F460-411B-BEAD-448477A3C330}"/>
              </a:ext>
            </a:extLst>
          </p:cNvPr>
          <p:cNvPicPr>
            <a:picLocks noChangeAspect="1"/>
          </p:cNvPicPr>
          <p:nvPr/>
        </p:nvPicPr>
        <p:blipFill>
          <a:blip r:embed="rId3"/>
          <a:stretch>
            <a:fillRect/>
          </a:stretch>
        </p:blipFill>
        <p:spPr>
          <a:xfrm>
            <a:off x="6236866" y="1251649"/>
            <a:ext cx="2371725" cy="1771650"/>
          </a:xfrm>
          <a:prstGeom prst="rect">
            <a:avLst/>
          </a:prstGeom>
        </p:spPr>
      </p:pic>
      <p:pic>
        <p:nvPicPr>
          <p:cNvPr id="23" name="Imagen 22">
            <a:extLst>
              <a:ext uri="{FF2B5EF4-FFF2-40B4-BE49-F238E27FC236}">
                <a16:creationId xmlns:a16="http://schemas.microsoft.com/office/drawing/2014/main" xmlns="" id="{E344D801-7187-497C-A59E-8F334BCC89AA}"/>
              </a:ext>
            </a:extLst>
          </p:cNvPr>
          <p:cNvPicPr>
            <a:picLocks noChangeAspect="1"/>
          </p:cNvPicPr>
          <p:nvPr/>
        </p:nvPicPr>
        <p:blipFill>
          <a:blip r:embed="rId4"/>
          <a:stretch>
            <a:fillRect/>
          </a:stretch>
        </p:blipFill>
        <p:spPr>
          <a:xfrm>
            <a:off x="1465819" y="514171"/>
            <a:ext cx="6212362" cy="41151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25" name="Imagen 24">
            <a:extLst>
              <a:ext uri="{FF2B5EF4-FFF2-40B4-BE49-F238E27FC236}">
                <a16:creationId xmlns:a16="http://schemas.microsoft.com/office/drawing/2014/main" xmlns="" id="{AD2C45FD-1EE9-40F4-8604-DEEA088B8949}"/>
              </a:ext>
            </a:extLst>
          </p:cNvPr>
          <p:cNvPicPr>
            <a:picLocks noChangeAspect="1"/>
          </p:cNvPicPr>
          <p:nvPr/>
        </p:nvPicPr>
        <p:blipFill>
          <a:blip r:embed="rId3"/>
          <a:stretch>
            <a:fillRect/>
          </a:stretch>
        </p:blipFill>
        <p:spPr>
          <a:xfrm>
            <a:off x="450747" y="834626"/>
            <a:ext cx="8242506" cy="33408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2" name="1 CuadroTexto"/>
          <p:cNvSpPr txBox="1"/>
          <p:nvPr/>
        </p:nvSpPr>
        <p:spPr>
          <a:xfrm>
            <a:off x="-1" y="219073"/>
            <a:ext cx="5867401" cy="646331"/>
          </a:xfrm>
          <a:prstGeom prst="rect">
            <a:avLst/>
          </a:prstGeom>
          <a:noFill/>
        </p:spPr>
        <p:txBody>
          <a:bodyPr wrap="square" rtlCol="0">
            <a:spAutoFit/>
          </a:bodyPr>
          <a:lstStyle/>
          <a:p>
            <a:pPr algn="ctr"/>
            <a:r>
              <a:rPr lang="es-MX" sz="3600" dirty="0" smtClean="0">
                <a:latin typeface="Rochester" panose="020B0604020202020204" charset="0"/>
              </a:rPr>
              <a:t>La organización social de la escuela </a:t>
            </a:r>
            <a:endParaRPr lang="es-MX" sz="3600" dirty="0">
              <a:latin typeface="Rochester" panose="020B0604020202020204" charset="0"/>
            </a:endParaRPr>
          </a:p>
        </p:txBody>
      </p:sp>
      <p:sp>
        <p:nvSpPr>
          <p:cNvPr id="3" name="2 CuadroTexto"/>
          <p:cNvSpPr txBox="1"/>
          <p:nvPr/>
        </p:nvSpPr>
        <p:spPr>
          <a:xfrm>
            <a:off x="85725" y="1033404"/>
            <a:ext cx="8273083" cy="2246769"/>
          </a:xfrm>
          <a:prstGeom prst="rect">
            <a:avLst/>
          </a:prstGeom>
          <a:noFill/>
        </p:spPr>
        <p:txBody>
          <a:bodyPr wrap="square" rtlCol="0">
            <a:spAutoFit/>
          </a:bodyPr>
          <a:lstStyle/>
          <a:p>
            <a:pPr algn="ctr"/>
            <a:r>
              <a:rPr lang="es-MX" dirty="0">
                <a:solidFill>
                  <a:schemeClr val="accent3"/>
                </a:solidFill>
                <a:latin typeface="Open Sans" panose="020B0604020202020204" charset="0"/>
                <a:ea typeface="Open Sans" panose="020B0604020202020204" charset="0"/>
                <a:cs typeface="Open Sans" panose="020B0604020202020204" charset="0"/>
              </a:rPr>
              <a:t>E</a:t>
            </a:r>
            <a:r>
              <a:rPr lang="es-MX" dirty="0" smtClean="0">
                <a:solidFill>
                  <a:schemeClr val="accent3"/>
                </a:solidFill>
                <a:latin typeface="Open Sans" panose="020B0604020202020204" charset="0"/>
                <a:ea typeface="Open Sans" panose="020B0604020202020204" charset="0"/>
                <a:cs typeface="Open Sans" panose="020B0604020202020204" charset="0"/>
              </a:rPr>
              <a:t>s </a:t>
            </a:r>
            <a:r>
              <a:rPr lang="es-MX" dirty="0">
                <a:solidFill>
                  <a:schemeClr val="accent3"/>
                </a:solidFill>
                <a:latin typeface="Open Sans" panose="020B0604020202020204" charset="0"/>
                <a:ea typeface="Open Sans" panose="020B0604020202020204" charset="0"/>
                <a:cs typeface="Open Sans" panose="020B0604020202020204" charset="0"/>
              </a:rPr>
              <a:t>fundamental conseguir la participación de los alumnos y las alumnas en la gestión de los centros y de las aulas</a:t>
            </a:r>
            <a:r>
              <a:rPr lang="es-MX" dirty="0" smtClean="0">
                <a:solidFill>
                  <a:schemeClr val="accent3"/>
                </a:solidFill>
                <a:latin typeface="Open Sans" panose="020B0604020202020204" charset="0"/>
                <a:ea typeface="Open Sans" panose="020B0604020202020204" charset="0"/>
                <a:cs typeface="Open Sans" panose="020B0604020202020204" charset="0"/>
              </a:rPr>
              <a:t>; que no sean </a:t>
            </a:r>
            <a:r>
              <a:rPr lang="es-MX" dirty="0">
                <a:solidFill>
                  <a:schemeClr val="accent3"/>
                </a:solidFill>
                <a:latin typeface="Open Sans" panose="020B0604020202020204" charset="0"/>
                <a:ea typeface="Open Sans" panose="020B0604020202020204" charset="0"/>
                <a:cs typeface="Open Sans" panose="020B0604020202020204" charset="0"/>
              </a:rPr>
              <a:t>asistentes pasivos, sino que </a:t>
            </a:r>
            <a:r>
              <a:rPr lang="es-MX" dirty="0" smtClean="0">
                <a:solidFill>
                  <a:schemeClr val="accent3"/>
                </a:solidFill>
                <a:latin typeface="Open Sans" panose="020B0604020202020204" charset="0"/>
                <a:ea typeface="Open Sans" panose="020B0604020202020204" charset="0"/>
                <a:cs typeface="Open Sans" panose="020B0604020202020204" charset="0"/>
              </a:rPr>
              <a:t>se conviertan </a:t>
            </a:r>
            <a:r>
              <a:rPr lang="es-MX" dirty="0">
                <a:solidFill>
                  <a:schemeClr val="accent3"/>
                </a:solidFill>
                <a:latin typeface="Open Sans" panose="020B0604020202020204" charset="0"/>
                <a:ea typeface="Open Sans" panose="020B0604020202020204" charset="0"/>
                <a:cs typeface="Open Sans" panose="020B0604020202020204" charset="0"/>
              </a:rPr>
              <a:t>en actores. Eso nos llevaría a propiciar el paso de la heteronomía a la autonomía, aspecto fundamental del desarrollo social</a:t>
            </a:r>
            <a:r>
              <a:rPr lang="es-MX" dirty="0" smtClean="0">
                <a:solidFill>
                  <a:schemeClr val="accent3"/>
                </a:solidFill>
                <a:latin typeface="Open Sans" panose="020B0604020202020204" charset="0"/>
                <a:ea typeface="Open Sans" panose="020B0604020202020204" charset="0"/>
                <a:cs typeface="Open Sans" panose="020B0604020202020204" charset="0"/>
              </a:rPr>
              <a:t>.</a:t>
            </a:r>
          </a:p>
          <a:p>
            <a:pPr algn="ctr"/>
            <a:r>
              <a:rPr lang="es-MX" dirty="0">
                <a:solidFill>
                  <a:schemeClr val="accent3"/>
                </a:solidFill>
                <a:latin typeface="Open Sans" panose="020B0604020202020204" charset="0"/>
                <a:ea typeface="Open Sans" panose="020B0604020202020204" charset="0"/>
                <a:cs typeface="Open Sans" panose="020B0604020202020204" charset="0"/>
              </a:rPr>
              <a:t>Durkheim, </a:t>
            </a:r>
            <a:r>
              <a:rPr lang="es-MX" dirty="0" smtClean="0">
                <a:solidFill>
                  <a:schemeClr val="accent3"/>
                </a:solidFill>
                <a:latin typeface="Open Sans" panose="020B0604020202020204" charset="0"/>
                <a:ea typeface="Open Sans" panose="020B0604020202020204" charset="0"/>
                <a:cs typeface="Open Sans" panose="020B0604020202020204" charset="0"/>
              </a:rPr>
              <a:t>en su </a:t>
            </a:r>
            <a:r>
              <a:rPr lang="es-MX" dirty="0">
                <a:solidFill>
                  <a:schemeClr val="accent3"/>
                </a:solidFill>
                <a:latin typeface="Open Sans" panose="020B0604020202020204" charset="0"/>
                <a:ea typeface="Open Sans" panose="020B0604020202020204" charset="0"/>
                <a:cs typeface="Open Sans" panose="020B0604020202020204" charset="0"/>
              </a:rPr>
              <a:t>obra </a:t>
            </a:r>
            <a:r>
              <a:rPr lang="es-MX" i="1" dirty="0" smtClean="0">
                <a:solidFill>
                  <a:schemeClr val="accent3"/>
                </a:solidFill>
                <a:latin typeface="Open Sans" panose="020B0604020202020204" charset="0"/>
                <a:ea typeface="Open Sans" panose="020B0604020202020204" charset="0"/>
                <a:cs typeface="Open Sans" panose="020B0604020202020204" charset="0"/>
              </a:rPr>
              <a:t>La </a:t>
            </a:r>
            <a:r>
              <a:rPr lang="es-MX" i="1" dirty="0">
                <a:solidFill>
                  <a:schemeClr val="accent3"/>
                </a:solidFill>
                <a:latin typeface="Open Sans" panose="020B0604020202020204" charset="0"/>
                <a:ea typeface="Open Sans" panose="020B0604020202020204" charset="0"/>
                <a:cs typeface="Open Sans" panose="020B0604020202020204" charset="0"/>
              </a:rPr>
              <a:t>educación </a:t>
            </a:r>
            <a:r>
              <a:rPr lang="es-MX" i="1" dirty="0" smtClean="0">
                <a:solidFill>
                  <a:schemeClr val="accent3"/>
                </a:solidFill>
                <a:latin typeface="Open Sans" panose="020B0604020202020204" charset="0"/>
                <a:ea typeface="Open Sans" panose="020B0604020202020204" charset="0"/>
                <a:cs typeface="Open Sans" panose="020B0604020202020204" charset="0"/>
              </a:rPr>
              <a:t>moral</a:t>
            </a:r>
            <a:r>
              <a:rPr lang="es-MX" dirty="0">
                <a:solidFill>
                  <a:schemeClr val="accent3"/>
                </a:solidFill>
                <a:latin typeface="Open Sans" panose="020B0604020202020204" charset="0"/>
                <a:ea typeface="Open Sans" panose="020B0604020202020204" charset="0"/>
                <a:cs typeface="Open Sans" panose="020B0604020202020204" charset="0"/>
              </a:rPr>
              <a:t> </a:t>
            </a:r>
            <a:r>
              <a:rPr lang="es-MX" dirty="0" smtClean="0">
                <a:solidFill>
                  <a:schemeClr val="accent3"/>
                </a:solidFill>
                <a:latin typeface="Open Sans" panose="020B0604020202020204" charset="0"/>
                <a:ea typeface="Open Sans" panose="020B0604020202020204" charset="0"/>
                <a:cs typeface="Open Sans" panose="020B0604020202020204" charset="0"/>
              </a:rPr>
              <a:t> señalaba </a:t>
            </a:r>
            <a:r>
              <a:rPr lang="es-MX" dirty="0">
                <a:solidFill>
                  <a:schemeClr val="accent3"/>
                </a:solidFill>
                <a:latin typeface="Open Sans" panose="020B0604020202020204" charset="0"/>
                <a:ea typeface="Open Sans" panose="020B0604020202020204" charset="0"/>
                <a:cs typeface="Open Sans" panose="020B0604020202020204" charset="0"/>
              </a:rPr>
              <a:t>cómo el individuo, en la escuela, tiene que pasar de estar sometido a las normas que le dan los otros, de ser heterónomo, a estar regido por sus propias normas, que están en su </a:t>
            </a:r>
            <a:r>
              <a:rPr lang="es-MX" dirty="0" smtClean="0">
                <a:solidFill>
                  <a:schemeClr val="accent3"/>
                </a:solidFill>
                <a:latin typeface="Open Sans" panose="020B0604020202020204" charset="0"/>
                <a:ea typeface="Open Sans" panose="020B0604020202020204" charset="0"/>
                <a:cs typeface="Open Sans" panose="020B0604020202020204" charset="0"/>
              </a:rPr>
              <a:t>conciencia. Decía </a:t>
            </a:r>
            <a:r>
              <a:rPr lang="es-MX" dirty="0">
                <a:solidFill>
                  <a:schemeClr val="accent3"/>
                </a:solidFill>
                <a:latin typeface="Open Sans" panose="020B0604020202020204" charset="0"/>
                <a:ea typeface="Open Sans" panose="020B0604020202020204" charset="0"/>
                <a:cs typeface="Open Sans" panose="020B0604020202020204" charset="0"/>
              </a:rPr>
              <a:t>que, a través de la autoridad del profesor, el individuo va consiguiendo realizar ese paso de la heteronomía a la autonomía; resulta difícil entender cómo se produce esa transformación</a:t>
            </a:r>
            <a:endParaRPr lang="es-MX" dirty="0" smtClean="0">
              <a:solidFill>
                <a:schemeClr val="accent3"/>
              </a:solidFill>
              <a:latin typeface="Open Sans" panose="020B0604020202020204" charset="0"/>
              <a:ea typeface="Open Sans" panose="020B0604020202020204" charset="0"/>
              <a:cs typeface="Open Sans" panose="020B0604020202020204" charset="0"/>
            </a:endParaRPr>
          </a:p>
          <a:p>
            <a:endParaRPr lang="es-MX" dirty="0">
              <a:solidFill>
                <a:schemeClr val="accent3"/>
              </a:solidFill>
              <a:latin typeface="Open Sans" panose="020B0604020202020204" charset="0"/>
              <a:ea typeface="Open Sans" panose="020B0604020202020204" charset="0"/>
              <a:cs typeface="Open Sans" panose="020B0604020202020204" charset="0"/>
            </a:endParaRPr>
          </a:p>
        </p:txBody>
      </p:sp>
      <p:pic>
        <p:nvPicPr>
          <p:cNvPr id="1026" name="Picture 2" descr="socio-dela-educ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7" y="3419321"/>
            <a:ext cx="2728913" cy="147637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12034" y="3141877"/>
            <a:ext cx="6448425" cy="1600438"/>
          </a:xfrm>
          <a:prstGeom prst="rect">
            <a:avLst/>
          </a:prstGeom>
          <a:noFill/>
        </p:spPr>
        <p:txBody>
          <a:bodyPr wrap="square" rtlCol="0">
            <a:spAutoFit/>
          </a:bodyPr>
          <a:lstStyle/>
          <a:p>
            <a:pPr algn="ctr"/>
            <a:r>
              <a:rPr lang="es-MX" dirty="0">
                <a:solidFill>
                  <a:schemeClr val="accent3"/>
                </a:solidFill>
                <a:latin typeface="Open Sans" panose="020B0604020202020204" charset="0"/>
                <a:ea typeface="Open Sans" panose="020B0604020202020204" charset="0"/>
                <a:cs typeface="Open Sans" panose="020B0604020202020204" charset="0"/>
              </a:rPr>
              <a:t>Piaget propuso que hay otra fuente de la </a:t>
            </a:r>
            <a:r>
              <a:rPr lang="es-MX" dirty="0" smtClean="0">
                <a:solidFill>
                  <a:schemeClr val="accent3"/>
                </a:solidFill>
                <a:latin typeface="Open Sans" panose="020B0604020202020204" charset="0"/>
                <a:ea typeface="Open Sans" panose="020B0604020202020204" charset="0"/>
                <a:cs typeface="Open Sans" panose="020B0604020202020204" charset="0"/>
              </a:rPr>
              <a:t>moralidad, que </a:t>
            </a:r>
            <a:r>
              <a:rPr lang="es-MX" dirty="0">
                <a:solidFill>
                  <a:schemeClr val="accent3"/>
                </a:solidFill>
                <a:latin typeface="Open Sans" panose="020B0604020202020204" charset="0"/>
                <a:ea typeface="Open Sans" panose="020B0604020202020204" charset="0"/>
                <a:cs typeface="Open Sans" panose="020B0604020202020204" charset="0"/>
              </a:rPr>
              <a:t>son las relaciones con los compañeros, con los pares, con los iguales</a:t>
            </a:r>
            <a:r>
              <a:rPr lang="es-MX" dirty="0" smtClean="0">
                <a:solidFill>
                  <a:schemeClr val="accent3"/>
                </a:solidFill>
                <a:latin typeface="Open Sans" panose="020B0604020202020204" charset="0"/>
                <a:ea typeface="Open Sans" panose="020B0604020202020204" charset="0"/>
                <a:cs typeface="Open Sans" panose="020B0604020202020204" charset="0"/>
              </a:rPr>
              <a:t>.</a:t>
            </a:r>
          </a:p>
          <a:p>
            <a:pPr algn="ctr"/>
            <a:r>
              <a:rPr lang="es-MX" dirty="0">
                <a:solidFill>
                  <a:schemeClr val="accent3"/>
                </a:solidFill>
                <a:latin typeface="Open Sans" panose="020B0604020202020204" charset="0"/>
                <a:ea typeface="Open Sans" panose="020B0604020202020204" charset="0"/>
                <a:cs typeface="Open Sans" panose="020B0604020202020204" charset="0"/>
              </a:rPr>
              <a:t>Entonces, la conjunción de esas normas que vienen de la sociedad, representada en la figura del profesor, y de las normas que hay que establecer en la convivencia con los que son iguales, esas normas que hay que llegar a negociar, y que Piaget estudió a través de los juegos, es lo que permitiría a los individuos caminar hacia la autonomía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2" name="1 CuadroTexto"/>
          <p:cNvSpPr txBox="1"/>
          <p:nvPr/>
        </p:nvSpPr>
        <p:spPr>
          <a:xfrm>
            <a:off x="2061127" y="261317"/>
            <a:ext cx="4524375" cy="646331"/>
          </a:xfrm>
          <a:prstGeom prst="rect">
            <a:avLst/>
          </a:prstGeom>
          <a:noFill/>
        </p:spPr>
        <p:txBody>
          <a:bodyPr wrap="square" rtlCol="0">
            <a:spAutoFit/>
          </a:bodyPr>
          <a:lstStyle/>
          <a:p>
            <a:pPr algn="ctr"/>
            <a:r>
              <a:rPr lang="es-MX" sz="3600" dirty="0" smtClean="0">
                <a:solidFill>
                  <a:schemeClr val="tx1"/>
                </a:solidFill>
                <a:latin typeface="Rochester" panose="020B0604020202020204" charset="0"/>
              </a:rPr>
              <a:t>Los conflictos</a:t>
            </a:r>
            <a:endParaRPr lang="es-MX" sz="3600" dirty="0">
              <a:solidFill>
                <a:schemeClr val="tx1"/>
              </a:solidFill>
              <a:latin typeface="Rochester" panose="020B0604020202020204" charset="0"/>
            </a:endParaRPr>
          </a:p>
        </p:txBody>
      </p:sp>
      <p:sp>
        <p:nvSpPr>
          <p:cNvPr id="3" name="2 CuadroTexto"/>
          <p:cNvSpPr txBox="1"/>
          <p:nvPr/>
        </p:nvSpPr>
        <p:spPr>
          <a:xfrm>
            <a:off x="964096" y="1020978"/>
            <a:ext cx="6211956" cy="3493264"/>
          </a:xfrm>
          <a:prstGeom prst="rect">
            <a:avLst/>
          </a:prstGeom>
          <a:noFill/>
        </p:spPr>
        <p:txBody>
          <a:bodyPr wrap="square" rtlCol="0">
            <a:spAutoFit/>
          </a:bodyPr>
          <a:lstStyle/>
          <a:p>
            <a:pPr algn="ct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Son un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elemento consustancial e inevitable de la vida social. </a:t>
            </a:r>
            <a:endPar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endParaRPr>
          </a:p>
          <a:p>
            <a:pPr algn="ct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En los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conflictos que cotidianamente se están produciendo en las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escuelas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el alumno que no atiende, el alumno que molesta a sus compañeros, el que le quita el lápiz al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otro, etc.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S</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on conflictos se producen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cada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día, pero habitualmente los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profesores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tienen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horror a los conflictos,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y procuran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que éstos no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aparezcan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y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actúan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de una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manera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autoritaria para tratar de que permanezcan ocultos</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a:t>
            </a:r>
          </a:p>
          <a:p>
            <a:pPr algn="ct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los profesores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deberían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prestar una mayor atención a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ellos,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sin tratar de ocultarlos, </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sino </a:t>
            </a: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haciéndolos explícitos, convirtiéndolos en objeto de reflexión dentro de la propia clase, preguntándonos ¿por qué se ha producido esto?, ¿por qué un alumno se comporta de una determinada manera?, ¿por qué realiza actividades que podemos considerar antisociales, que dañan el funcionamiento del grupo y dificultan el trabajo de los otros</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a:t>
            </a:r>
          </a:p>
          <a:p>
            <a:pPr algn="ctr"/>
            <a:r>
              <a:rPr lang="es-MX" sz="1300" dirty="0">
                <a:solidFill>
                  <a:schemeClr val="accent3">
                    <a:lumMod val="75000"/>
                  </a:schemeClr>
                </a:solidFill>
                <a:latin typeface="Open Sans" panose="020B0604020202020204" charset="0"/>
                <a:ea typeface="Open Sans" panose="020B0604020202020204" charset="0"/>
                <a:cs typeface="Open Sans" panose="020B0604020202020204" charset="0"/>
              </a:rPr>
              <a:t>Reflexionar sobre ello constituye una fuente de aprendizaje muy importante para convertirse en un buen ciudadano, porque los alumnos tienen que aprender a lo largo de su vida en la escuela a convivir con los demás y a resolver los conflictos mediante la negociación.</a:t>
            </a:r>
            <a:r>
              <a:rPr lang="es-MX" sz="1300" dirty="0" smtClean="0">
                <a:solidFill>
                  <a:schemeClr val="accent3">
                    <a:lumMod val="75000"/>
                  </a:schemeClr>
                </a:solidFill>
                <a:latin typeface="Open Sans" panose="020B0604020202020204" charset="0"/>
                <a:ea typeface="Open Sans" panose="020B0604020202020204" charset="0"/>
                <a:cs typeface="Open Sans" panose="020B0604020202020204" charset="0"/>
              </a:rPr>
              <a:t> </a:t>
            </a:r>
            <a:endParaRPr lang="es-MX" sz="1300" dirty="0">
              <a:solidFill>
                <a:schemeClr val="accent3">
                  <a:lumMod val="75000"/>
                </a:schemeClr>
              </a:solidFill>
              <a:latin typeface="Open Sans" panose="020B0604020202020204" charset="0"/>
              <a:ea typeface="Open Sans" panose="020B0604020202020204" charset="0"/>
              <a:cs typeface="Open Sans" panose="020B0604020202020204" charset="0"/>
            </a:endParaRPr>
          </a:p>
        </p:txBody>
      </p:sp>
      <p:pic>
        <p:nvPicPr>
          <p:cNvPr id="2050" name="Picture 2" descr="LA GESTIÓN DE CONFLICTOS EN EL AULA. FACTORES DETERMINANTES Y PROPUESTAS DE  INTERVEN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050" y="1284399"/>
            <a:ext cx="1838739" cy="1333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984</Words>
  <Application>Microsoft Office PowerPoint</Application>
  <PresentationFormat>Presentación en pantalla (16:9)</PresentationFormat>
  <Paragraphs>38</Paragraphs>
  <Slides>13</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Rochester</vt:lpstr>
      <vt:lpstr>Karla</vt:lpstr>
      <vt:lpstr>Roboto Condensed Light</vt:lpstr>
      <vt:lpstr>Open Sans</vt:lpstr>
      <vt:lpstr>Times New Roman</vt:lpstr>
      <vt:lpstr>Muli</vt:lpstr>
      <vt:lpstr>Calibri</vt:lpstr>
      <vt:lpstr>Language Arts Subject for Highschool - 9th Grade: Comparing Texts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Papel del profesor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dc:creator>
  <cp:lastModifiedBy>HP</cp:lastModifiedBy>
  <cp:revision>14</cp:revision>
  <dcterms:modified xsi:type="dcterms:W3CDTF">2021-12-03T07:30:36Z</dcterms:modified>
</cp:coreProperties>
</file>