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708" r:id="rId4"/>
  </p:sldMasterIdLst>
  <p:notesMasterIdLst>
    <p:notesMasterId r:id="rId12"/>
  </p:notesMasterIdLst>
  <p:handoutMasterIdLst>
    <p:handoutMasterId r:id="rId13"/>
  </p:handoutMasterIdLst>
  <p:sldIdLst>
    <p:sldId id="256" r:id="rId5"/>
    <p:sldId id="261" r:id="rId6"/>
    <p:sldId id="258" r:id="rId7"/>
    <p:sldId id="259" r:id="rId8"/>
    <p:sldId id="260" r:id="rId9"/>
    <p:sldId id="263" r:id="rId10"/>
    <p:sldId id="262" r:id="rId11"/>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2C2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67" d="100"/>
          <a:sy n="67" d="100"/>
        </p:scale>
        <p:origin x="762" y="72"/>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9" d="100"/>
          <a:sy n="89" d="100"/>
        </p:scale>
        <p:origin x="3786"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dirty="0"/>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1D595646-5E00-4AAC-B6EF-2214EBE8DC34}" type="datetime1">
              <a:rPr lang="es-ES" smtClean="0"/>
              <a:t>03/01/2022</a:t>
            </a:fld>
            <a:endParaRPr lang="es-ES" dirty="0"/>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dirty="0"/>
          </a:p>
        </p:txBody>
      </p:sp>
      <p:sp>
        <p:nvSpPr>
          <p:cNvPr id="5" name="Marcador de posición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EEF054BB-8F28-4346-8754-0E5644500E18}" type="slidenum">
              <a:rPr lang="es-ES" smtClean="0"/>
              <a:t>‹#›</a:t>
            </a:fld>
            <a:endParaRPr lang="es-ES" dirty="0"/>
          </a:p>
        </p:txBody>
      </p:sp>
    </p:spTree>
    <p:extLst>
      <p:ext uri="{BB962C8B-B14F-4D97-AF65-F5344CB8AC3E}">
        <p14:creationId xmlns:p14="http://schemas.microsoft.com/office/powerpoint/2010/main" val="6222309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393B9285-C1C2-4C6F-BA02-7D4F93FD11DA}" type="datetime1">
              <a:rPr lang="es-ES" noProof="0" smtClean="0"/>
              <a:t>03/01/2022</a:t>
            </a:fld>
            <a:endParaRPr lang="es-ES" noProof="0"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dirty="0"/>
          </a:p>
        </p:txBody>
      </p:sp>
      <p:sp>
        <p:nvSpPr>
          <p:cNvPr id="5" name="Marcador de posición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6" name="Marcador de posición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dirty="0"/>
          </a:p>
        </p:txBody>
      </p:sp>
      <p:sp>
        <p:nvSpPr>
          <p:cNvPr id="7" name="Marcador de posición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5170A596-7141-45E9-836C-E467146705EF}" type="slidenum">
              <a:rPr lang="es-ES" noProof="0" smtClean="0"/>
              <a:t>‹#›</a:t>
            </a:fld>
            <a:endParaRPr lang="es-ES" noProof="0" dirty="0"/>
          </a:p>
        </p:txBody>
      </p:sp>
    </p:spTree>
    <p:extLst>
      <p:ext uri="{BB962C8B-B14F-4D97-AF65-F5344CB8AC3E}">
        <p14:creationId xmlns:p14="http://schemas.microsoft.com/office/powerpoint/2010/main" val="73959948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6E0F10-93D0-422B-8AFE-5AD4A89771B5}"/>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CC906978-7472-41B9-811C-E38B2693E3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65A6E044-8198-4C94-87F5-1B264951215D}"/>
              </a:ext>
            </a:extLst>
          </p:cNvPr>
          <p:cNvSpPr>
            <a:spLocks noGrp="1"/>
          </p:cNvSpPr>
          <p:nvPr>
            <p:ph type="dt" sz="half" idx="10"/>
          </p:nvPr>
        </p:nvSpPr>
        <p:spPr/>
        <p:txBody>
          <a:bodyPr/>
          <a:lstStyle/>
          <a:p>
            <a:pPr rtl="0"/>
            <a:fld id="{DE22EF08-C215-4E05-8FDC-6ED45CE03DE2}" type="datetime1">
              <a:rPr lang="es-ES" noProof="0" smtClean="0"/>
              <a:t>03/01/2022</a:t>
            </a:fld>
            <a:endParaRPr lang="es-ES" noProof="0" dirty="0"/>
          </a:p>
        </p:txBody>
      </p:sp>
      <p:sp>
        <p:nvSpPr>
          <p:cNvPr id="5" name="Marcador de pie de página 4">
            <a:extLst>
              <a:ext uri="{FF2B5EF4-FFF2-40B4-BE49-F238E27FC236}">
                <a16:creationId xmlns:a16="http://schemas.microsoft.com/office/drawing/2014/main" id="{94F538D1-845E-4F42-8FAA-811579C5F2F5}"/>
              </a:ext>
            </a:extLst>
          </p:cNvPr>
          <p:cNvSpPr>
            <a:spLocks noGrp="1"/>
          </p:cNvSpPr>
          <p:nvPr>
            <p:ph type="ftr" sz="quarter" idx="11"/>
          </p:nvPr>
        </p:nvSpPr>
        <p:spPr/>
        <p:txBody>
          <a:bodyPr/>
          <a:lstStyle/>
          <a:p>
            <a:pPr rtl="0"/>
            <a:endParaRPr lang="es-ES" noProof="0" dirty="0"/>
          </a:p>
        </p:txBody>
      </p:sp>
      <p:sp>
        <p:nvSpPr>
          <p:cNvPr id="6" name="Marcador de número de diapositiva 5">
            <a:extLst>
              <a:ext uri="{FF2B5EF4-FFF2-40B4-BE49-F238E27FC236}">
                <a16:creationId xmlns:a16="http://schemas.microsoft.com/office/drawing/2014/main" id="{3B917012-C15F-468C-A37C-E66F04BB4D47}"/>
              </a:ext>
            </a:extLst>
          </p:cNvPr>
          <p:cNvSpPr>
            <a:spLocks noGrp="1"/>
          </p:cNvSpPr>
          <p:nvPr>
            <p:ph type="sldNum" sz="quarter" idx="12"/>
          </p:nvPr>
        </p:nvSpPr>
        <p:spPr/>
        <p:txBody>
          <a:bodyPr/>
          <a:lstStyle/>
          <a:p>
            <a:pPr rtl="0"/>
            <a:fld id="{4FAB73BC-B049-4115-A692-8D63A059BFB8}" type="slidenum">
              <a:rPr lang="es-ES" noProof="0" smtClean="0"/>
              <a:t>‹#›</a:t>
            </a:fld>
            <a:endParaRPr lang="es-ES" noProof="0" dirty="0"/>
          </a:p>
        </p:txBody>
      </p:sp>
    </p:spTree>
    <p:extLst>
      <p:ext uri="{BB962C8B-B14F-4D97-AF65-F5344CB8AC3E}">
        <p14:creationId xmlns:p14="http://schemas.microsoft.com/office/powerpoint/2010/main" val="2840340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FFD070-E48F-4DE1-802B-5073A3749795}"/>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75C0764F-4C4A-47D0-9AC7-18042EE8857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AF60190-054E-4191-AE16-09FB07DCF563}"/>
              </a:ext>
            </a:extLst>
          </p:cNvPr>
          <p:cNvSpPr>
            <a:spLocks noGrp="1"/>
          </p:cNvSpPr>
          <p:nvPr>
            <p:ph type="dt" sz="half" idx="10"/>
          </p:nvPr>
        </p:nvSpPr>
        <p:spPr/>
        <p:txBody>
          <a:bodyPr/>
          <a:lstStyle/>
          <a:p>
            <a:pPr rtl="0"/>
            <a:fld id="{AA913525-0E5A-4FC8-9DDC-86F3C93C8117}" type="datetime1">
              <a:rPr lang="es-ES" noProof="0" smtClean="0"/>
              <a:t>03/01/2022</a:t>
            </a:fld>
            <a:endParaRPr lang="es-ES" noProof="0" dirty="0"/>
          </a:p>
        </p:txBody>
      </p:sp>
      <p:sp>
        <p:nvSpPr>
          <p:cNvPr id="5" name="Marcador de pie de página 4">
            <a:extLst>
              <a:ext uri="{FF2B5EF4-FFF2-40B4-BE49-F238E27FC236}">
                <a16:creationId xmlns:a16="http://schemas.microsoft.com/office/drawing/2014/main" id="{104E529D-96A1-4609-AE8F-9D0EB7BE510A}"/>
              </a:ext>
            </a:extLst>
          </p:cNvPr>
          <p:cNvSpPr>
            <a:spLocks noGrp="1"/>
          </p:cNvSpPr>
          <p:nvPr>
            <p:ph type="ftr" sz="quarter" idx="11"/>
          </p:nvPr>
        </p:nvSpPr>
        <p:spPr/>
        <p:txBody>
          <a:bodyPr/>
          <a:lstStyle/>
          <a:p>
            <a:pPr rtl="0"/>
            <a:endParaRPr lang="es-ES" noProof="0" dirty="0"/>
          </a:p>
        </p:txBody>
      </p:sp>
      <p:sp>
        <p:nvSpPr>
          <p:cNvPr id="6" name="Marcador de número de diapositiva 5">
            <a:extLst>
              <a:ext uri="{FF2B5EF4-FFF2-40B4-BE49-F238E27FC236}">
                <a16:creationId xmlns:a16="http://schemas.microsoft.com/office/drawing/2014/main" id="{6143CE08-731D-4863-A1D5-30749B0E1F1C}"/>
              </a:ext>
            </a:extLst>
          </p:cNvPr>
          <p:cNvSpPr>
            <a:spLocks noGrp="1"/>
          </p:cNvSpPr>
          <p:nvPr>
            <p:ph type="sldNum" sz="quarter" idx="12"/>
          </p:nvPr>
        </p:nvSpPr>
        <p:spPr/>
        <p:txBody>
          <a:bodyPr/>
          <a:lstStyle/>
          <a:p>
            <a:pPr rtl="0"/>
            <a:fld id="{4FAB73BC-B049-4115-A692-8D63A059BFB8}" type="slidenum">
              <a:rPr lang="es-ES" noProof="0" smtClean="0"/>
              <a:t>‹#›</a:t>
            </a:fld>
            <a:endParaRPr lang="es-ES" noProof="0" dirty="0"/>
          </a:p>
        </p:txBody>
      </p:sp>
    </p:spTree>
    <p:extLst>
      <p:ext uri="{BB962C8B-B14F-4D97-AF65-F5344CB8AC3E}">
        <p14:creationId xmlns:p14="http://schemas.microsoft.com/office/powerpoint/2010/main" val="1753257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F37D513-D31A-431C-A586-C8F2BE95683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9AF4872F-6C1A-4F34-9740-04FBC35F23A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EA3C490-39C1-44B9-8513-0470DBB15159}"/>
              </a:ext>
            </a:extLst>
          </p:cNvPr>
          <p:cNvSpPr>
            <a:spLocks noGrp="1"/>
          </p:cNvSpPr>
          <p:nvPr>
            <p:ph type="dt" sz="half" idx="10"/>
          </p:nvPr>
        </p:nvSpPr>
        <p:spPr/>
        <p:txBody>
          <a:bodyPr/>
          <a:lstStyle/>
          <a:p>
            <a:pPr rtl="0"/>
            <a:fld id="{3C9BBD4A-62FB-4808-ABFC-5C111B326BAB}" type="datetime1">
              <a:rPr lang="es-ES" noProof="0" smtClean="0"/>
              <a:t>03/01/2022</a:t>
            </a:fld>
            <a:endParaRPr lang="es-ES" noProof="0" dirty="0"/>
          </a:p>
        </p:txBody>
      </p:sp>
      <p:sp>
        <p:nvSpPr>
          <p:cNvPr id="5" name="Marcador de pie de página 4">
            <a:extLst>
              <a:ext uri="{FF2B5EF4-FFF2-40B4-BE49-F238E27FC236}">
                <a16:creationId xmlns:a16="http://schemas.microsoft.com/office/drawing/2014/main" id="{0271E4BD-619D-4BC0-8CD2-5ACB2B590516}"/>
              </a:ext>
            </a:extLst>
          </p:cNvPr>
          <p:cNvSpPr>
            <a:spLocks noGrp="1"/>
          </p:cNvSpPr>
          <p:nvPr>
            <p:ph type="ftr" sz="quarter" idx="11"/>
          </p:nvPr>
        </p:nvSpPr>
        <p:spPr/>
        <p:txBody>
          <a:bodyPr/>
          <a:lstStyle/>
          <a:p>
            <a:pPr rtl="0"/>
            <a:endParaRPr lang="es-ES" noProof="0" dirty="0"/>
          </a:p>
        </p:txBody>
      </p:sp>
      <p:sp>
        <p:nvSpPr>
          <p:cNvPr id="6" name="Marcador de número de diapositiva 5">
            <a:extLst>
              <a:ext uri="{FF2B5EF4-FFF2-40B4-BE49-F238E27FC236}">
                <a16:creationId xmlns:a16="http://schemas.microsoft.com/office/drawing/2014/main" id="{4B29C1E6-5D87-405C-984D-2AA27E8D91E6}"/>
              </a:ext>
            </a:extLst>
          </p:cNvPr>
          <p:cNvSpPr>
            <a:spLocks noGrp="1"/>
          </p:cNvSpPr>
          <p:nvPr>
            <p:ph type="sldNum" sz="quarter" idx="12"/>
          </p:nvPr>
        </p:nvSpPr>
        <p:spPr/>
        <p:txBody>
          <a:bodyPr/>
          <a:lstStyle/>
          <a:p>
            <a:pPr rtl="0"/>
            <a:fld id="{4FAB73BC-B049-4115-A692-8D63A059BFB8}" type="slidenum">
              <a:rPr lang="es-ES" noProof="0" smtClean="0"/>
              <a:t>‹#›</a:t>
            </a:fld>
            <a:endParaRPr lang="es-ES" noProof="0" dirty="0"/>
          </a:p>
        </p:txBody>
      </p:sp>
    </p:spTree>
    <p:extLst>
      <p:ext uri="{BB962C8B-B14F-4D97-AF65-F5344CB8AC3E}">
        <p14:creationId xmlns:p14="http://schemas.microsoft.com/office/powerpoint/2010/main" val="151138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3A5DD5-909C-40AD-911F-7EF562F2C955}"/>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06F75F83-971B-424C-8455-A83CB732674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9DFFAED-0367-492D-ADF1-EDF87BF01B3F}"/>
              </a:ext>
            </a:extLst>
          </p:cNvPr>
          <p:cNvSpPr>
            <a:spLocks noGrp="1"/>
          </p:cNvSpPr>
          <p:nvPr>
            <p:ph type="dt" sz="half" idx="10"/>
          </p:nvPr>
        </p:nvSpPr>
        <p:spPr/>
        <p:txBody>
          <a:bodyPr/>
          <a:lstStyle/>
          <a:p>
            <a:pPr rtl="0"/>
            <a:fld id="{79E7F34A-1ECC-4100-8FA5-D4B60A3F20F5}" type="datetime1">
              <a:rPr lang="es-ES" noProof="0" smtClean="0"/>
              <a:t>03/01/2022</a:t>
            </a:fld>
            <a:endParaRPr lang="es-ES" noProof="0" dirty="0"/>
          </a:p>
        </p:txBody>
      </p:sp>
      <p:sp>
        <p:nvSpPr>
          <p:cNvPr id="5" name="Marcador de pie de página 4">
            <a:extLst>
              <a:ext uri="{FF2B5EF4-FFF2-40B4-BE49-F238E27FC236}">
                <a16:creationId xmlns:a16="http://schemas.microsoft.com/office/drawing/2014/main" id="{02E5758B-6CD4-4E2E-9698-2BEFF9C73C1E}"/>
              </a:ext>
            </a:extLst>
          </p:cNvPr>
          <p:cNvSpPr>
            <a:spLocks noGrp="1"/>
          </p:cNvSpPr>
          <p:nvPr>
            <p:ph type="ftr" sz="quarter" idx="11"/>
          </p:nvPr>
        </p:nvSpPr>
        <p:spPr/>
        <p:txBody>
          <a:bodyPr/>
          <a:lstStyle/>
          <a:p>
            <a:pPr rtl="0"/>
            <a:endParaRPr lang="es-ES" noProof="0" dirty="0"/>
          </a:p>
        </p:txBody>
      </p:sp>
      <p:sp>
        <p:nvSpPr>
          <p:cNvPr id="6" name="Marcador de número de diapositiva 5">
            <a:extLst>
              <a:ext uri="{FF2B5EF4-FFF2-40B4-BE49-F238E27FC236}">
                <a16:creationId xmlns:a16="http://schemas.microsoft.com/office/drawing/2014/main" id="{D6BC4816-7422-4245-8C7B-AF03BBB989B6}"/>
              </a:ext>
            </a:extLst>
          </p:cNvPr>
          <p:cNvSpPr>
            <a:spLocks noGrp="1"/>
          </p:cNvSpPr>
          <p:nvPr>
            <p:ph type="sldNum" sz="quarter" idx="12"/>
          </p:nvPr>
        </p:nvSpPr>
        <p:spPr/>
        <p:txBody>
          <a:bodyPr/>
          <a:lstStyle/>
          <a:p>
            <a:pPr rtl="0"/>
            <a:fld id="{4FAB73BC-B049-4115-A692-8D63A059BFB8}" type="slidenum">
              <a:rPr lang="es-ES" noProof="0" smtClean="0"/>
              <a:pPr rtl="0"/>
              <a:t>‹#›</a:t>
            </a:fld>
            <a:endParaRPr lang="es-ES" noProof="0" dirty="0"/>
          </a:p>
        </p:txBody>
      </p:sp>
    </p:spTree>
    <p:extLst>
      <p:ext uri="{BB962C8B-B14F-4D97-AF65-F5344CB8AC3E}">
        <p14:creationId xmlns:p14="http://schemas.microsoft.com/office/powerpoint/2010/main" val="3945236407"/>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493F9C-AC69-472B-A731-61C0610B3BA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46079C0-145A-488B-A501-BEDD54DA6A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1691370A-3784-49C6-8356-D303BBB14717}"/>
              </a:ext>
            </a:extLst>
          </p:cNvPr>
          <p:cNvSpPr>
            <a:spLocks noGrp="1"/>
          </p:cNvSpPr>
          <p:nvPr>
            <p:ph type="dt" sz="half" idx="10"/>
          </p:nvPr>
        </p:nvSpPr>
        <p:spPr/>
        <p:txBody>
          <a:bodyPr/>
          <a:lstStyle/>
          <a:p>
            <a:pPr rtl="0"/>
            <a:fld id="{3E56F9E9-F1A2-4E19-87D2-4DCB71AECEAE}" type="datetime1">
              <a:rPr lang="es-ES" noProof="0" smtClean="0"/>
              <a:t>03/01/2022</a:t>
            </a:fld>
            <a:endParaRPr lang="es-ES" noProof="0" dirty="0"/>
          </a:p>
        </p:txBody>
      </p:sp>
      <p:sp>
        <p:nvSpPr>
          <p:cNvPr id="5" name="Marcador de pie de página 4">
            <a:extLst>
              <a:ext uri="{FF2B5EF4-FFF2-40B4-BE49-F238E27FC236}">
                <a16:creationId xmlns:a16="http://schemas.microsoft.com/office/drawing/2014/main" id="{623FA70A-AB3C-4483-88BF-A9E692214AC9}"/>
              </a:ext>
            </a:extLst>
          </p:cNvPr>
          <p:cNvSpPr>
            <a:spLocks noGrp="1"/>
          </p:cNvSpPr>
          <p:nvPr>
            <p:ph type="ftr" sz="quarter" idx="11"/>
          </p:nvPr>
        </p:nvSpPr>
        <p:spPr/>
        <p:txBody>
          <a:bodyPr/>
          <a:lstStyle/>
          <a:p>
            <a:pPr rtl="0"/>
            <a:endParaRPr lang="es-ES" noProof="0" dirty="0"/>
          </a:p>
        </p:txBody>
      </p:sp>
      <p:sp>
        <p:nvSpPr>
          <p:cNvPr id="6" name="Marcador de número de diapositiva 5">
            <a:extLst>
              <a:ext uri="{FF2B5EF4-FFF2-40B4-BE49-F238E27FC236}">
                <a16:creationId xmlns:a16="http://schemas.microsoft.com/office/drawing/2014/main" id="{F3D8B2FF-AEB7-44A6-B1D6-A497DEACD29D}"/>
              </a:ext>
            </a:extLst>
          </p:cNvPr>
          <p:cNvSpPr>
            <a:spLocks noGrp="1"/>
          </p:cNvSpPr>
          <p:nvPr>
            <p:ph type="sldNum" sz="quarter" idx="12"/>
          </p:nvPr>
        </p:nvSpPr>
        <p:spPr/>
        <p:txBody>
          <a:bodyPr/>
          <a:lstStyle/>
          <a:p>
            <a:pPr rtl="0"/>
            <a:fld id="{4FAB73BC-B049-4115-A692-8D63A059BFB8}" type="slidenum">
              <a:rPr lang="es-ES" noProof="0" smtClean="0"/>
              <a:pPr rtl="0"/>
              <a:t>‹#›</a:t>
            </a:fld>
            <a:endParaRPr lang="es-ES" noProof="0" dirty="0"/>
          </a:p>
        </p:txBody>
      </p:sp>
    </p:spTree>
    <p:extLst>
      <p:ext uri="{BB962C8B-B14F-4D97-AF65-F5344CB8AC3E}">
        <p14:creationId xmlns:p14="http://schemas.microsoft.com/office/powerpoint/2010/main" val="1947804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3E0933-76C5-4991-97F0-36E70A9044E1}"/>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D212FBBE-B754-4C7F-9689-079E146A1689}"/>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FB8B587A-0BFF-4E7F-B712-FD3B0F1CF423}"/>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2E4125F2-6059-414B-BE8C-A7A84CA32B85}"/>
              </a:ext>
            </a:extLst>
          </p:cNvPr>
          <p:cNvSpPr>
            <a:spLocks noGrp="1"/>
          </p:cNvSpPr>
          <p:nvPr>
            <p:ph type="dt" sz="half" idx="10"/>
          </p:nvPr>
        </p:nvSpPr>
        <p:spPr/>
        <p:txBody>
          <a:bodyPr/>
          <a:lstStyle/>
          <a:p>
            <a:pPr rtl="0"/>
            <a:fld id="{3C99F0C9-E655-4B95-ADEB-20027AB653F8}" type="datetime1">
              <a:rPr lang="es-ES" noProof="0" smtClean="0"/>
              <a:t>03/01/2022</a:t>
            </a:fld>
            <a:endParaRPr lang="es-ES" noProof="0" dirty="0"/>
          </a:p>
        </p:txBody>
      </p:sp>
      <p:sp>
        <p:nvSpPr>
          <p:cNvPr id="6" name="Marcador de pie de página 5">
            <a:extLst>
              <a:ext uri="{FF2B5EF4-FFF2-40B4-BE49-F238E27FC236}">
                <a16:creationId xmlns:a16="http://schemas.microsoft.com/office/drawing/2014/main" id="{EC565802-1CAC-43FF-AEAF-A690F3641C14}"/>
              </a:ext>
            </a:extLst>
          </p:cNvPr>
          <p:cNvSpPr>
            <a:spLocks noGrp="1"/>
          </p:cNvSpPr>
          <p:nvPr>
            <p:ph type="ftr" sz="quarter" idx="11"/>
          </p:nvPr>
        </p:nvSpPr>
        <p:spPr/>
        <p:txBody>
          <a:bodyPr/>
          <a:lstStyle/>
          <a:p>
            <a:pPr rtl="0"/>
            <a:endParaRPr lang="es-ES" noProof="0" dirty="0"/>
          </a:p>
        </p:txBody>
      </p:sp>
      <p:sp>
        <p:nvSpPr>
          <p:cNvPr id="7" name="Marcador de número de diapositiva 6">
            <a:extLst>
              <a:ext uri="{FF2B5EF4-FFF2-40B4-BE49-F238E27FC236}">
                <a16:creationId xmlns:a16="http://schemas.microsoft.com/office/drawing/2014/main" id="{53F657C9-796A-4EC9-AD6C-38B74BF49217}"/>
              </a:ext>
            </a:extLst>
          </p:cNvPr>
          <p:cNvSpPr>
            <a:spLocks noGrp="1"/>
          </p:cNvSpPr>
          <p:nvPr>
            <p:ph type="sldNum" sz="quarter" idx="12"/>
          </p:nvPr>
        </p:nvSpPr>
        <p:spPr/>
        <p:txBody>
          <a:bodyPr/>
          <a:lstStyle/>
          <a:p>
            <a:pPr rtl="0"/>
            <a:fld id="{4FAB73BC-B049-4115-A692-8D63A059BFB8}" type="slidenum">
              <a:rPr lang="es-ES" noProof="0" smtClean="0"/>
              <a:t>‹#›</a:t>
            </a:fld>
            <a:endParaRPr lang="es-ES" noProof="0" dirty="0"/>
          </a:p>
        </p:txBody>
      </p:sp>
    </p:spTree>
    <p:extLst>
      <p:ext uri="{BB962C8B-B14F-4D97-AF65-F5344CB8AC3E}">
        <p14:creationId xmlns:p14="http://schemas.microsoft.com/office/powerpoint/2010/main" val="1284920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C13EE6-700E-48E7-ADCA-1517CEB2D954}"/>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31887D04-5A67-45B4-B3F8-A2D891A3E6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B914CB91-337C-4CC4-81F2-F7C40FDAC3D7}"/>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0B3F4BA2-FE5C-4007-8C47-A1D8BFA191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23A1F9CF-57DE-4F8A-80C1-C3D897A35AE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1855B26A-7C80-4CD2-9D1C-58AE71976D98}"/>
              </a:ext>
            </a:extLst>
          </p:cNvPr>
          <p:cNvSpPr>
            <a:spLocks noGrp="1"/>
          </p:cNvSpPr>
          <p:nvPr>
            <p:ph type="dt" sz="half" idx="10"/>
          </p:nvPr>
        </p:nvSpPr>
        <p:spPr/>
        <p:txBody>
          <a:bodyPr/>
          <a:lstStyle/>
          <a:p>
            <a:pPr rtl="0"/>
            <a:fld id="{38A1FFC8-D631-497B-A23D-98BFA5D663E4}" type="datetime1">
              <a:rPr lang="es-ES" noProof="0" smtClean="0"/>
              <a:t>03/01/2022</a:t>
            </a:fld>
            <a:endParaRPr lang="es-ES" noProof="0" dirty="0"/>
          </a:p>
        </p:txBody>
      </p:sp>
      <p:sp>
        <p:nvSpPr>
          <p:cNvPr id="8" name="Marcador de pie de página 7">
            <a:extLst>
              <a:ext uri="{FF2B5EF4-FFF2-40B4-BE49-F238E27FC236}">
                <a16:creationId xmlns:a16="http://schemas.microsoft.com/office/drawing/2014/main" id="{D9178E1B-0BB1-41B6-997F-2946160A1EF3}"/>
              </a:ext>
            </a:extLst>
          </p:cNvPr>
          <p:cNvSpPr>
            <a:spLocks noGrp="1"/>
          </p:cNvSpPr>
          <p:nvPr>
            <p:ph type="ftr" sz="quarter" idx="11"/>
          </p:nvPr>
        </p:nvSpPr>
        <p:spPr/>
        <p:txBody>
          <a:bodyPr/>
          <a:lstStyle/>
          <a:p>
            <a:pPr rtl="0"/>
            <a:endParaRPr lang="es-ES" noProof="0" dirty="0"/>
          </a:p>
        </p:txBody>
      </p:sp>
      <p:sp>
        <p:nvSpPr>
          <p:cNvPr id="9" name="Marcador de número de diapositiva 8">
            <a:extLst>
              <a:ext uri="{FF2B5EF4-FFF2-40B4-BE49-F238E27FC236}">
                <a16:creationId xmlns:a16="http://schemas.microsoft.com/office/drawing/2014/main" id="{3AB54011-AE39-4846-832A-9BDFB217BECF}"/>
              </a:ext>
            </a:extLst>
          </p:cNvPr>
          <p:cNvSpPr>
            <a:spLocks noGrp="1"/>
          </p:cNvSpPr>
          <p:nvPr>
            <p:ph type="sldNum" sz="quarter" idx="12"/>
          </p:nvPr>
        </p:nvSpPr>
        <p:spPr/>
        <p:txBody>
          <a:bodyPr/>
          <a:lstStyle/>
          <a:p>
            <a:pPr rtl="0"/>
            <a:fld id="{4FAB73BC-B049-4115-A692-8D63A059BFB8}" type="slidenum">
              <a:rPr lang="es-ES" noProof="0" smtClean="0"/>
              <a:t>‹#›</a:t>
            </a:fld>
            <a:endParaRPr lang="es-ES" noProof="0" dirty="0"/>
          </a:p>
        </p:txBody>
      </p:sp>
    </p:spTree>
    <p:extLst>
      <p:ext uri="{BB962C8B-B14F-4D97-AF65-F5344CB8AC3E}">
        <p14:creationId xmlns:p14="http://schemas.microsoft.com/office/powerpoint/2010/main" val="2334148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11126A-0D6E-43F6-B3EB-2D51956D353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0B649045-33F0-49DF-AC1C-82499A770ED2}"/>
              </a:ext>
            </a:extLst>
          </p:cNvPr>
          <p:cNvSpPr>
            <a:spLocks noGrp="1"/>
          </p:cNvSpPr>
          <p:nvPr>
            <p:ph type="dt" sz="half" idx="10"/>
          </p:nvPr>
        </p:nvSpPr>
        <p:spPr/>
        <p:txBody>
          <a:bodyPr/>
          <a:lstStyle/>
          <a:p>
            <a:pPr rtl="0"/>
            <a:fld id="{59773693-C382-401F-B777-F9A98043FD94}" type="datetime1">
              <a:rPr lang="es-ES" noProof="0" smtClean="0"/>
              <a:t>03/01/2022</a:t>
            </a:fld>
            <a:endParaRPr lang="es-ES" noProof="0" dirty="0"/>
          </a:p>
        </p:txBody>
      </p:sp>
      <p:sp>
        <p:nvSpPr>
          <p:cNvPr id="4" name="Marcador de pie de página 3">
            <a:extLst>
              <a:ext uri="{FF2B5EF4-FFF2-40B4-BE49-F238E27FC236}">
                <a16:creationId xmlns:a16="http://schemas.microsoft.com/office/drawing/2014/main" id="{728DCE79-18A9-4996-9302-9FB4F889BA59}"/>
              </a:ext>
            </a:extLst>
          </p:cNvPr>
          <p:cNvSpPr>
            <a:spLocks noGrp="1"/>
          </p:cNvSpPr>
          <p:nvPr>
            <p:ph type="ftr" sz="quarter" idx="11"/>
          </p:nvPr>
        </p:nvSpPr>
        <p:spPr/>
        <p:txBody>
          <a:bodyPr/>
          <a:lstStyle/>
          <a:p>
            <a:pPr rtl="0"/>
            <a:endParaRPr lang="es-ES" noProof="0" dirty="0"/>
          </a:p>
        </p:txBody>
      </p:sp>
      <p:sp>
        <p:nvSpPr>
          <p:cNvPr id="5" name="Marcador de número de diapositiva 4">
            <a:extLst>
              <a:ext uri="{FF2B5EF4-FFF2-40B4-BE49-F238E27FC236}">
                <a16:creationId xmlns:a16="http://schemas.microsoft.com/office/drawing/2014/main" id="{1D1C12E0-59CE-4779-B04C-9E4F34FA538C}"/>
              </a:ext>
            </a:extLst>
          </p:cNvPr>
          <p:cNvSpPr>
            <a:spLocks noGrp="1"/>
          </p:cNvSpPr>
          <p:nvPr>
            <p:ph type="sldNum" sz="quarter" idx="12"/>
          </p:nvPr>
        </p:nvSpPr>
        <p:spPr/>
        <p:txBody>
          <a:bodyPr/>
          <a:lstStyle/>
          <a:p>
            <a:pPr rtl="0"/>
            <a:fld id="{4FAB73BC-B049-4115-A692-8D63A059BFB8}" type="slidenum">
              <a:rPr lang="es-ES" noProof="0" smtClean="0"/>
              <a:t>‹#›</a:t>
            </a:fld>
            <a:endParaRPr lang="es-ES" noProof="0" dirty="0"/>
          </a:p>
        </p:txBody>
      </p:sp>
    </p:spTree>
    <p:extLst>
      <p:ext uri="{BB962C8B-B14F-4D97-AF65-F5344CB8AC3E}">
        <p14:creationId xmlns:p14="http://schemas.microsoft.com/office/powerpoint/2010/main" val="659311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7DAC299-39FD-4A0C-98B5-F550E1C69FA9}"/>
              </a:ext>
            </a:extLst>
          </p:cNvPr>
          <p:cNvSpPr>
            <a:spLocks noGrp="1"/>
          </p:cNvSpPr>
          <p:nvPr>
            <p:ph type="dt" sz="half" idx="10"/>
          </p:nvPr>
        </p:nvSpPr>
        <p:spPr/>
        <p:txBody>
          <a:bodyPr/>
          <a:lstStyle/>
          <a:p>
            <a:pPr rtl="0"/>
            <a:fld id="{FCD80D90-D280-4DB6-B878-F63803F9C6DC}" type="datetime1">
              <a:rPr lang="es-ES" noProof="0" smtClean="0"/>
              <a:t>03/01/2022</a:t>
            </a:fld>
            <a:endParaRPr lang="es-ES" noProof="0" dirty="0"/>
          </a:p>
        </p:txBody>
      </p:sp>
      <p:sp>
        <p:nvSpPr>
          <p:cNvPr id="3" name="Marcador de pie de página 2">
            <a:extLst>
              <a:ext uri="{FF2B5EF4-FFF2-40B4-BE49-F238E27FC236}">
                <a16:creationId xmlns:a16="http://schemas.microsoft.com/office/drawing/2014/main" id="{C918EC8D-A476-424E-92FB-2B11E94BFB75}"/>
              </a:ext>
            </a:extLst>
          </p:cNvPr>
          <p:cNvSpPr>
            <a:spLocks noGrp="1"/>
          </p:cNvSpPr>
          <p:nvPr>
            <p:ph type="ftr" sz="quarter" idx="11"/>
          </p:nvPr>
        </p:nvSpPr>
        <p:spPr/>
        <p:txBody>
          <a:bodyPr/>
          <a:lstStyle/>
          <a:p>
            <a:pPr rtl="0"/>
            <a:endParaRPr lang="es-ES" noProof="0" dirty="0"/>
          </a:p>
        </p:txBody>
      </p:sp>
      <p:sp>
        <p:nvSpPr>
          <p:cNvPr id="4" name="Marcador de número de diapositiva 3">
            <a:extLst>
              <a:ext uri="{FF2B5EF4-FFF2-40B4-BE49-F238E27FC236}">
                <a16:creationId xmlns:a16="http://schemas.microsoft.com/office/drawing/2014/main" id="{16AE701C-8C8E-4FF8-8DB4-EB37E004C0D5}"/>
              </a:ext>
            </a:extLst>
          </p:cNvPr>
          <p:cNvSpPr>
            <a:spLocks noGrp="1"/>
          </p:cNvSpPr>
          <p:nvPr>
            <p:ph type="sldNum" sz="quarter" idx="12"/>
          </p:nvPr>
        </p:nvSpPr>
        <p:spPr/>
        <p:txBody>
          <a:bodyPr/>
          <a:lstStyle/>
          <a:p>
            <a:pPr rtl="0"/>
            <a:fld id="{4FAB73BC-B049-4115-A692-8D63A059BFB8}" type="slidenum">
              <a:rPr lang="es-ES" noProof="0" smtClean="0"/>
              <a:t>‹#›</a:t>
            </a:fld>
            <a:endParaRPr lang="es-ES" noProof="0" dirty="0"/>
          </a:p>
        </p:txBody>
      </p:sp>
    </p:spTree>
    <p:extLst>
      <p:ext uri="{BB962C8B-B14F-4D97-AF65-F5344CB8AC3E}">
        <p14:creationId xmlns:p14="http://schemas.microsoft.com/office/powerpoint/2010/main" val="4290712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9AEEB3-9265-4687-B4ED-6ED3A7F57BC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0F77D303-68C4-4C43-92A9-3F102E3F95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96B405B8-6766-44BA-BDED-8BCC062824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F3E73C9-24C5-4091-B95B-ACFD29CF9764}"/>
              </a:ext>
            </a:extLst>
          </p:cNvPr>
          <p:cNvSpPr>
            <a:spLocks noGrp="1"/>
          </p:cNvSpPr>
          <p:nvPr>
            <p:ph type="dt" sz="half" idx="10"/>
          </p:nvPr>
        </p:nvSpPr>
        <p:spPr/>
        <p:txBody>
          <a:bodyPr/>
          <a:lstStyle/>
          <a:p>
            <a:pPr rtl="0"/>
            <a:fld id="{FD5D0626-99A7-4B00-BC06-8A4F660DB66D}" type="datetime1">
              <a:rPr lang="es-ES" noProof="0" smtClean="0"/>
              <a:t>03/01/2022</a:t>
            </a:fld>
            <a:endParaRPr lang="es-ES" noProof="0" dirty="0"/>
          </a:p>
        </p:txBody>
      </p:sp>
      <p:sp>
        <p:nvSpPr>
          <p:cNvPr id="6" name="Marcador de pie de página 5">
            <a:extLst>
              <a:ext uri="{FF2B5EF4-FFF2-40B4-BE49-F238E27FC236}">
                <a16:creationId xmlns:a16="http://schemas.microsoft.com/office/drawing/2014/main" id="{4E631C63-4F5A-4A6B-8120-A532358D482A}"/>
              </a:ext>
            </a:extLst>
          </p:cNvPr>
          <p:cNvSpPr>
            <a:spLocks noGrp="1"/>
          </p:cNvSpPr>
          <p:nvPr>
            <p:ph type="ftr" sz="quarter" idx="11"/>
          </p:nvPr>
        </p:nvSpPr>
        <p:spPr/>
        <p:txBody>
          <a:bodyPr/>
          <a:lstStyle/>
          <a:p>
            <a:pPr rtl="0"/>
            <a:endParaRPr lang="es-ES" noProof="0" dirty="0"/>
          </a:p>
        </p:txBody>
      </p:sp>
      <p:sp>
        <p:nvSpPr>
          <p:cNvPr id="7" name="Marcador de número de diapositiva 6">
            <a:extLst>
              <a:ext uri="{FF2B5EF4-FFF2-40B4-BE49-F238E27FC236}">
                <a16:creationId xmlns:a16="http://schemas.microsoft.com/office/drawing/2014/main" id="{A8CFF145-5991-4346-9E41-BBA23A6C5DC3}"/>
              </a:ext>
            </a:extLst>
          </p:cNvPr>
          <p:cNvSpPr>
            <a:spLocks noGrp="1"/>
          </p:cNvSpPr>
          <p:nvPr>
            <p:ph type="sldNum" sz="quarter" idx="12"/>
          </p:nvPr>
        </p:nvSpPr>
        <p:spPr/>
        <p:txBody>
          <a:bodyPr/>
          <a:lstStyle/>
          <a:p>
            <a:pPr rtl="0"/>
            <a:fld id="{4FAB73BC-B049-4115-A692-8D63A059BFB8}" type="slidenum">
              <a:rPr lang="es-ES" noProof="0" smtClean="0"/>
              <a:t>‹#›</a:t>
            </a:fld>
            <a:endParaRPr lang="es-ES" noProof="0" dirty="0"/>
          </a:p>
        </p:txBody>
      </p:sp>
    </p:spTree>
    <p:extLst>
      <p:ext uri="{BB962C8B-B14F-4D97-AF65-F5344CB8AC3E}">
        <p14:creationId xmlns:p14="http://schemas.microsoft.com/office/powerpoint/2010/main" val="2050456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43EF48-1FE8-4719-B3B9-5D4C614221D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07C758BB-D53D-445A-A937-98BBD45946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Marcador de texto 3">
            <a:extLst>
              <a:ext uri="{FF2B5EF4-FFF2-40B4-BE49-F238E27FC236}">
                <a16:creationId xmlns:a16="http://schemas.microsoft.com/office/drawing/2014/main" id="{EA9F1ECB-7F5C-48D5-A71A-25004674C5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3EA742D-EDA7-4530-AA5A-20E48FA7BEB8}"/>
              </a:ext>
            </a:extLst>
          </p:cNvPr>
          <p:cNvSpPr>
            <a:spLocks noGrp="1"/>
          </p:cNvSpPr>
          <p:nvPr>
            <p:ph type="dt" sz="half" idx="10"/>
          </p:nvPr>
        </p:nvSpPr>
        <p:spPr/>
        <p:txBody>
          <a:bodyPr/>
          <a:lstStyle/>
          <a:p>
            <a:pPr rtl="0"/>
            <a:fld id="{79E7F34A-1ECC-4100-8FA5-D4B60A3F20F5}" type="datetime1">
              <a:rPr lang="es-ES" noProof="0" smtClean="0"/>
              <a:t>03/01/2022</a:t>
            </a:fld>
            <a:endParaRPr lang="es-ES" noProof="0" dirty="0"/>
          </a:p>
        </p:txBody>
      </p:sp>
      <p:sp>
        <p:nvSpPr>
          <p:cNvPr id="6" name="Marcador de pie de página 5">
            <a:extLst>
              <a:ext uri="{FF2B5EF4-FFF2-40B4-BE49-F238E27FC236}">
                <a16:creationId xmlns:a16="http://schemas.microsoft.com/office/drawing/2014/main" id="{FA10297B-0A29-4EC7-9F25-5F154F61E247}"/>
              </a:ext>
            </a:extLst>
          </p:cNvPr>
          <p:cNvSpPr>
            <a:spLocks noGrp="1"/>
          </p:cNvSpPr>
          <p:nvPr>
            <p:ph type="ftr" sz="quarter" idx="11"/>
          </p:nvPr>
        </p:nvSpPr>
        <p:spPr/>
        <p:txBody>
          <a:bodyPr/>
          <a:lstStyle/>
          <a:p>
            <a:pPr rtl="0"/>
            <a:endParaRPr lang="es-ES" noProof="0" dirty="0"/>
          </a:p>
        </p:txBody>
      </p:sp>
      <p:sp>
        <p:nvSpPr>
          <p:cNvPr id="7" name="Marcador de número de diapositiva 6">
            <a:extLst>
              <a:ext uri="{FF2B5EF4-FFF2-40B4-BE49-F238E27FC236}">
                <a16:creationId xmlns:a16="http://schemas.microsoft.com/office/drawing/2014/main" id="{236B3381-4F86-41C0-A0A6-07D498C47B81}"/>
              </a:ext>
            </a:extLst>
          </p:cNvPr>
          <p:cNvSpPr>
            <a:spLocks noGrp="1"/>
          </p:cNvSpPr>
          <p:nvPr>
            <p:ph type="sldNum" sz="quarter" idx="12"/>
          </p:nvPr>
        </p:nvSpPr>
        <p:spPr/>
        <p:txBody>
          <a:bodyPr/>
          <a:lstStyle/>
          <a:p>
            <a:pPr rtl="0"/>
            <a:fld id="{4FAB73BC-B049-4115-A692-8D63A059BFB8}" type="slidenum">
              <a:rPr lang="es-ES" noProof="0" smtClean="0"/>
              <a:pPr rtl="0"/>
              <a:t>‹#›</a:t>
            </a:fld>
            <a:endParaRPr lang="es-ES" noProof="0" dirty="0"/>
          </a:p>
        </p:txBody>
      </p:sp>
    </p:spTree>
    <p:extLst>
      <p:ext uri="{BB962C8B-B14F-4D97-AF65-F5344CB8AC3E}">
        <p14:creationId xmlns:p14="http://schemas.microsoft.com/office/powerpoint/2010/main" val="72037361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C12E7D9-DCE4-4773-A57E-D98E0FEA6C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A6FC07A-9364-41ED-B39C-686728A675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E1164755-0AE2-4DB6-89AE-C0E933E9C2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79E7F34A-1ECC-4100-8FA5-D4B60A3F20F5}" type="datetime1">
              <a:rPr lang="es-ES" noProof="0" smtClean="0"/>
              <a:t>03/01/2022</a:t>
            </a:fld>
            <a:endParaRPr lang="es-ES" noProof="0" dirty="0"/>
          </a:p>
        </p:txBody>
      </p:sp>
      <p:sp>
        <p:nvSpPr>
          <p:cNvPr id="5" name="Marcador de pie de página 4">
            <a:extLst>
              <a:ext uri="{FF2B5EF4-FFF2-40B4-BE49-F238E27FC236}">
                <a16:creationId xmlns:a16="http://schemas.microsoft.com/office/drawing/2014/main" id="{F1039730-24E5-4DB3-B931-EEAFA1EA56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es-ES" noProof="0" dirty="0"/>
          </a:p>
        </p:txBody>
      </p:sp>
      <p:sp>
        <p:nvSpPr>
          <p:cNvPr id="6" name="Marcador de número de diapositiva 5">
            <a:extLst>
              <a:ext uri="{FF2B5EF4-FFF2-40B4-BE49-F238E27FC236}">
                <a16:creationId xmlns:a16="http://schemas.microsoft.com/office/drawing/2014/main" id="{2F73EB67-9ECE-4AB4-A56F-F1A34F3584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4FAB73BC-B049-4115-A692-8D63A059BFB8}" type="slidenum">
              <a:rPr lang="es-ES" noProof="0" smtClean="0"/>
              <a:pPr rtl="0"/>
              <a:t>‹#›</a:t>
            </a:fld>
            <a:endParaRPr lang="es-ES" noProof="0" dirty="0"/>
          </a:p>
        </p:txBody>
      </p:sp>
    </p:spTree>
    <p:extLst>
      <p:ext uri="{BB962C8B-B14F-4D97-AF65-F5344CB8AC3E}">
        <p14:creationId xmlns:p14="http://schemas.microsoft.com/office/powerpoint/2010/main" val="195989968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MX" dirty="0"/>
          </a:p>
        </p:txBody>
      </p:sp>
      <p:sp>
        <p:nvSpPr>
          <p:cNvPr id="3" name="Subtítulo 2"/>
          <p:cNvSpPr>
            <a:spLocks noGrp="1"/>
          </p:cNvSpPr>
          <p:nvPr>
            <p:ph type="subTitle" idx="1"/>
          </p:nvPr>
        </p:nvSpPr>
        <p:spPr/>
        <p:txBody>
          <a:bodyPr>
            <a:normAutofit/>
          </a:bodyPr>
          <a:lstStyle/>
          <a:p>
            <a:endParaRPr lang="es-MX" dirty="0"/>
          </a:p>
        </p:txBody>
      </p:sp>
      <p:pic>
        <p:nvPicPr>
          <p:cNvPr id="4" name="Imagen 3">
            <a:extLst>
              <a:ext uri="{FF2B5EF4-FFF2-40B4-BE49-F238E27FC236}">
                <a16:creationId xmlns:a16="http://schemas.microsoft.com/office/drawing/2014/main" id="{77EA4266-06A3-476C-9D5B-0EDF969FA415}"/>
              </a:ext>
            </a:extLst>
          </p:cNvPr>
          <p:cNvPicPr>
            <a:picLocks noChangeAspect="1"/>
          </p:cNvPicPr>
          <p:nvPr/>
        </p:nvPicPr>
        <p:blipFill>
          <a:blip r:embed="rId2"/>
          <a:stretch>
            <a:fillRect/>
          </a:stretch>
        </p:blipFill>
        <p:spPr>
          <a:xfrm>
            <a:off x="218946" y="80487"/>
            <a:ext cx="11754107" cy="6559865"/>
          </a:xfrm>
          <a:prstGeom prst="rect">
            <a:avLst/>
          </a:prstGeom>
        </p:spPr>
      </p:pic>
      <p:graphicFrame>
        <p:nvGraphicFramePr>
          <p:cNvPr id="8" name="Tabla 7">
            <a:extLst>
              <a:ext uri="{FF2B5EF4-FFF2-40B4-BE49-F238E27FC236}">
                <a16:creationId xmlns:a16="http://schemas.microsoft.com/office/drawing/2014/main" id="{D88E4EA1-49E8-4524-A4E2-1FFF1B09630D}"/>
              </a:ext>
            </a:extLst>
          </p:cNvPr>
          <p:cNvGraphicFramePr>
            <a:graphicFrameLocks noGrp="1"/>
          </p:cNvGraphicFramePr>
          <p:nvPr>
            <p:extLst>
              <p:ext uri="{D42A27DB-BD31-4B8C-83A1-F6EECF244321}">
                <p14:modId xmlns:p14="http://schemas.microsoft.com/office/powerpoint/2010/main" val="2671778662"/>
              </p:ext>
            </p:extLst>
          </p:nvPr>
        </p:nvGraphicFramePr>
        <p:xfrm>
          <a:off x="3357349" y="3051106"/>
          <a:ext cx="5605780" cy="1234821"/>
        </p:xfrm>
        <a:graphic>
          <a:graphicData uri="http://schemas.openxmlformats.org/drawingml/2006/table">
            <a:tbl>
              <a:tblPr firstRow="1" firstCol="1" bandRow="1"/>
              <a:tblGrid>
                <a:gridCol w="5605780">
                  <a:extLst>
                    <a:ext uri="{9D8B030D-6E8A-4147-A177-3AD203B41FA5}">
                      <a16:colId xmlns:a16="http://schemas.microsoft.com/office/drawing/2014/main" val="3527265229"/>
                    </a:ext>
                  </a:extLst>
                </a:gridCol>
              </a:tblGrid>
              <a:tr h="0">
                <a:tc>
                  <a:txBody>
                    <a:bodyPr/>
                    <a:lstStyle/>
                    <a:p>
                      <a:pPr>
                        <a:lnSpc>
                          <a:spcPct val="107000"/>
                        </a:lnSpc>
                        <a:spcAft>
                          <a:spcPts val="800"/>
                        </a:spcAft>
                      </a:pPr>
                      <a:r>
                        <a:rPr lang="es-MX" sz="1000" b="1" dirty="0">
                          <a:effectLst/>
                          <a:latin typeface="Arial" panose="020B0604020202020204" pitchFamily="34" charset="0"/>
                          <a:ea typeface="Calibri" panose="020F0502020204030204" pitchFamily="34" charset="0"/>
                          <a:cs typeface="Times New Roman" panose="02020603050405020304" pitchFamily="18" charset="0"/>
                        </a:rPr>
                        <a:t>Competencias de la Unidad 3</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s-MX" sz="1000" dirty="0">
                          <a:effectLst/>
                          <a:latin typeface="Arial" panose="020B0604020202020204" pitchFamily="34" charset="0"/>
                          <a:ea typeface="Calibri" panose="020F0502020204030204" pitchFamily="34" charset="0"/>
                          <a:cs typeface="Times New Roman" panose="02020603050405020304" pitchFamily="18" charset="0"/>
                        </a:rPr>
                        <a:t>Establece relaciones entre los conceptos disciplinarios y los contenidos del plan y programas de estudio relacionados con la comunicación y el lenguaje en función de lo que deben aprender sus alumnos, asegurando la coherencia y continuidad entre los distintos grados y niveles educativos.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lnSpc>
                          <a:spcPct val="107000"/>
                        </a:lnSpc>
                        <a:spcAft>
                          <a:spcPts val="800"/>
                        </a:spcAft>
                        <a:buFont typeface="Symbol" panose="05050102010706020507" pitchFamily="18" charset="2"/>
                        <a:buChar char=""/>
                      </a:pPr>
                      <a:r>
                        <a:rPr lang="es-MX" sz="1000" dirty="0">
                          <a:effectLst/>
                          <a:latin typeface="Arial" panose="020B0604020202020204" pitchFamily="34" charset="0"/>
                          <a:ea typeface="Calibri" panose="020F0502020204030204" pitchFamily="34" charset="0"/>
                          <a:cs typeface="Times New Roman" panose="02020603050405020304" pitchFamily="18" charset="0"/>
                        </a:rPr>
                        <a:t>Emplea los medios tecnológicos y las fuentes de información científicas disponibles para mantenerse actualizado con respecto al desarrollo lingüístico. cognitivo de los alumnos.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8374368"/>
                  </a:ext>
                </a:extLst>
              </a:tr>
            </a:tbl>
          </a:graphicData>
        </a:graphic>
      </p:graphicFrame>
      <p:pic>
        <p:nvPicPr>
          <p:cNvPr id="9" name="Imagen 8">
            <a:extLst>
              <a:ext uri="{FF2B5EF4-FFF2-40B4-BE49-F238E27FC236}">
                <a16:creationId xmlns:a16="http://schemas.microsoft.com/office/drawing/2014/main" id="{76EBDA66-979E-4B76-A6E8-23642B4E8432}"/>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5691" b="89431" l="9865" r="89686">
                        <a14:foregroundMark x1="66368" y1="10569" x2="31839" y2="9756"/>
                        <a14:foregroundMark x1="35426" y1="86179" x2="60987" y2="85366"/>
                        <a14:foregroundMark x1="73543" y1="13821" x2="66368" y2="5691"/>
                      </a14:backgroundRemoval>
                    </a14:imgEffect>
                  </a14:imgLayer>
                </a14:imgProps>
              </a:ext>
            </a:extLst>
          </a:blip>
          <a:stretch>
            <a:fillRect/>
          </a:stretch>
        </p:blipFill>
        <p:spPr>
          <a:xfrm>
            <a:off x="1196726" y="460543"/>
            <a:ext cx="2399769" cy="1323639"/>
          </a:xfrm>
          <a:prstGeom prst="rect">
            <a:avLst/>
          </a:prstGeom>
        </p:spPr>
      </p:pic>
      <p:sp>
        <p:nvSpPr>
          <p:cNvPr id="12" name="CuadroTexto 11">
            <a:extLst>
              <a:ext uri="{FF2B5EF4-FFF2-40B4-BE49-F238E27FC236}">
                <a16:creationId xmlns:a16="http://schemas.microsoft.com/office/drawing/2014/main" id="{11D23021-98D5-4481-BEA1-4FC8B78B0824}"/>
              </a:ext>
            </a:extLst>
          </p:cNvPr>
          <p:cNvSpPr txBox="1"/>
          <p:nvPr/>
        </p:nvSpPr>
        <p:spPr>
          <a:xfrm>
            <a:off x="3049137" y="392118"/>
            <a:ext cx="6093724" cy="2831544"/>
          </a:xfrm>
          <a:prstGeom prst="rect">
            <a:avLst/>
          </a:prstGeom>
          <a:noFill/>
        </p:spPr>
        <p:txBody>
          <a:bodyPr wrap="square">
            <a:spAutoFit/>
          </a:bodyPr>
          <a:lstStyle/>
          <a:p>
            <a:pPr algn="ctr"/>
            <a:r>
              <a:rPr lang="es-MX" sz="1600" dirty="0">
                <a:latin typeface="Cavolini" panose="03000502040302020204" pitchFamily="66" charset="0"/>
                <a:cs typeface="Cavolini" panose="03000502040302020204" pitchFamily="66" charset="0"/>
              </a:rPr>
              <a:t>ESCUELA NORMAL DE EDUCACIÓN PREESCOLAR</a:t>
            </a:r>
          </a:p>
          <a:p>
            <a:pPr algn="ctr"/>
            <a:r>
              <a:rPr lang="es-MX" sz="1600" dirty="0">
                <a:latin typeface="Cavolini" panose="03000502040302020204" pitchFamily="66" charset="0"/>
                <a:cs typeface="Cavolini" panose="03000502040302020204" pitchFamily="66" charset="0"/>
              </a:rPr>
              <a:t>LENGUAJE Y COMUNICACIÓN</a:t>
            </a:r>
          </a:p>
          <a:p>
            <a:pPr algn="ctr"/>
            <a:endParaRPr lang="es-MX" sz="1600" dirty="0">
              <a:latin typeface="Cavolini" panose="03000502040302020204" pitchFamily="66" charset="0"/>
              <a:cs typeface="Cavolini" panose="03000502040302020204" pitchFamily="66" charset="0"/>
            </a:endParaRPr>
          </a:p>
          <a:p>
            <a:pPr algn="ctr"/>
            <a:r>
              <a:rPr lang="es-MX" sz="1600" dirty="0">
                <a:latin typeface="Cavolini" panose="03000502040302020204" pitchFamily="66" charset="0"/>
                <a:cs typeface="Cavolini" panose="03000502040302020204" pitchFamily="66" charset="0"/>
              </a:rPr>
              <a:t>Los marcos de referencia y las decisiones didácticas de los docentes</a:t>
            </a:r>
          </a:p>
          <a:p>
            <a:pPr algn="ctr"/>
            <a:endParaRPr lang="es-MX" sz="1600" dirty="0">
              <a:latin typeface="Cavolini" panose="03000502040302020204" pitchFamily="66" charset="0"/>
              <a:cs typeface="Cavolini" panose="03000502040302020204" pitchFamily="66" charset="0"/>
            </a:endParaRPr>
          </a:p>
          <a:p>
            <a:pPr algn="ctr"/>
            <a:r>
              <a:rPr lang="es-MX" sz="1600" dirty="0">
                <a:latin typeface="Cavolini" panose="03000502040302020204" pitchFamily="66" charset="0"/>
                <a:cs typeface="Cavolini" panose="03000502040302020204" pitchFamily="66" charset="0"/>
              </a:rPr>
              <a:t>EVIDENCIA DE LA TERCERA UNIDAD: CUADRO ANALÍTICO DE LAS ORIENTACIONES DIDÁCTICAS DEL PROGRAMA DE PREESCOLAR EN EL CAMPO FORMATIVO DE LENGUAJE Y COMUNICACIÓN</a:t>
            </a:r>
          </a:p>
          <a:p>
            <a:endParaRPr lang="es-MX" dirty="0"/>
          </a:p>
        </p:txBody>
      </p:sp>
      <p:sp>
        <p:nvSpPr>
          <p:cNvPr id="11" name="CuadroTexto 10">
            <a:extLst>
              <a:ext uri="{FF2B5EF4-FFF2-40B4-BE49-F238E27FC236}">
                <a16:creationId xmlns:a16="http://schemas.microsoft.com/office/drawing/2014/main" id="{E65E7976-B7FC-447D-80A2-8AB24E0D3BC6}"/>
              </a:ext>
            </a:extLst>
          </p:cNvPr>
          <p:cNvSpPr txBox="1"/>
          <p:nvPr/>
        </p:nvSpPr>
        <p:spPr>
          <a:xfrm>
            <a:off x="3393742" y="4545726"/>
            <a:ext cx="5404514" cy="1815882"/>
          </a:xfrm>
          <a:prstGeom prst="rect">
            <a:avLst/>
          </a:prstGeom>
          <a:noFill/>
        </p:spPr>
        <p:txBody>
          <a:bodyPr wrap="square" rtlCol="0">
            <a:spAutoFit/>
          </a:bodyPr>
          <a:lstStyle/>
          <a:p>
            <a:pPr algn="ctr"/>
            <a:r>
              <a:rPr lang="es-MX" sz="1600" dirty="0">
                <a:latin typeface="Cavolini" panose="03000502040302020204" pitchFamily="66" charset="0"/>
                <a:cs typeface="Cavolini" panose="03000502040302020204" pitchFamily="66" charset="0"/>
              </a:rPr>
              <a:t>Semestre: 1   Sección: C</a:t>
            </a:r>
          </a:p>
          <a:p>
            <a:pPr algn="ctr"/>
            <a:r>
              <a:rPr lang="es-MX" sz="1600" dirty="0">
                <a:latin typeface="Cavolini" panose="03000502040302020204" pitchFamily="66" charset="0"/>
                <a:cs typeface="Cavolini" panose="03000502040302020204" pitchFamily="66" charset="0"/>
              </a:rPr>
              <a:t>Alumnas:</a:t>
            </a:r>
          </a:p>
          <a:p>
            <a:pPr algn="ctr"/>
            <a:r>
              <a:rPr lang="es-MX" sz="1600" dirty="0">
                <a:latin typeface="Cavolini" panose="03000502040302020204" pitchFamily="66" charset="0"/>
                <a:cs typeface="Cavolini" panose="03000502040302020204" pitchFamily="66" charset="0"/>
              </a:rPr>
              <a:t>Sofia Jacqueline Ramos Treviño      N.L: 19 </a:t>
            </a:r>
          </a:p>
          <a:p>
            <a:pPr algn="ctr"/>
            <a:r>
              <a:rPr lang="es-MX" sz="1600" dirty="0">
                <a:latin typeface="Cavolini" panose="03000502040302020204" pitchFamily="66" charset="0"/>
                <a:cs typeface="Cavolini" panose="03000502040302020204" pitchFamily="66" charset="0"/>
              </a:rPr>
              <a:t>Carolina Elizabeth Martínez González:   N.L:15 </a:t>
            </a:r>
          </a:p>
          <a:p>
            <a:pPr algn="ctr"/>
            <a:r>
              <a:rPr lang="es-MX" sz="1600" dirty="0">
                <a:latin typeface="Cavolini" panose="03000502040302020204" pitchFamily="66" charset="0"/>
                <a:cs typeface="Cavolini" panose="03000502040302020204" pitchFamily="66" charset="0"/>
              </a:rPr>
              <a:t>Nombre del maestro:</a:t>
            </a:r>
          </a:p>
          <a:p>
            <a:pPr algn="ctr"/>
            <a:r>
              <a:rPr lang="es-MX" sz="1600" dirty="0">
                <a:latin typeface="Cavolini" panose="03000502040302020204" pitchFamily="66" charset="0"/>
                <a:cs typeface="Cavolini" panose="03000502040302020204" pitchFamily="66" charset="0"/>
              </a:rPr>
              <a:t> SILVIA BANDA SERVIN</a:t>
            </a:r>
          </a:p>
          <a:p>
            <a:pPr algn="ctr"/>
            <a:r>
              <a:rPr lang="es-MX" sz="1600" dirty="0">
                <a:latin typeface="Cavolini" panose="03000502040302020204" pitchFamily="66" charset="0"/>
                <a:cs typeface="Cavolini" panose="03000502040302020204" pitchFamily="66" charset="0"/>
              </a:rPr>
              <a:t>Saltillo, Coahuila, México.      03/01/2022 </a:t>
            </a:r>
          </a:p>
        </p:txBody>
      </p:sp>
    </p:spTree>
    <p:extLst>
      <p:ext uri="{BB962C8B-B14F-4D97-AF65-F5344CB8AC3E}">
        <p14:creationId xmlns:p14="http://schemas.microsoft.com/office/powerpoint/2010/main" val="3625912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A897A3-9FFE-4B97-978A-8661F1F031A3}"/>
              </a:ext>
            </a:extLst>
          </p:cNvPr>
          <p:cNvSpPr>
            <a:spLocks noGrp="1"/>
          </p:cNvSpPr>
          <p:nvPr>
            <p:ph type="title"/>
          </p:nvPr>
        </p:nvSpPr>
        <p:spPr/>
        <p:txBody>
          <a:bodyPr/>
          <a:lstStyle/>
          <a:p>
            <a:endParaRPr lang="es-MX" dirty="0"/>
          </a:p>
        </p:txBody>
      </p:sp>
      <p:sp>
        <p:nvSpPr>
          <p:cNvPr id="3" name="Marcador de contenido 2">
            <a:extLst>
              <a:ext uri="{FF2B5EF4-FFF2-40B4-BE49-F238E27FC236}">
                <a16:creationId xmlns:a16="http://schemas.microsoft.com/office/drawing/2014/main" id="{7599464A-B4B4-42D2-92A1-96334776A508}"/>
              </a:ext>
            </a:extLst>
          </p:cNvPr>
          <p:cNvSpPr>
            <a:spLocks noGrp="1"/>
          </p:cNvSpPr>
          <p:nvPr>
            <p:ph idx="1"/>
          </p:nvPr>
        </p:nvSpPr>
        <p:spPr/>
        <p:txBody>
          <a:bodyPr/>
          <a:lstStyle/>
          <a:p>
            <a:endParaRPr lang="es-MX" dirty="0"/>
          </a:p>
        </p:txBody>
      </p:sp>
      <p:pic>
        <p:nvPicPr>
          <p:cNvPr id="4" name="Imagen 3">
            <a:extLst>
              <a:ext uri="{FF2B5EF4-FFF2-40B4-BE49-F238E27FC236}">
                <a16:creationId xmlns:a16="http://schemas.microsoft.com/office/drawing/2014/main" id="{3C267EBC-B509-421C-9C7E-CCCF16E8BDD4}"/>
              </a:ext>
            </a:extLst>
          </p:cNvPr>
          <p:cNvPicPr>
            <a:picLocks noChangeAspect="1"/>
          </p:cNvPicPr>
          <p:nvPr/>
        </p:nvPicPr>
        <p:blipFill>
          <a:blip r:embed="rId2"/>
          <a:stretch>
            <a:fillRect/>
          </a:stretch>
        </p:blipFill>
        <p:spPr>
          <a:xfrm>
            <a:off x="218946" y="149067"/>
            <a:ext cx="11754107" cy="6559865"/>
          </a:xfrm>
          <a:prstGeom prst="rect">
            <a:avLst/>
          </a:prstGeom>
        </p:spPr>
      </p:pic>
      <p:sp>
        <p:nvSpPr>
          <p:cNvPr id="6" name="CuadroTexto 5">
            <a:extLst>
              <a:ext uri="{FF2B5EF4-FFF2-40B4-BE49-F238E27FC236}">
                <a16:creationId xmlns:a16="http://schemas.microsoft.com/office/drawing/2014/main" id="{DAB9137E-0D6F-4AB1-AA4B-C2656D5E4789}"/>
              </a:ext>
            </a:extLst>
          </p:cNvPr>
          <p:cNvSpPr txBox="1"/>
          <p:nvPr/>
        </p:nvSpPr>
        <p:spPr>
          <a:xfrm>
            <a:off x="1504666" y="1448516"/>
            <a:ext cx="8926190" cy="3600986"/>
          </a:xfrm>
          <a:prstGeom prst="rect">
            <a:avLst/>
          </a:prstGeom>
          <a:noFill/>
        </p:spPr>
        <p:txBody>
          <a:bodyPr wrap="square">
            <a:spAutoFit/>
          </a:bodyPr>
          <a:lstStyle/>
          <a:p>
            <a:pPr algn="ctr"/>
            <a:r>
              <a:rPr lang="es-MX" sz="2800" b="1" dirty="0">
                <a:latin typeface="Cavolini" panose="03000502040302020204" pitchFamily="66" charset="0"/>
                <a:cs typeface="Cavolini" panose="03000502040302020204" pitchFamily="66" charset="0"/>
              </a:rPr>
              <a:t>INTRODUCCIÓN</a:t>
            </a:r>
          </a:p>
          <a:p>
            <a:pPr algn="ctr"/>
            <a:r>
              <a:rPr lang="es-MX" sz="2000" dirty="0">
                <a:latin typeface="Cavolini" panose="03000502040302020204" pitchFamily="66" charset="0"/>
                <a:cs typeface="Cavolini" panose="03000502040302020204" pitchFamily="66" charset="0"/>
              </a:rPr>
              <a:t> En este trabajo se verá acerca de las orientaciones didácticas y sus elementos orientados para el aprendizaje de los alumnos, en cada uno se explicara su concepto, que se recomienda para que este se lleve a cabo con mayor facilidad, y por último, se relacionará con disciplinas y/o nociones teóricas que pueden fundamentar estas orientaciones. Por otra parte, se destacará los autores de Delia Lerner y Mirna Castedo, y se podrá observar como describe cada uno el concepto de las modalidades de trabajo, pero enfocado en los proyectos. </a:t>
            </a:r>
          </a:p>
        </p:txBody>
      </p:sp>
    </p:spTree>
    <p:extLst>
      <p:ext uri="{BB962C8B-B14F-4D97-AF65-F5344CB8AC3E}">
        <p14:creationId xmlns:p14="http://schemas.microsoft.com/office/powerpoint/2010/main" val="1265444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4E321329-3467-4D00-BDE8-463634A06949}"/>
              </a:ext>
            </a:extLst>
          </p:cNvPr>
          <p:cNvPicPr>
            <a:picLocks noChangeAspect="1"/>
          </p:cNvPicPr>
          <p:nvPr/>
        </p:nvPicPr>
        <p:blipFill>
          <a:blip r:embed="rId2"/>
          <a:stretch>
            <a:fillRect/>
          </a:stretch>
        </p:blipFill>
        <p:spPr>
          <a:xfrm rot="5400000">
            <a:off x="2817056" y="-2449287"/>
            <a:ext cx="6557887" cy="11756573"/>
          </a:xfrm>
          <a:prstGeom prst="rect">
            <a:avLst/>
          </a:prstGeom>
        </p:spPr>
      </p:pic>
      <p:pic>
        <p:nvPicPr>
          <p:cNvPr id="4" name="Imagen 3">
            <a:extLst>
              <a:ext uri="{FF2B5EF4-FFF2-40B4-BE49-F238E27FC236}">
                <a16:creationId xmlns:a16="http://schemas.microsoft.com/office/drawing/2014/main" id="{B9D75B55-D2B5-4D10-B312-29356AD51909}"/>
              </a:ext>
            </a:extLst>
          </p:cNvPr>
          <p:cNvPicPr>
            <a:picLocks noChangeAspect="1"/>
          </p:cNvPicPr>
          <p:nvPr/>
        </p:nvPicPr>
        <p:blipFill>
          <a:blip r:embed="rId3"/>
          <a:stretch>
            <a:fillRect/>
          </a:stretch>
        </p:blipFill>
        <p:spPr>
          <a:xfrm>
            <a:off x="2889226" y="447728"/>
            <a:ext cx="6797629" cy="853514"/>
          </a:xfrm>
          <a:prstGeom prst="rect">
            <a:avLst/>
          </a:prstGeom>
        </p:spPr>
      </p:pic>
      <p:pic>
        <p:nvPicPr>
          <p:cNvPr id="5" name="Imagen 4">
            <a:extLst>
              <a:ext uri="{FF2B5EF4-FFF2-40B4-BE49-F238E27FC236}">
                <a16:creationId xmlns:a16="http://schemas.microsoft.com/office/drawing/2014/main" id="{85D4184B-3A6F-422A-977E-91FD5DEB9AA7}"/>
              </a:ext>
            </a:extLst>
          </p:cNvPr>
          <p:cNvPicPr>
            <a:picLocks noChangeAspect="1"/>
          </p:cNvPicPr>
          <p:nvPr/>
        </p:nvPicPr>
        <p:blipFill>
          <a:blip r:embed="rId4"/>
          <a:stretch>
            <a:fillRect/>
          </a:stretch>
        </p:blipFill>
        <p:spPr>
          <a:xfrm>
            <a:off x="2697185" y="447728"/>
            <a:ext cx="7181710" cy="1176630"/>
          </a:xfrm>
          <a:prstGeom prst="rect">
            <a:avLst/>
          </a:prstGeom>
        </p:spPr>
      </p:pic>
      <p:sp>
        <p:nvSpPr>
          <p:cNvPr id="6" name="Rectángulo: esquinas redondeadas 5">
            <a:extLst>
              <a:ext uri="{FF2B5EF4-FFF2-40B4-BE49-F238E27FC236}">
                <a16:creationId xmlns:a16="http://schemas.microsoft.com/office/drawing/2014/main" id="{4A7C1701-B3B3-483C-838B-9F2CA479C4FF}"/>
              </a:ext>
            </a:extLst>
          </p:cNvPr>
          <p:cNvSpPr/>
          <p:nvPr/>
        </p:nvSpPr>
        <p:spPr>
          <a:xfrm>
            <a:off x="289829" y="1780176"/>
            <a:ext cx="2407356" cy="736215"/>
          </a:xfrm>
          <a:prstGeom prst="roundRect">
            <a:avLst/>
          </a:prstGeom>
          <a:solidFill>
            <a:srgbClr val="9676A6"/>
          </a:solidFill>
          <a:ln w="38100" cap="flat" cmpd="sng" algn="ctr">
            <a:solidFill>
              <a:sysClr val="window" lastClr="FFFFFF"/>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rPr>
              <a:t>ELEMENOS ORIENTADOS </a:t>
            </a:r>
          </a:p>
        </p:txBody>
      </p:sp>
      <p:sp>
        <p:nvSpPr>
          <p:cNvPr id="7" name="Rectángulo: esquinas redondeadas 6">
            <a:extLst>
              <a:ext uri="{FF2B5EF4-FFF2-40B4-BE49-F238E27FC236}">
                <a16:creationId xmlns:a16="http://schemas.microsoft.com/office/drawing/2014/main" id="{F0B3E507-915C-4D2A-9BE8-3301EC816431}"/>
              </a:ext>
            </a:extLst>
          </p:cNvPr>
          <p:cNvSpPr/>
          <p:nvPr/>
        </p:nvSpPr>
        <p:spPr>
          <a:xfrm>
            <a:off x="3347110" y="1780175"/>
            <a:ext cx="2548723" cy="736215"/>
          </a:xfrm>
          <a:prstGeom prst="roundRect">
            <a:avLst/>
          </a:prstGeom>
          <a:solidFill>
            <a:srgbClr val="9676A6"/>
          </a:solidFill>
          <a:ln w="38100" cap="flat" cmpd="sng" algn="ctr">
            <a:solidFill>
              <a:sysClr val="window" lastClr="FFFFFF"/>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rPr>
              <a:t>CONCEPTO</a:t>
            </a:r>
          </a:p>
        </p:txBody>
      </p:sp>
      <p:sp>
        <p:nvSpPr>
          <p:cNvPr id="8" name="Rectángulo: esquinas redondeadas 7">
            <a:extLst>
              <a:ext uri="{FF2B5EF4-FFF2-40B4-BE49-F238E27FC236}">
                <a16:creationId xmlns:a16="http://schemas.microsoft.com/office/drawing/2014/main" id="{55A62037-EBC6-4ED2-8AFC-61FE8FB1FE5B}"/>
              </a:ext>
            </a:extLst>
          </p:cNvPr>
          <p:cNvSpPr/>
          <p:nvPr/>
        </p:nvSpPr>
        <p:spPr>
          <a:xfrm>
            <a:off x="6545758" y="1780175"/>
            <a:ext cx="2407355" cy="736215"/>
          </a:xfrm>
          <a:prstGeom prst="roundRect">
            <a:avLst/>
          </a:prstGeom>
          <a:solidFill>
            <a:srgbClr val="9676A6"/>
          </a:solidFill>
          <a:ln w="38100" cap="flat" cmpd="sng" algn="ctr">
            <a:solidFill>
              <a:sysClr val="window" lastClr="FFFFFF"/>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rPr>
              <a:t>¿Qué SE RECOMIENDA?</a:t>
            </a:r>
          </a:p>
        </p:txBody>
      </p:sp>
      <p:sp>
        <p:nvSpPr>
          <p:cNvPr id="9" name="Rectángulo: esquinas redondeadas 8">
            <a:extLst>
              <a:ext uri="{FF2B5EF4-FFF2-40B4-BE49-F238E27FC236}">
                <a16:creationId xmlns:a16="http://schemas.microsoft.com/office/drawing/2014/main" id="{67C92AED-E442-4ED5-AD76-26C858FDE571}"/>
              </a:ext>
            </a:extLst>
          </p:cNvPr>
          <p:cNvSpPr/>
          <p:nvPr/>
        </p:nvSpPr>
        <p:spPr>
          <a:xfrm>
            <a:off x="9263473" y="1437855"/>
            <a:ext cx="2548722" cy="1051364"/>
          </a:xfrm>
          <a:prstGeom prst="roundRect">
            <a:avLst/>
          </a:prstGeom>
          <a:solidFill>
            <a:srgbClr val="9676A6"/>
          </a:solidFill>
          <a:ln w="38100" cap="flat" cmpd="sng" algn="ctr">
            <a:solidFill>
              <a:sysClr val="window" lastClr="FFFFFF"/>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MX" sz="1400" b="0" i="0" u="none" strike="noStrike" kern="0" cap="none" spc="0" normalizeH="0" baseline="0" noProof="0" dirty="0">
                <a:ln>
                  <a:noFill/>
                </a:ln>
                <a:solidFill>
                  <a:prstClr val="white"/>
                </a:solidFill>
                <a:effectLst/>
                <a:uLnTx/>
                <a:uFillTx/>
                <a:latin typeface="Calibri" panose="020F0502020204030204"/>
                <a:ea typeface="+mn-ea"/>
                <a:cs typeface="+mn-cs"/>
              </a:rPr>
              <a:t>DISCIPLINAS Y / O NOCIÓN TEÓRICAS QUE PUEDEN FUNDAMENTAR ESTA </a:t>
            </a:r>
            <a:r>
              <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rPr>
              <a:t>ORIENTACIÓN</a:t>
            </a:r>
          </a:p>
        </p:txBody>
      </p:sp>
      <p:sp>
        <p:nvSpPr>
          <p:cNvPr id="10" name="Rectángulo: esquinas redondeadas 9">
            <a:extLst>
              <a:ext uri="{FF2B5EF4-FFF2-40B4-BE49-F238E27FC236}">
                <a16:creationId xmlns:a16="http://schemas.microsoft.com/office/drawing/2014/main" id="{94E4604B-9933-4F91-9195-739A94431DCE}"/>
              </a:ext>
            </a:extLst>
          </p:cNvPr>
          <p:cNvSpPr/>
          <p:nvPr/>
        </p:nvSpPr>
        <p:spPr>
          <a:xfrm>
            <a:off x="289829" y="2692785"/>
            <a:ext cx="2303246" cy="736215"/>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Aparajita" panose="020B0604020202020204" pitchFamily="34" charset="0"/>
                <a:ea typeface="+mn-ea"/>
                <a:cs typeface="Aparajita" panose="020B0604020202020204" pitchFamily="34" charset="0"/>
              </a:rPr>
              <a:t>-MODALIDADES DE TRABAJO: PROYECTOS</a:t>
            </a:r>
          </a:p>
          <a:p>
            <a:pPr marL="342900" marR="0" lvl="0" indent="-342900" algn="l" defTabSz="914400" rtl="0" eaLnBrk="1" fontAlgn="auto" latinLnBrk="0" hangingPunct="1">
              <a:lnSpc>
                <a:spcPct val="100000"/>
              </a:lnSpc>
              <a:spcBef>
                <a:spcPts val="0"/>
              </a:spcBef>
              <a:spcAft>
                <a:spcPts val="0"/>
              </a:spcAft>
              <a:buClrTx/>
              <a:buSzTx/>
              <a:buFontTx/>
              <a:buAutoNum type="alphaUcParenR"/>
              <a:tabLst/>
              <a:defRPr/>
            </a:pPr>
            <a:r>
              <a:rPr kumimoji="0" lang="es-MX" sz="1200" b="0" i="0" u="none" strike="noStrike" kern="1200" cap="none" spc="0" normalizeH="0" baseline="0" noProof="0" dirty="0">
                <a:ln>
                  <a:noFill/>
                </a:ln>
                <a:solidFill>
                  <a:prstClr val="black"/>
                </a:solidFill>
                <a:effectLst/>
                <a:uLnTx/>
                <a:uFillTx/>
                <a:latin typeface="Aparajita" panose="020B0604020202020204" pitchFamily="34" charset="0"/>
                <a:ea typeface="+mn-ea"/>
                <a:cs typeface="Aparajita" panose="020B0604020202020204" pitchFamily="34" charset="0"/>
              </a:rPr>
              <a:t>M. CASTEDO</a:t>
            </a:r>
          </a:p>
          <a:p>
            <a:pPr marL="342900" marR="0" lvl="0" indent="-342900" algn="l" defTabSz="914400" rtl="0" eaLnBrk="1" fontAlgn="auto" latinLnBrk="0" hangingPunct="1">
              <a:lnSpc>
                <a:spcPct val="100000"/>
              </a:lnSpc>
              <a:spcBef>
                <a:spcPts val="0"/>
              </a:spcBef>
              <a:spcAft>
                <a:spcPts val="0"/>
              </a:spcAft>
              <a:buClrTx/>
              <a:buSzTx/>
              <a:buFontTx/>
              <a:buAutoNum type="alphaUcParenR"/>
              <a:tabLst/>
              <a:defRPr/>
            </a:pPr>
            <a:r>
              <a:rPr kumimoji="0" lang="es-MX" sz="1200" b="0" i="0" u="none" strike="noStrike" kern="1200" cap="none" spc="0" normalizeH="0" baseline="0" noProof="0" dirty="0">
                <a:ln>
                  <a:noFill/>
                </a:ln>
                <a:solidFill>
                  <a:prstClr val="black"/>
                </a:solidFill>
                <a:effectLst/>
                <a:uLnTx/>
                <a:uFillTx/>
                <a:latin typeface="Aparajita" panose="020B0604020202020204" pitchFamily="34" charset="0"/>
                <a:ea typeface="+mn-ea"/>
                <a:cs typeface="Aparajita" panose="020B0604020202020204" pitchFamily="34" charset="0"/>
              </a:rPr>
              <a:t>D. LERNER</a:t>
            </a:r>
          </a:p>
        </p:txBody>
      </p:sp>
      <p:sp>
        <p:nvSpPr>
          <p:cNvPr id="11" name="Rectángulo: esquinas redondeadas 10">
            <a:extLst>
              <a:ext uri="{FF2B5EF4-FFF2-40B4-BE49-F238E27FC236}">
                <a16:creationId xmlns:a16="http://schemas.microsoft.com/office/drawing/2014/main" id="{FAA1E8F2-706F-4463-8177-EA6E252F70E8}"/>
              </a:ext>
            </a:extLst>
          </p:cNvPr>
          <p:cNvSpPr/>
          <p:nvPr/>
        </p:nvSpPr>
        <p:spPr>
          <a:xfrm>
            <a:off x="217713" y="3870191"/>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s-MX" sz="1200" b="0" i="0" u="none" strike="noStrike" kern="1200" cap="none" spc="0" normalizeH="0" baseline="0" noProof="0" dirty="0">
                <a:ln>
                  <a:noFill/>
                </a:ln>
                <a:solidFill>
                  <a:prstClr val="black"/>
                </a:solidFill>
                <a:effectLst/>
                <a:uLnTx/>
                <a:uFillTx/>
                <a:latin typeface="Aparajita" panose="020B0604020202020204" pitchFamily="34" charset="0"/>
                <a:ea typeface="+mn-ea"/>
                <a:cs typeface="Aparajita" panose="020B0604020202020204" pitchFamily="34" charset="0"/>
              </a:rPr>
              <a:t>SITUACIÓN DIDÁCTICA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Aparajita" panose="020B0604020202020204" pitchFamily="34" charset="0"/>
                <a:ea typeface="+mn-ea"/>
                <a:cs typeface="Aparajita" panose="020B0604020202020204" pitchFamily="34" charset="0"/>
              </a:rPr>
              <a:t>A) PROGRAMA</a:t>
            </a:r>
          </a:p>
        </p:txBody>
      </p:sp>
      <p:sp>
        <p:nvSpPr>
          <p:cNvPr id="12" name="Rectángulo: esquinas redondeadas 11">
            <a:extLst>
              <a:ext uri="{FF2B5EF4-FFF2-40B4-BE49-F238E27FC236}">
                <a16:creationId xmlns:a16="http://schemas.microsoft.com/office/drawing/2014/main" id="{146B2276-FC27-4C7A-961D-B8ABBE9A2074}"/>
              </a:ext>
            </a:extLst>
          </p:cNvPr>
          <p:cNvSpPr/>
          <p:nvPr/>
        </p:nvSpPr>
        <p:spPr>
          <a:xfrm>
            <a:off x="289829" y="4831135"/>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Aparajita" panose="020B0604020202020204" pitchFamily="34" charset="0"/>
                <a:ea typeface="+mn-ea"/>
                <a:cs typeface="Aparajita" panose="020B0604020202020204" pitchFamily="34" charset="0"/>
              </a:rPr>
              <a:t>ESTRATEGIAS PARA FAVORECER APRENDIZAJES</a:t>
            </a:r>
          </a:p>
        </p:txBody>
      </p:sp>
      <p:sp>
        <p:nvSpPr>
          <p:cNvPr id="13" name="Rectángulo: esquinas redondeadas 12">
            <a:extLst>
              <a:ext uri="{FF2B5EF4-FFF2-40B4-BE49-F238E27FC236}">
                <a16:creationId xmlns:a16="http://schemas.microsoft.com/office/drawing/2014/main" id="{68DCCAEA-F1CE-4B4C-9E1A-0598E9488486}"/>
              </a:ext>
            </a:extLst>
          </p:cNvPr>
          <p:cNvSpPr/>
          <p:nvPr/>
        </p:nvSpPr>
        <p:spPr>
          <a:xfrm>
            <a:off x="289829" y="5896144"/>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Aparajita" panose="020B0604020202020204" pitchFamily="34" charset="0"/>
                <a:ea typeface="+mn-ea"/>
                <a:cs typeface="Aparajita" panose="020B0604020202020204" pitchFamily="34" charset="0"/>
              </a:rPr>
              <a:t>DECISIONES PEDAGÓGICAS</a:t>
            </a:r>
          </a:p>
        </p:txBody>
      </p:sp>
      <p:sp>
        <p:nvSpPr>
          <p:cNvPr id="14" name="Rectángulo: esquinas redondeadas 13">
            <a:extLst>
              <a:ext uri="{FF2B5EF4-FFF2-40B4-BE49-F238E27FC236}">
                <a16:creationId xmlns:a16="http://schemas.microsoft.com/office/drawing/2014/main" id="{106D4B8F-6ECF-4273-A0E5-B25C77027038}"/>
              </a:ext>
            </a:extLst>
          </p:cNvPr>
          <p:cNvSpPr/>
          <p:nvPr/>
        </p:nvSpPr>
        <p:spPr>
          <a:xfrm>
            <a:off x="3426530" y="6040392"/>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se toman decisiones pedagógicas para la organización del trabajo.</a:t>
            </a:r>
          </a:p>
        </p:txBody>
      </p:sp>
      <p:sp>
        <p:nvSpPr>
          <p:cNvPr id="15" name="Rectángulo: esquinas redondeadas 14">
            <a:extLst>
              <a:ext uri="{FF2B5EF4-FFF2-40B4-BE49-F238E27FC236}">
                <a16:creationId xmlns:a16="http://schemas.microsoft.com/office/drawing/2014/main" id="{0591186B-7B31-4714-A391-45423B80BF92}"/>
              </a:ext>
            </a:extLst>
          </p:cNvPr>
          <p:cNvSpPr/>
          <p:nvPr/>
        </p:nvSpPr>
        <p:spPr>
          <a:xfrm>
            <a:off x="3347110" y="4777740"/>
            <a:ext cx="2382666" cy="850246"/>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los niños pueden resolver individualmente lo que se plantea, interactuar en grupo o efectuar actividades</a:t>
            </a:r>
          </a:p>
        </p:txBody>
      </p:sp>
      <p:sp>
        <p:nvSpPr>
          <p:cNvPr id="16" name="Rectángulo: esquinas redondeadas 15">
            <a:extLst>
              <a:ext uri="{FF2B5EF4-FFF2-40B4-BE49-F238E27FC236}">
                <a16:creationId xmlns:a16="http://schemas.microsoft.com/office/drawing/2014/main" id="{0D998ED8-C851-4857-A4CC-190C09EBE326}"/>
              </a:ext>
            </a:extLst>
          </p:cNvPr>
          <p:cNvSpPr/>
          <p:nvPr/>
        </p:nvSpPr>
        <p:spPr>
          <a:xfrm>
            <a:off x="3306540" y="3741027"/>
            <a:ext cx="2669470" cy="850247"/>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conjuntos de actividades articuladas entre sí y que impliquen relaciones claras entre los niños, los contenidos y usted, con la finalidad de construir aprendizajes</a:t>
            </a:r>
          </a:p>
        </p:txBody>
      </p:sp>
      <p:sp>
        <p:nvSpPr>
          <p:cNvPr id="17" name="Rectángulo: esquinas redondeadas 16">
            <a:extLst>
              <a:ext uri="{FF2B5EF4-FFF2-40B4-BE49-F238E27FC236}">
                <a16:creationId xmlns:a16="http://schemas.microsoft.com/office/drawing/2014/main" id="{01CAFDD7-482A-4A40-B198-0BBABB24F880}"/>
              </a:ext>
            </a:extLst>
          </p:cNvPr>
          <p:cNvSpPr/>
          <p:nvPr/>
        </p:nvSpPr>
        <p:spPr>
          <a:xfrm>
            <a:off x="3135460" y="2573482"/>
            <a:ext cx="2840550" cy="981079"/>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Lerner favorece el desarrollo de estrategias de autocontrol de la lectura y la escritura por parte de los alumnos y abre las puertas de la clase a una nueva relación entre el tiempo y el saber</a:t>
            </a:r>
          </a:p>
        </p:txBody>
      </p:sp>
      <p:sp>
        <p:nvSpPr>
          <p:cNvPr id="18" name="Rectángulo: esquinas redondeadas 17">
            <a:extLst>
              <a:ext uri="{FF2B5EF4-FFF2-40B4-BE49-F238E27FC236}">
                <a16:creationId xmlns:a16="http://schemas.microsoft.com/office/drawing/2014/main" id="{378DEF1F-F94F-42AC-96AD-9D32B23FBA67}"/>
              </a:ext>
            </a:extLst>
          </p:cNvPr>
          <p:cNvSpPr/>
          <p:nvPr/>
        </p:nvSpPr>
        <p:spPr>
          <a:xfrm>
            <a:off x="6545758" y="2756847"/>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MX" dirty="0"/>
          </a:p>
        </p:txBody>
      </p:sp>
      <p:sp>
        <p:nvSpPr>
          <p:cNvPr id="19" name="Rectángulo: esquinas redondeadas 18">
            <a:extLst>
              <a:ext uri="{FF2B5EF4-FFF2-40B4-BE49-F238E27FC236}">
                <a16:creationId xmlns:a16="http://schemas.microsoft.com/office/drawing/2014/main" id="{3784A88C-81C3-48DA-8868-A999DFCE2937}"/>
              </a:ext>
            </a:extLst>
          </p:cNvPr>
          <p:cNvSpPr/>
          <p:nvPr/>
        </p:nvSpPr>
        <p:spPr>
          <a:xfrm>
            <a:off x="9333780" y="2722797"/>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dirty="0">
                <a:solidFill>
                  <a:schemeClr val="tx1"/>
                </a:solidFill>
              </a:rPr>
              <a:t>Cognosocial</a:t>
            </a:r>
            <a:r>
              <a:rPr lang="es-MX" dirty="0"/>
              <a:t> </a:t>
            </a:r>
          </a:p>
        </p:txBody>
      </p:sp>
      <p:sp>
        <p:nvSpPr>
          <p:cNvPr id="20" name="Rectángulo: esquinas redondeadas 19">
            <a:extLst>
              <a:ext uri="{FF2B5EF4-FFF2-40B4-BE49-F238E27FC236}">
                <a16:creationId xmlns:a16="http://schemas.microsoft.com/office/drawing/2014/main" id="{DC73E3DB-4D67-4A8F-B84E-874FB95AAB52}"/>
              </a:ext>
            </a:extLst>
          </p:cNvPr>
          <p:cNvSpPr/>
          <p:nvPr/>
        </p:nvSpPr>
        <p:spPr>
          <a:xfrm>
            <a:off x="9260021" y="5896144"/>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dirty="0">
                <a:solidFill>
                  <a:schemeClr val="tx1"/>
                </a:solidFill>
              </a:rPr>
              <a:t>Psicoanalista </a:t>
            </a:r>
          </a:p>
        </p:txBody>
      </p:sp>
      <p:sp>
        <p:nvSpPr>
          <p:cNvPr id="21" name="Rectángulo: esquinas redondeadas 20">
            <a:extLst>
              <a:ext uri="{FF2B5EF4-FFF2-40B4-BE49-F238E27FC236}">
                <a16:creationId xmlns:a16="http://schemas.microsoft.com/office/drawing/2014/main" id="{478FE829-C09A-4A7E-924E-A2C62987CA5D}"/>
              </a:ext>
            </a:extLst>
          </p:cNvPr>
          <p:cNvSpPr/>
          <p:nvPr/>
        </p:nvSpPr>
        <p:spPr>
          <a:xfrm>
            <a:off x="9345273" y="4896482"/>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dirty="0">
                <a:solidFill>
                  <a:schemeClr val="tx1"/>
                </a:solidFill>
              </a:rPr>
              <a:t>Teoría ecologista </a:t>
            </a:r>
          </a:p>
        </p:txBody>
      </p:sp>
      <p:sp>
        <p:nvSpPr>
          <p:cNvPr id="22" name="Rectángulo: esquinas redondeadas 21">
            <a:extLst>
              <a:ext uri="{FF2B5EF4-FFF2-40B4-BE49-F238E27FC236}">
                <a16:creationId xmlns:a16="http://schemas.microsoft.com/office/drawing/2014/main" id="{BFB3FB11-ABC6-4C1E-AD26-C7452771D393}"/>
              </a:ext>
            </a:extLst>
          </p:cNvPr>
          <p:cNvSpPr/>
          <p:nvPr/>
        </p:nvSpPr>
        <p:spPr>
          <a:xfrm>
            <a:off x="6393322" y="5896144"/>
            <a:ext cx="2490886" cy="8003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Se recomienda que los alumnos vivan experiencias desafiantes para que se promueva el avance de los campos y áreas propuestas por el programa </a:t>
            </a:r>
          </a:p>
        </p:txBody>
      </p:sp>
      <p:sp>
        <p:nvSpPr>
          <p:cNvPr id="23" name="Rectángulo: esquinas redondeadas 22">
            <a:extLst>
              <a:ext uri="{FF2B5EF4-FFF2-40B4-BE49-F238E27FC236}">
                <a16:creationId xmlns:a16="http://schemas.microsoft.com/office/drawing/2014/main" id="{6F1BBA4D-BB69-4BB7-9D7B-77CF6C10F19A}"/>
              </a:ext>
            </a:extLst>
          </p:cNvPr>
          <p:cNvSpPr/>
          <p:nvPr/>
        </p:nvSpPr>
        <p:spPr>
          <a:xfrm>
            <a:off x="6545758" y="4955834"/>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Se recomienda el juego ya que es una forma para interactuar con objetos y socializar con otras personas.</a:t>
            </a:r>
          </a:p>
        </p:txBody>
      </p:sp>
      <p:sp>
        <p:nvSpPr>
          <p:cNvPr id="24" name="Rectángulo: esquinas redondeadas 23">
            <a:extLst>
              <a:ext uri="{FF2B5EF4-FFF2-40B4-BE49-F238E27FC236}">
                <a16:creationId xmlns:a16="http://schemas.microsoft.com/office/drawing/2014/main" id="{F245CFAD-E8D2-42DF-AD19-1FBB46324ED6}"/>
              </a:ext>
            </a:extLst>
          </p:cNvPr>
          <p:cNvSpPr/>
          <p:nvPr/>
        </p:nvSpPr>
        <p:spPr>
          <a:xfrm>
            <a:off x="6545758" y="3940014"/>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MX" dirty="0"/>
          </a:p>
        </p:txBody>
      </p:sp>
      <p:sp>
        <p:nvSpPr>
          <p:cNvPr id="25" name="Rectángulo: esquinas redondeadas 24">
            <a:extLst>
              <a:ext uri="{FF2B5EF4-FFF2-40B4-BE49-F238E27FC236}">
                <a16:creationId xmlns:a16="http://schemas.microsoft.com/office/drawing/2014/main" id="{9324146A-99CF-4E72-BF35-0D73DE17175A}"/>
              </a:ext>
            </a:extLst>
          </p:cNvPr>
          <p:cNvSpPr/>
          <p:nvPr/>
        </p:nvSpPr>
        <p:spPr>
          <a:xfrm>
            <a:off x="9260021" y="3870191"/>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dirty="0">
                <a:solidFill>
                  <a:schemeClr val="tx1"/>
                </a:solidFill>
              </a:rPr>
              <a:t>Ecologista </a:t>
            </a:r>
            <a:r>
              <a:rPr lang="es-MX" dirty="0"/>
              <a:t> </a:t>
            </a:r>
          </a:p>
        </p:txBody>
      </p:sp>
    </p:spTree>
    <p:extLst>
      <p:ext uri="{BB962C8B-B14F-4D97-AF65-F5344CB8AC3E}">
        <p14:creationId xmlns:p14="http://schemas.microsoft.com/office/powerpoint/2010/main" val="4217480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4E321329-3467-4D00-BDE8-463634A06949}"/>
              </a:ext>
            </a:extLst>
          </p:cNvPr>
          <p:cNvPicPr>
            <a:picLocks noChangeAspect="1"/>
          </p:cNvPicPr>
          <p:nvPr/>
        </p:nvPicPr>
        <p:blipFill>
          <a:blip r:embed="rId2"/>
          <a:stretch>
            <a:fillRect/>
          </a:stretch>
        </p:blipFill>
        <p:spPr>
          <a:xfrm rot="5400000">
            <a:off x="2817056" y="-2449287"/>
            <a:ext cx="6557887" cy="11756573"/>
          </a:xfrm>
          <a:prstGeom prst="rect">
            <a:avLst/>
          </a:prstGeom>
        </p:spPr>
      </p:pic>
      <p:pic>
        <p:nvPicPr>
          <p:cNvPr id="4" name="Imagen 3">
            <a:extLst>
              <a:ext uri="{FF2B5EF4-FFF2-40B4-BE49-F238E27FC236}">
                <a16:creationId xmlns:a16="http://schemas.microsoft.com/office/drawing/2014/main" id="{B9D75B55-D2B5-4D10-B312-29356AD51909}"/>
              </a:ext>
            </a:extLst>
          </p:cNvPr>
          <p:cNvPicPr>
            <a:picLocks noChangeAspect="1"/>
          </p:cNvPicPr>
          <p:nvPr/>
        </p:nvPicPr>
        <p:blipFill>
          <a:blip r:embed="rId3"/>
          <a:stretch>
            <a:fillRect/>
          </a:stretch>
        </p:blipFill>
        <p:spPr>
          <a:xfrm>
            <a:off x="2889226" y="447728"/>
            <a:ext cx="6797629" cy="853514"/>
          </a:xfrm>
          <a:prstGeom prst="rect">
            <a:avLst/>
          </a:prstGeom>
        </p:spPr>
      </p:pic>
      <p:pic>
        <p:nvPicPr>
          <p:cNvPr id="5" name="Imagen 4">
            <a:extLst>
              <a:ext uri="{FF2B5EF4-FFF2-40B4-BE49-F238E27FC236}">
                <a16:creationId xmlns:a16="http://schemas.microsoft.com/office/drawing/2014/main" id="{85D4184B-3A6F-422A-977E-91FD5DEB9AA7}"/>
              </a:ext>
            </a:extLst>
          </p:cNvPr>
          <p:cNvPicPr>
            <a:picLocks noChangeAspect="1"/>
          </p:cNvPicPr>
          <p:nvPr/>
        </p:nvPicPr>
        <p:blipFill>
          <a:blip r:embed="rId4"/>
          <a:stretch>
            <a:fillRect/>
          </a:stretch>
        </p:blipFill>
        <p:spPr>
          <a:xfrm>
            <a:off x="2697185" y="447728"/>
            <a:ext cx="7181710" cy="1176630"/>
          </a:xfrm>
          <a:prstGeom prst="rect">
            <a:avLst/>
          </a:prstGeom>
        </p:spPr>
      </p:pic>
      <p:sp>
        <p:nvSpPr>
          <p:cNvPr id="6" name="Rectángulo: esquinas redondeadas 5">
            <a:extLst>
              <a:ext uri="{FF2B5EF4-FFF2-40B4-BE49-F238E27FC236}">
                <a16:creationId xmlns:a16="http://schemas.microsoft.com/office/drawing/2014/main" id="{4A7C1701-B3B3-483C-838B-9F2CA479C4FF}"/>
              </a:ext>
            </a:extLst>
          </p:cNvPr>
          <p:cNvSpPr/>
          <p:nvPr/>
        </p:nvSpPr>
        <p:spPr>
          <a:xfrm>
            <a:off x="289829" y="1780176"/>
            <a:ext cx="2407356" cy="736215"/>
          </a:xfrm>
          <a:prstGeom prst="roundRect">
            <a:avLst/>
          </a:prstGeom>
          <a:solidFill>
            <a:srgbClr val="9676A6"/>
          </a:solidFill>
          <a:ln w="38100" cap="flat" cmpd="sng" algn="ctr">
            <a:solidFill>
              <a:sysClr val="window" lastClr="FFFFFF"/>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rPr>
              <a:t>ELEMENOS ORIENTADOS </a:t>
            </a:r>
          </a:p>
        </p:txBody>
      </p:sp>
      <p:sp>
        <p:nvSpPr>
          <p:cNvPr id="7" name="Rectángulo: esquinas redondeadas 6">
            <a:extLst>
              <a:ext uri="{FF2B5EF4-FFF2-40B4-BE49-F238E27FC236}">
                <a16:creationId xmlns:a16="http://schemas.microsoft.com/office/drawing/2014/main" id="{F0B3E507-915C-4D2A-9BE8-3301EC816431}"/>
              </a:ext>
            </a:extLst>
          </p:cNvPr>
          <p:cNvSpPr/>
          <p:nvPr/>
        </p:nvSpPr>
        <p:spPr>
          <a:xfrm>
            <a:off x="3347110" y="1780175"/>
            <a:ext cx="2548723" cy="736215"/>
          </a:xfrm>
          <a:prstGeom prst="roundRect">
            <a:avLst/>
          </a:prstGeom>
          <a:solidFill>
            <a:srgbClr val="9676A6"/>
          </a:solidFill>
          <a:ln w="38100" cap="flat" cmpd="sng" algn="ctr">
            <a:solidFill>
              <a:sysClr val="window" lastClr="FFFFFF"/>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rPr>
              <a:t>CONCEPTO</a:t>
            </a:r>
          </a:p>
        </p:txBody>
      </p:sp>
      <p:sp>
        <p:nvSpPr>
          <p:cNvPr id="8" name="Rectángulo: esquinas redondeadas 7">
            <a:extLst>
              <a:ext uri="{FF2B5EF4-FFF2-40B4-BE49-F238E27FC236}">
                <a16:creationId xmlns:a16="http://schemas.microsoft.com/office/drawing/2014/main" id="{55A62037-EBC6-4ED2-8AFC-61FE8FB1FE5B}"/>
              </a:ext>
            </a:extLst>
          </p:cNvPr>
          <p:cNvSpPr/>
          <p:nvPr/>
        </p:nvSpPr>
        <p:spPr>
          <a:xfrm>
            <a:off x="6545758" y="1780175"/>
            <a:ext cx="2407355" cy="736215"/>
          </a:xfrm>
          <a:prstGeom prst="roundRect">
            <a:avLst/>
          </a:prstGeom>
          <a:solidFill>
            <a:srgbClr val="9676A6"/>
          </a:solidFill>
          <a:ln w="38100" cap="flat" cmpd="sng" algn="ctr">
            <a:solidFill>
              <a:sysClr val="window" lastClr="FFFFFF"/>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rPr>
              <a:t>¿Qué SE RECOMIENDA?</a:t>
            </a:r>
          </a:p>
        </p:txBody>
      </p:sp>
      <p:sp>
        <p:nvSpPr>
          <p:cNvPr id="9" name="Rectángulo: esquinas redondeadas 8">
            <a:extLst>
              <a:ext uri="{FF2B5EF4-FFF2-40B4-BE49-F238E27FC236}">
                <a16:creationId xmlns:a16="http://schemas.microsoft.com/office/drawing/2014/main" id="{67C92AED-E442-4ED5-AD76-26C858FDE571}"/>
              </a:ext>
            </a:extLst>
          </p:cNvPr>
          <p:cNvSpPr/>
          <p:nvPr/>
        </p:nvSpPr>
        <p:spPr>
          <a:xfrm>
            <a:off x="9263473" y="1437855"/>
            <a:ext cx="2548722" cy="1051364"/>
          </a:xfrm>
          <a:prstGeom prst="roundRect">
            <a:avLst/>
          </a:prstGeom>
          <a:solidFill>
            <a:srgbClr val="9676A6"/>
          </a:solidFill>
          <a:ln w="38100" cap="flat" cmpd="sng" algn="ctr">
            <a:solidFill>
              <a:sysClr val="window" lastClr="FFFFFF"/>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MX" sz="1400" b="0" i="0" u="none" strike="noStrike" kern="0" cap="none" spc="0" normalizeH="0" baseline="0" noProof="0" dirty="0">
                <a:ln>
                  <a:noFill/>
                </a:ln>
                <a:solidFill>
                  <a:prstClr val="white"/>
                </a:solidFill>
                <a:effectLst/>
                <a:uLnTx/>
                <a:uFillTx/>
                <a:latin typeface="Calibri" panose="020F0502020204030204"/>
                <a:ea typeface="+mn-ea"/>
                <a:cs typeface="+mn-cs"/>
              </a:rPr>
              <a:t>DISCIPLINAS Y / O NOCIÓN TEÓRICAS QUE PUEDEN FUNDAMENTAR ESTA </a:t>
            </a:r>
            <a:r>
              <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rPr>
              <a:t>ORIENTACIÓN</a:t>
            </a:r>
          </a:p>
        </p:txBody>
      </p:sp>
      <p:sp>
        <p:nvSpPr>
          <p:cNvPr id="10" name="Rectángulo: esquinas redondeadas 9">
            <a:extLst>
              <a:ext uri="{FF2B5EF4-FFF2-40B4-BE49-F238E27FC236}">
                <a16:creationId xmlns:a16="http://schemas.microsoft.com/office/drawing/2014/main" id="{94E4604B-9933-4F91-9195-739A94431DCE}"/>
              </a:ext>
            </a:extLst>
          </p:cNvPr>
          <p:cNvSpPr/>
          <p:nvPr/>
        </p:nvSpPr>
        <p:spPr>
          <a:xfrm>
            <a:off x="289829" y="2756848"/>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Aparajita" panose="020B0604020202020204" pitchFamily="34" charset="0"/>
                <a:ea typeface="+mn-ea"/>
                <a:cs typeface="Aparajita" panose="020B0604020202020204" pitchFamily="34" charset="0"/>
              </a:rPr>
              <a:t>LA CONSIGNA</a:t>
            </a:r>
          </a:p>
        </p:txBody>
      </p:sp>
      <p:sp>
        <p:nvSpPr>
          <p:cNvPr id="11" name="Rectángulo: esquinas redondeadas 10">
            <a:extLst>
              <a:ext uri="{FF2B5EF4-FFF2-40B4-BE49-F238E27FC236}">
                <a16:creationId xmlns:a16="http://schemas.microsoft.com/office/drawing/2014/main" id="{FAA1E8F2-706F-4463-8177-EA6E252F70E8}"/>
              </a:ext>
            </a:extLst>
          </p:cNvPr>
          <p:cNvSpPr/>
          <p:nvPr/>
        </p:nvSpPr>
        <p:spPr>
          <a:xfrm>
            <a:off x="217713" y="3870191"/>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Aparajita" panose="020B0604020202020204" pitchFamily="34" charset="0"/>
                <a:ea typeface="+mn-ea"/>
                <a:cs typeface="Aparajita" panose="020B0604020202020204" pitchFamily="34" charset="0"/>
              </a:rPr>
              <a:t>INTERVENCIÓN DIDÁCTICA </a:t>
            </a:r>
          </a:p>
        </p:txBody>
      </p:sp>
      <p:sp>
        <p:nvSpPr>
          <p:cNvPr id="12" name="Rectángulo: esquinas redondeadas 11">
            <a:extLst>
              <a:ext uri="{FF2B5EF4-FFF2-40B4-BE49-F238E27FC236}">
                <a16:creationId xmlns:a16="http://schemas.microsoft.com/office/drawing/2014/main" id="{146B2276-FC27-4C7A-961D-B8ABBE9A2074}"/>
              </a:ext>
            </a:extLst>
          </p:cNvPr>
          <p:cNvSpPr/>
          <p:nvPr/>
        </p:nvSpPr>
        <p:spPr>
          <a:xfrm>
            <a:off x="289829" y="4831135"/>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Aparajita" panose="020B0604020202020204" pitchFamily="34" charset="0"/>
                <a:ea typeface="+mn-ea"/>
                <a:cs typeface="Aparajita" panose="020B0604020202020204" pitchFamily="34" charset="0"/>
              </a:rPr>
              <a:t>PUESTA EN COMÚN DE RESULTADOS Y HALLAZGOS</a:t>
            </a:r>
          </a:p>
        </p:txBody>
      </p:sp>
      <p:sp>
        <p:nvSpPr>
          <p:cNvPr id="13" name="Rectángulo: esquinas redondeadas 12">
            <a:extLst>
              <a:ext uri="{FF2B5EF4-FFF2-40B4-BE49-F238E27FC236}">
                <a16:creationId xmlns:a16="http://schemas.microsoft.com/office/drawing/2014/main" id="{68DCCAEA-F1CE-4B4C-9E1A-0598E9488486}"/>
              </a:ext>
            </a:extLst>
          </p:cNvPr>
          <p:cNvSpPr/>
          <p:nvPr/>
        </p:nvSpPr>
        <p:spPr>
          <a:xfrm>
            <a:off x="289829" y="5896144"/>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Aparajita" panose="020B0604020202020204" pitchFamily="34" charset="0"/>
                <a:ea typeface="+mn-ea"/>
                <a:cs typeface="Aparajita" panose="020B0604020202020204" pitchFamily="34" charset="0"/>
              </a:rPr>
              <a:t>PLANIFICACIÓN</a:t>
            </a:r>
          </a:p>
        </p:txBody>
      </p:sp>
      <p:sp>
        <p:nvSpPr>
          <p:cNvPr id="14" name="Rectángulo: esquinas redondeadas 13">
            <a:extLst>
              <a:ext uri="{FF2B5EF4-FFF2-40B4-BE49-F238E27FC236}">
                <a16:creationId xmlns:a16="http://schemas.microsoft.com/office/drawing/2014/main" id="{106D4B8F-6ECF-4273-A0E5-B25C77027038}"/>
              </a:ext>
            </a:extLst>
          </p:cNvPr>
          <p:cNvSpPr/>
          <p:nvPr/>
        </p:nvSpPr>
        <p:spPr>
          <a:xfrm>
            <a:off x="3157878" y="5940390"/>
            <a:ext cx="2840550" cy="835859"/>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fundamentades un conjunto de supuestos osque la educadora considera pertinentes y viables para que niñas y niños avancen en su proceso de aprendizaje</a:t>
            </a:r>
          </a:p>
        </p:txBody>
      </p:sp>
      <p:sp>
        <p:nvSpPr>
          <p:cNvPr id="15" name="Rectángulo: esquinas redondeadas 14">
            <a:extLst>
              <a:ext uri="{FF2B5EF4-FFF2-40B4-BE49-F238E27FC236}">
                <a16:creationId xmlns:a16="http://schemas.microsoft.com/office/drawing/2014/main" id="{0591186B-7B31-4714-A391-45423B80BF92}"/>
              </a:ext>
            </a:extLst>
          </p:cNvPr>
          <p:cNvSpPr/>
          <p:nvPr/>
        </p:nvSpPr>
        <p:spPr>
          <a:xfrm>
            <a:off x="3230112" y="4700074"/>
            <a:ext cx="2702379" cy="1064968"/>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 Que los niños ( de manera individual o en equipos) desarrollen su capacidad de expresar, comentar y reflexionar sobre las maneras de analizar </a:t>
            </a:r>
          </a:p>
          <a:p>
            <a:pPr algn="ctr"/>
            <a:r>
              <a:rPr lang="es-MX" sz="1200" dirty="0">
                <a:solidFill>
                  <a:schemeClr val="tx1"/>
                </a:solidFill>
              </a:rPr>
              <a:t>o resolver la situación que aparecieron en el grupo</a:t>
            </a:r>
          </a:p>
        </p:txBody>
      </p:sp>
      <p:sp>
        <p:nvSpPr>
          <p:cNvPr id="16" name="Rectángulo: esquinas redondeadas 15">
            <a:extLst>
              <a:ext uri="{FF2B5EF4-FFF2-40B4-BE49-F238E27FC236}">
                <a16:creationId xmlns:a16="http://schemas.microsoft.com/office/drawing/2014/main" id="{0D998ED8-C851-4857-A4CC-190C09EBE326}"/>
              </a:ext>
            </a:extLst>
          </p:cNvPr>
          <p:cNvSpPr/>
          <p:nvPr/>
        </p:nvSpPr>
        <p:spPr>
          <a:xfrm>
            <a:off x="3426530" y="3875878"/>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Se revisa los trabajos de los niños  detectando la dificultades y obstáculos  que se presenten al alumno.</a:t>
            </a:r>
          </a:p>
        </p:txBody>
      </p:sp>
      <p:sp>
        <p:nvSpPr>
          <p:cNvPr id="17" name="Rectángulo: esquinas redondeadas 16">
            <a:extLst>
              <a:ext uri="{FF2B5EF4-FFF2-40B4-BE49-F238E27FC236}">
                <a16:creationId xmlns:a16="http://schemas.microsoft.com/office/drawing/2014/main" id="{01CAFDD7-482A-4A40-B198-0BBABB24F880}"/>
              </a:ext>
            </a:extLst>
          </p:cNvPr>
          <p:cNvSpPr/>
          <p:nvPr/>
        </p:nvSpPr>
        <p:spPr>
          <a:xfrm>
            <a:off x="3426530" y="2763795"/>
            <a:ext cx="2303246" cy="905880"/>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 consigna es la actividad que se propone a los niños. Es de diferente índole en función del aprendizaje que se quiera propiciar</a:t>
            </a:r>
            <a:endParaRPr lang="es-MX" sz="1200" dirty="0">
              <a:solidFill>
                <a:schemeClr val="tx1"/>
              </a:solidFill>
            </a:endParaRPr>
          </a:p>
        </p:txBody>
      </p:sp>
      <p:sp>
        <p:nvSpPr>
          <p:cNvPr id="18" name="Rectángulo: esquinas redondeadas 17">
            <a:extLst>
              <a:ext uri="{FF2B5EF4-FFF2-40B4-BE49-F238E27FC236}">
                <a16:creationId xmlns:a16="http://schemas.microsoft.com/office/drawing/2014/main" id="{378DEF1F-F94F-42AC-96AD-9D32B23FBA67}"/>
              </a:ext>
            </a:extLst>
          </p:cNvPr>
          <p:cNvSpPr/>
          <p:nvPr/>
        </p:nvSpPr>
        <p:spPr>
          <a:xfrm>
            <a:off x="6543684" y="2708791"/>
            <a:ext cx="2407355" cy="905879"/>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Se recomienda que los niños planteen y anticipen estrategias, soluciones, hipótesis, comentarios de manera clara para lo que sepan que resolverán  </a:t>
            </a:r>
          </a:p>
        </p:txBody>
      </p:sp>
      <p:sp>
        <p:nvSpPr>
          <p:cNvPr id="19" name="Rectángulo: esquinas redondeadas 18">
            <a:extLst>
              <a:ext uri="{FF2B5EF4-FFF2-40B4-BE49-F238E27FC236}">
                <a16:creationId xmlns:a16="http://schemas.microsoft.com/office/drawing/2014/main" id="{3784A88C-81C3-48DA-8868-A999DFCE2937}"/>
              </a:ext>
            </a:extLst>
          </p:cNvPr>
          <p:cNvSpPr/>
          <p:nvPr/>
        </p:nvSpPr>
        <p:spPr>
          <a:xfrm>
            <a:off x="9333780" y="2722797"/>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dirty="0">
                <a:solidFill>
                  <a:schemeClr val="tx1"/>
                </a:solidFill>
              </a:rPr>
              <a:t>Constructivista </a:t>
            </a:r>
          </a:p>
        </p:txBody>
      </p:sp>
      <p:sp>
        <p:nvSpPr>
          <p:cNvPr id="20" name="Rectángulo: esquinas redondeadas 19">
            <a:extLst>
              <a:ext uri="{FF2B5EF4-FFF2-40B4-BE49-F238E27FC236}">
                <a16:creationId xmlns:a16="http://schemas.microsoft.com/office/drawing/2014/main" id="{DC73E3DB-4D67-4A8F-B84E-874FB95AAB52}"/>
              </a:ext>
            </a:extLst>
          </p:cNvPr>
          <p:cNvSpPr/>
          <p:nvPr/>
        </p:nvSpPr>
        <p:spPr>
          <a:xfrm>
            <a:off x="9263339" y="5819201"/>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dirty="0">
                <a:solidFill>
                  <a:schemeClr val="tx1"/>
                </a:solidFill>
              </a:rPr>
              <a:t>Psicoanalítica </a:t>
            </a:r>
          </a:p>
        </p:txBody>
      </p:sp>
      <p:sp>
        <p:nvSpPr>
          <p:cNvPr id="21" name="Rectángulo: esquinas redondeadas 20">
            <a:extLst>
              <a:ext uri="{FF2B5EF4-FFF2-40B4-BE49-F238E27FC236}">
                <a16:creationId xmlns:a16="http://schemas.microsoft.com/office/drawing/2014/main" id="{478FE829-C09A-4A7E-924E-A2C62987CA5D}"/>
              </a:ext>
            </a:extLst>
          </p:cNvPr>
          <p:cNvSpPr/>
          <p:nvPr/>
        </p:nvSpPr>
        <p:spPr>
          <a:xfrm>
            <a:off x="9345273" y="4896482"/>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dirty="0">
                <a:solidFill>
                  <a:schemeClr val="tx1"/>
                </a:solidFill>
              </a:rPr>
              <a:t>conductivista</a:t>
            </a:r>
          </a:p>
        </p:txBody>
      </p:sp>
      <p:sp>
        <p:nvSpPr>
          <p:cNvPr id="22" name="Rectángulo: esquinas redondeadas 21">
            <a:extLst>
              <a:ext uri="{FF2B5EF4-FFF2-40B4-BE49-F238E27FC236}">
                <a16:creationId xmlns:a16="http://schemas.microsoft.com/office/drawing/2014/main" id="{BFB3FB11-ABC6-4C1E-AD26-C7452771D393}"/>
              </a:ext>
            </a:extLst>
          </p:cNvPr>
          <p:cNvSpPr/>
          <p:nvPr/>
        </p:nvSpPr>
        <p:spPr>
          <a:xfrm>
            <a:off x="6441649" y="5896144"/>
            <a:ext cx="2407355" cy="74766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conjuntos de actividades articuladas entre sí y que impliquen relaciones claras entre los niños, los </a:t>
            </a:r>
          </a:p>
          <a:p>
            <a:pPr algn="ctr"/>
            <a:r>
              <a:rPr lang="es-MX" sz="1200" dirty="0">
                <a:solidFill>
                  <a:schemeClr val="tx1"/>
                </a:solidFill>
              </a:rPr>
              <a:t>contenidos </a:t>
            </a:r>
          </a:p>
        </p:txBody>
      </p:sp>
      <p:sp>
        <p:nvSpPr>
          <p:cNvPr id="23" name="Rectángulo: esquinas redondeadas 22">
            <a:extLst>
              <a:ext uri="{FF2B5EF4-FFF2-40B4-BE49-F238E27FC236}">
                <a16:creationId xmlns:a16="http://schemas.microsoft.com/office/drawing/2014/main" id="{6F1BBA4D-BB69-4BB7-9D7B-77CF6C10F19A}"/>
              </a:ext>
            </a:extLst>
          </p:cNvPr>
          <p:cNvSpPr/>
          <p:nvPr/>
        </p:nvSpPr>
        <p:spPr>
          <a:xfrm>
            <a:off x="6528463" y="4722107"/>
            <a:ext cx="2407355" cy="905879"/>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Retome las condiciones de organización del grupo establecidas en la consigna, específicamente cuando trabajen en parejas o equipos</a:t>
            </a:r>
          </a:p>
        </p:txBody>
      </p:sp>
      <p:sp>
        <p:nvSpPr>
          <p:cNvPr id="24" name="Rectángulo: esquinas redondeadas 23">
            <a:extLst>
              <a:ext uri="{FF2B5EF4-FFF2-40B4-BE49-F238E27FC236}">
                <a16:creationId xmlns:a16="http://schemas.microsoft.com/office/drawing/2014/main" id="{F245CFAD-E8D2-42DF-AD19-1FBB46324ED6}"/>
              </a:ext>
            </a:extLst>
          </p:cNvPr>
          <p:cNvSpPr/>
          <p:nvPr/>
        </p:nvSpPr>
        <p:spPr>
          <a:xfrm>
            <a:off x="6597812" y="3862106"/>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Se recomienda que se tome nota de las estrategias que utilicen los alumnos </a:t>
            </a:r>
          </a:p>
        </p:txBody>
      </p:sp>
      <p:sp>
        <p:nvSpPr>
          <p:cNvPr id="25" name="Rectángulo: esquinas redondeadas 24">
            <a:extLst>
              <a:ext uri="{FF2B5EF4-FFF2-40B4-BE49-F238E27FC236}">
                <a16:creationId xmlns:a16="http://schemas.microsoft.com/office/drawing/2014/main" id="{9324146A-99CF-4E72-BF35-0D73DE17175A}"/>
              </a:ext>
            </a:extLst>
          </p:cNvPr>
          <p:cNvSpPr/>
          <p:nvPr/>
        </p:nvSpPr>
        <p:spPr>
          <a:xfrm>
            <a:off x="9260021" y="3862106"/>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dirty="0">
                <a:solidFill>
                  <a:schemeClr val="tx1"/>
                </a:solidFill>
              </a:rPr>
              <a:t>Constructivista</a:t>
            </a:r>
            <a:r>
              <a:rPr lang="es-MX" dirty="0"/>
              <a:t> </a:t>
            </a:r>
          </a:p>
        </p:txBody>
      </p:sp>
    </p:spTree>
    <p:extLst>
      <p:ext uri="{BB962C8B-B14F-4D97-AF65-F5344CB8AC3E}">
        <p14:creationId xmlns:p14="http://schemas.microsoft.com/office/powerpoint/2010/main" val="3731472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4E321329-3467-4D00-BDE8-463634A06949}"/>
              </a:ext>
            </a:extLst>
          </p:cNvPr>
          <p:cNvPicPr>
            <a:picLocks noChangeAspect="1"/>
          </p:cNvPicPr>
          <p:nvPr/>
        </p:nvPicPr>
        <p:blipFill>
          <a:blip r:embed="rId2"/>
          <a:stretch>
            <a:fillRect/>
          </a:stretch>
        </p:blipFill>
        <p:spPr>
          <a:xfrm rot="5400000">
            <a:off x="2836763" y="-2412011"/>
            <a:ext cx="6557887" cy="11756573"/>
          </a:xfrm>
          <a:prstGeom prst="rect">
            <a:avLst/>
          </a:prstGeom>
        </p:spPr>
      </p:pic>
      <p:pic>
        <p:nvPicPr>
          <p:cNvPr id="4" name="Imagen 3">
            <a:extLst>
              <a:ext uri="{FF2B5EF4-FFF2-40B4-BE49-F238E27FC236}">
                <a16:creationId xmlns:a16="http://schemas.microsoft.com/office/drawing/2014/main" id="{B9D75B55-D2B5-4D10-B312-29356AD51909}"/>
              </a:ext>
            </a:extLst>
          </p:cNvPr>
          <p:cNvPicPr>
            <a:picLocks noChangeAspect="1"/>
          </p:cNvPicPr>
          <p:nvPr/>
        </p:nvPicPr>
        <p:blipFill>
          <a:blip r:embed="rId3"/>
          <a:stretch>
            <a:fillRect/>
          </a:stretch>
        </p:blipFill>
        <p:spPr>
          <a:xfrm>
            <a:off x="2889226" y="447728"/>
            <a:ext cx="6797629" cy="853514"/>
          </a:xfrm>
          <a:prstGeom prst="rect">
            <a:avLst/>
          </a:prstGeom>
        </p:spPr>
      </p:pic>
      <p:pic>
        <p:nvPicPr>
          <p:cNvPr id="5" name="Imagen 4">
            <a:extLst>
              <a:ext uri="{FF2B5EF4-FFF2-40B4-BE49-F238E27FC236}">
                <a16:creationId xmlns:a16="http://schemas.microsoft.com/office/drawing/2014/main" id="{85D4184B-3A6F-422A-977E-91FD5DEB9AA7}"/>
              </a:ext>
            </a:extLst>
          </p:cNvPr>
          <p:cNvPicPr>
            <a:picLocks noChangeAspect="1"/>
          </p:cNvPicPr>
          <p:nvPr/>
        </p:nvPicPr>
        <p:blipFill>
          <a:blip r:embed="rId4"/>
          <a:stretch>
            <a:fillRect/>
          </a:stretch>
        </p:blipFill>
        <p:spPr>
          <a:xfrm>
            <a:off x="2697185" y="447728"/>
            <a:ext cx="7181710" cy="1176630"/>
          </a:xfrm>
          <a:prstGeom prst="rect">
            <a:avLst/>
          </a:prstGeom>
        </p:spPr>
      </p:pic>
      <p:sp>
        <p:nvSpPr>
          <p:cNvPr id="6" name="Rectángulo: esquinas redondeadas 5">
            <a:extLst>
              <a:ext uri="{FF2B5EF4-FFF2-40B4-BE49-F238E27FC236}">
                <a16:creationId xmlns:a16="http://schemas.microsoft.com/office/drawing/2014/main" id="{4A7C1701-B3B3-483C-838B-9F2CA479C4FF}"/>
              </a:ext>
            </a:extLst>
          </p:cNvPr>
          <p:cNvSpPr/>
          <p:nvPr/>
        </p:nvSpPr>
        <p:spPr>
          <a:xfrm>
            <a:off x="253771" y="1227322"/>
            <a:ext cx="2407356" cy="736215"/>
          </a:xfrm>
          <a:prstGeom prst="roundRect">
            <a:avLst/>
          </a:prstGeom>
          <a:solidFill>
            <a:srgbClr val="9676A6"/>
          </a:solidFill>
          <a:ln w="38100" cap="flat" cmpd="sng" algn="ctr">
            <a:solidFill>
              <a:sysClr val="window" lastClr="FFFFFF"/>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rPr>
              <a:t>ELEMENOS ORIENTADOS </a:t>
            </a:r>
          </a:p>
        </p:txBody>
      </p:sp>
      <p:sp>
        <p:nvSpPr>
          <p:cNvPr id="7" name="Rectángulo: esquinas redondeadas 6">
            <a:extLst>
              <a:ext uri="{FF2B5EF4-FFF2-40B4-BE49-F238E27FC236}">
                <a16:creationId xmlns:a16="http://schemas.microsoft.com/office/drawing/2014/main" id="{F0B3E507-915C-4D2A-9BE8-3301EC816431}"/>
              </a:ext>
            </a:extLst>
          </p:cNvPr>
          <p:cNvSpPr/>
          <p:nvPr/>
        </p:nvSpPr>
        <p:spPr>
          <a:xfrm>
            <a:off x="3270139" y="1267898"/>
            <a:ext cx="2548723" cy="736215"/>
          </a:xfrm>
          <a:prstGeom prst="roundRect">
            <a:avLst/>
          </a:prstGeom>
          <a:solidFill>
            <a:srgbClr val="9676A6"/>
          </a:solidFill>
          <a:ln w="38100" cap="flat" cmpd="sng" algn="ctr">
            <a:solidFill>
              <a:sysClr val="window" lastClr="FFFFFF"/>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rPr>
              <a:t>CONCEPTO</a:t>
            </a:r>
          </a:p>
        </p:txBody>
      </p:sp>
      <p:sp>
        <p:nvSpPr>
          <p:cNvPr id="8" name="Rectángulo: esquinas redondeadas 7">
            <a:extLst>
              <a:ext uri="{FF2B5EF4-FFF2-40B4-BE49-F238E27FC236}">
                <a16:creationId xmlns:a16="http://schemas.microsoft.com/office/drawing/2014/main" id="{55A62037-EBC6-4ED2-8AFC-61FE8FB1FE5B}"/>
              </a:ext>
            </a:extLst>
          </p:cNvPr>
          <p:cNvSpPr/>
          <p:nvPr/>
        </p:nvSpPr>
        <p:spPr>
          <a:xfrm>
            <a:off x="6441649" y="1287906"/>
            <a:ext cx="2407355" cy="736215"/>
          </a:xfrm>
          <a:prstGeom prst="roundRect">
            <a:avLst/>
          </a:prstGeom>
          <a:solidFill>
            <a:srgbClr val="9676A6"/>
          </a:solidFill>
          <a:ln w="38100" cap="flat" cmpd="sng" algn="ctr">
            <a:solidFill>
              <a:sysClr val="window" lastClr="FFFFFF"/>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rPr>
              <a:t>¿Qué SE RECOMIENDA?</a:t>
            </a:r>
          </a:p>
        </p:txBody>
      </p:sp>
      <p:sp>
        <p:nvSpPr>
          <p:cNvPr id="9" name="Rectángulo: esquinas redondeadas 8">
            <a:extLst>
              <a:ext uri="{FF2B5EF4-FFF2-40B4-BE49-F238E27FC236}">
                <a16:creationId xmlns:a16="http://schemas.microsoft.com/office/drawing/2014/main" id="{67C92AED-E442-4ED5-AD76-26C858FDE571}"/>
              </a:ext>
            </a:extLst>
          </p:cNvPr>
          <p:cNvSpPr/>
          <p:nvPr/>
        </p:nvSpPr>
        <p:spPr>
          <a:xfrm>
            <a:off x="9260021" y="1122232"/>
            <a:ext cx="2548722" cy="1051364"/>
          </a:xfrm>
          <a:prstGeom prst="roundRect">
            <a:avLst/>
          </a:prstGeom>
          <a:solidFill>
            <a:srgbClr val="9676A6"/>
          </a:solidFill>
          <a:ln w="38100" cap="flat" cmpd="sng" algn="ctr">
            <a:solidFill>
              <a:sysClr val="window" lastClr="FFFFFF"/>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MX" sz="1400" b="0" i="0" u="none" strike="noStrike" kern="0" cap="none" spc="0" normalizeH="0" baseline="0" noProof="0" dirty="0">
                <a:ln>
                  <a:noFill/>
                </a:ln>
                <a:solidFill>
                  <a:prstClr val="white"/>
                </a:solidFill>
                <a:effectLst/>
                <a:uLnTx/>
                <a:uFillTx/>
                <a:latin typeface="Calibri" panose="020F0502020204030204"/>
                <a:ea typeface="+mn-ea"/>
                <a:cs typeface="+mn-cs"/>
              </a:rPr>
              <a:t>DISCIPLINAS Y / O NOCIÓN TEÓRICAS QUE PUEDEN FUNDAMENTAR ESTA </a:t>
            </a:r>
            <a:r>
              <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rPr>
              <a:t>ORIENTACIÓN</a:t>
            </a:r>
          </a:p>
        </p:txBody>
      </p:sp>
      <p:sp>
        <p:nvSpPr>
          <p:cNvPr id="10" name="Rectángulo: esquinas redondeadas 9">
            <a:extLst>
              <a:ext uri="{FF2B5EF4-FFF2-40B4-BE49-F238E27FC236}">
                <a16:creationId xmlns:a16="http://schemas.microsoft.com/office/drawing/2014/main" id="{94E4604B-9933-4F91-9195-739A94431DCE}"/>
              </a:ext>
            </a:extLst>
          </p:cNvPr>
          <p:cNvSpPr/>
          <p:nvPr/>
        </p:nvSpPr>
        <p:spPr>
          <a:xfrm>
            <a:off x="239997" y="2244712"/>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Aparajita" panose="020B0604020202020204" pitchFamily="34" charset="0"/>
                <a:ea typeface="+mn-ea"/>
                <a:cs typeface="Aparajita" panose="020B0604020202020204" pitchFamily="34" charset="0"/>
              </a:rPr>
              <a:t>SUGERENCIAS PARA LA PLANIFICACIÓN DEL TRABAJO </a:t>
            </a:r>
          </a:p>
        </p:txBody>
      </p:sp>
      <p:sp>
        <p:nvSpPr>
          <p:cNvPr id="11" name="Rectángulo: esquinas redondeadas 10">
            <a:extLst>
              <a:ext uri="{FF2B5EF4-FFF2-40B4-BE49-F238E27FC236}">
                <a16:creationId xmlns:a16="http://schemas.microsoft.com/office/drawing/2014/main" id="{FAA1E8F2-706F-4463-8177-EA6E252F70E8}"/>
              </a:ext>
            </a:extLst>
          </p:cNvPr>
          <p:cNvSpPr/>
          <p:nvPr/>
        </p:nvSpPr>
        <p:spPr>
          <a:xfrm>
            <a:off x="168650" y="3201847"/>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alibri" panose="020F0502020204030204"/>
                <a:ea typeface="+mn-ea"/>
                <a:cs typeface="+mn-cs"/>
              </a:rPr>
              <a:t>EVALUACIÓN</a:t>
            </a:r>
          </a:p>
        </p:txBody>
      </p:sp>
      <p:sp>
        <p:nvSpPr>
          <p:cNvPr id="12" name="Rectángulo: esquinas redondeadas 11">
            <a:extLst>
              <a:ext uri="{FF2B5EF4-FFF2-40B4-BE49-F238E27FC236}">
                <a16:creationId xmlns:a16="http://schemas.microsoft.com/office/drawing/2014/main" id="{146B2276-FC27-4C7A-961D-B8ABBE9A2074}"/>
              </a:ext>
            </a:extLst>
          </p:cNvPr>
          <p:cNvSpPr/>
          <p:nvPr/>
        </p:nvSpPr>
        <p:spPr>
          <a:xfrm>
            <a:off x="223522" y="4190000"/>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alibri" panose="020F0502020204030204"/>
                <a:ea typeface="+mn-ea"/>
                <a:cs typeface="+mn-cs"/>
              </a:rPr>
              <a:t>EV. DIAGNÓSTICA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alibri" panose="020F0502020204030204"/>
                <a:ea typeface="+mn-ea"/>
                <a:cs typeface="+mn-cs"/>
              </a:rPr>
              <a:t>EV. FORMATIVA</a:t>
            </a:r>
          </a:p>
        </p:txBody>
      </p:sp>
      <p:sp>
        <p:nvSpPr>
          <p:cNvPr id="13" name="Rectángulo: esquinas redondeadas 12">
            <a:extLst>
              <a:ext uri="{FF2B5EF4-FFF2-40B4-BE49-F238E27FC236}">
                <a16:creationId xmlns:a16="http://schemas.microsoft.com/office/drawing/2014/main" id="{68DCCAEA-F1CE-4B4C-9E1A-0598E9488486}"/>
              </a:ext>
            </a:extLst>
          </p:cNvPr>
          <p:cNvSpPr/>
          <p:nvPr/>
        </p:nvSpPr>
        <p:spPr>
          <a:xfrm>
            <a:off x="236083" y="5232558"/>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alibri" panose="020F0502020204030204"/>
                <a:ea typeface="+mn-ea"/>
                <a:cs typeface="+mn-cs"/>
              </a:rPr>
              <a:t>EXPEDIENTE PERSONAL</a:t>
            </a:r>
          </a:p>
        </p:txBody>
      </p:sp>
      <p:sp>
        <p:nvSpPr>
          <p:cNvPr id="14" name="Rectángulo: esquinas redondeadas 13">
            <a:extLst>
              <a:ext uri="{FF2B5EF4-FFF2-40B4-BE49-F238E27FC236}">
                <a16:creationId xmlns:a16="http://schemas.microsoft.com/office/drawing/2014/main" id="{106D4B8F-6ECF-4273-A0E5-B25C77027038}"/>
              </a:ext>
            </a:extLst>
          </p:cNvPr>
          <p:cNvSpPr/>
          <p:nvPr/>
        </p:nvSpPr>
        <p:spPr>
          <a:xfrm>
            <a:off x="3270139" y="6040392"/>
            <a:ext cx="2475865" cy="817608"/>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el instrumento donde se registra notas sobre el trabajo cotidiano sobre circunstancias escolares influyendo en el desarrollo del trabajo </a:t>
            </a:r>
          </a:p>
        </p:txBody>
      </p:sp>
      <p:sp>
        <p:nvSpPr>
          <p:cNvPr id="15" name="Rectángulo: esquinas redondeadas 14">
            <a:extLst>
              <a:ext uri="{FF2B5EF4-FFF2-40B4-BE49-F238E27FC236}">
                <a16:creationId xmlns:a16="http://schemas.microsoft.com/office/drawing/2014/main" id="{0591186B-7B31-4714-A391-45423B80BF92}"/>
              </a:ext>
            </a:extLst>
          </p:cNvPr>
          <p:cNvSpPr/>
          <p:nvPr/>
        </p:nvSpPr>
        <p:spPr>
          <a:xfrm>
            <a:off x="3270139" y="5269781"/>
            <a:ext cx="2689770"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Las necesidades educativas especiales o con discapacidad, incluyendo la evaluación psicopedagógica.</a:t>
            </a:r>
          </a:p>
        </p:txBody>
      </p:sp>
      <p:sp>
        <p:nvSpPr>
          <p:cNvPr id="16" name="Rectángulo: esquinas redondeadas 15">
            <a:extLst>
              <a:ext uri="{FF2B5EF4-FFF2-40B4-BE49-F238E27FC236}">
                <a16:creationId xmlns:a16="http://schemas.microsoft.com/office/drawing/2014/main" id="{0D998ED8-C851-4857-A4CC-190C09EBE326}"/>
              </a:ext>
            </a:extLst>
          </p:cNvPr>
          <p:cNvSpPr/>
          <p:nvPr/>
        </p:nvSpPr>
        <p:spPr>
          <a:xfrm>
            <a:off x="2889226" y="4117202"/>
            <a:ext cx="3226481" cy="965313"/>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alibri" panose="020F0502020204030204"/>
                <a:ea typeface="+mn-ea"/>
                <a:cs typeface="+mn-cs"/>
              </a:rPr>
              <a:t>EV. DIAGNÓSTICA: Se hace un conjunto de actividades o situaciones para conocer a los alumnos y planear trabajos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alibri" panose="020F0502020204030204"/>
                <a:ea typeface="+mn-ea"/>
                <a:cs typeface="+mn-cs"/>
              </a:rPr>
              <a:t>EV. FORMATIVA: Registre de manera permanente información sobre el desempeño de los niños en sus expedientes personales</a:t>
            </a:r>
          </a:p>
        </p:txBody>
      </p:sp>
      <p:sp>
        <p:nvSpPr>
          <p:cNvPr id="17" name="Rectángulo: esquinas redondeadas 16">
            <a:extLst>
              <a:ext uri="{FF2B5EF4-FFF2-40B4-BE49-F238E27FC236}">
                <a16:creationId xmlns:a16="http://schemas.microsoft.com/office/drawing/2014/main" id="{01CAFDD7-482A-4A40-B198-0BBABB24F880}"/>
              </a:ext>
            </a:extLst>
          </p:cNvPr>
          <p:cNvSpPr/>
          <p:nvPr/>
        </p:nvSpPr>
        <p:spPr>
          <a:xfrm>
            <a:off x="3159198" y="3187100"/>
            <a:ext cx="2789170" cy="810476"/>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 valorar los aprendizajes de los alumnos, identificar las condiciones que influyen en el aprendizaje y mejorar el proceso docente y otros aspectos del proceso escolar.</a:t>
            </a:r>
          </a:p>
        </p:txBody>
      </p:sp>
      <p:sp>
        <p:nvSpPr>
          <p:cNvPr id="18" name="Rectángulo: esquinas redondeadas 17">
            <a:extLst>
              <a:ext uri="{FF2B5EF4-FFF2-40B4-BE49-F238E27FC236}">
                <a16:creationId xmlns:a16="http://schemas.microsoft.com/office/drawing/2014/main" id="{378DEF1F-F94F-42AC-96AD-9D32B23FBA67}"/>
              </a:ext>
            </a:extLst>
          </p:cNvPr>
          <p:cNvSpPr/>
          <p:nvPr/>
        </p:nvSpPr>
        <p:spPr>
          <a:xfrm>
            <a:off x="6493703" y="3072945"/>
            <a:ext cx="2303246" cy="947304"/>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contar con información confiable y clara acerca de su </a:t>
            </a:r>
          </a:p>
          <a:p>
            <a:pPr algn="ctr"/>
            <a:r>
              <a:rPr lang="es-MX" sz="1200" dirty="0">
                <a:solidFill>
                  <a:schemeClr val="tx1"/>
                </a:solidFill>
              </a:rPr>
              <a:t>desempeño en las situaciones didácticas en que participan con su grupo</a:t>
            </a:r>
          </a:p>
        </p:txBody>
      </p:sp>
      <p:sp>
        <p:nvSpPr>
          <p:cNvPr id="19" name="Rectángulo: esquinas redondeadas 18">
            <a:extLst>
              <a:ext uri="{FF2B5EF4-FFF2-40B4-BE49-F238E27FC236}">
                <a16:creationId xmlns:a16="http://schemas.microsoft.com/office/drawing/2014/main" id="{3784A88C-81C3-48DA-8868-A999DFCE2937}"/>
              </a:ext>
            </a:extLst>
          </p:cNvPr>
          <p:cNvSpPr/>
          <p:nvPr/>
        </p:nvSpPr>
        <p:spPr>
          <a:xfrm>
            <a:off x="9342284" y="3278295"/>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dirty="0">
                <a:solidFill>
                  <a:schemeClr val="tx1"/>
                </a:solidFill>
              </a:rPr>
              <a:t>Psicoanalítica </a:t>
            </a:r>
          </a:p>
        </p:txBody>
      </p:sp>
      <p:sp>
        <p:nvSpPr>
          <p:cNvPr id="20" name="Rectángulo: esquinas redondeadas 19">
            <a:extLst>
              <a:ext uri="{FF2B5EF4-FFF2-40B4-BE49-F238E27FC236}">
                <a16:creationId xmlns:a16="http://schemas.microsoft.com/office/drawing/2014/main" id="{DC73E3DB-4D67-4A8F-B84E-874FB95AAB52}"/>
              </a:ext>
            </a:extLst>
          </p:cNvPr>
          <p:cNvSpPr/>
          <p:nvPr/>
        </p:nvSpPr>
        <p:spPr>
          <a:xfrm>
            <a:off x="9291181" y="5998516"/>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dirty="0">
                <a:solidFill>
                  <a:schemeClr val="tx1"/>
                </a:solidFill>
              </a:rPr>
              <a:t>Constructivista </a:t>
            </a:r>
          </a:p>
        </p:txBody>
      </p:sp>
      <p:sp>
        <p:nvSpPr>
          <p:cNvPr id="21" name="Rectángulo: esquinas redondeadas 20">
            <a:extLst>
              <a:ext uri="{FF2B5EF4-FFF2-40B4-BE49-F238E27FC236}">
                <a16:creationId xmlns:a16="http://schemas.microsoft.com/office/drawing/2014/main" id="{478FE829-C09A-4A7E-924E-A2C62987CA5D}"/>
              </a:ext>
            </a:extLst>
          </p:cNvPr>
          <p:cNvSpPr/>
          <p:nvPr/>
        </p:nvSpPr>
        <p:spPr>
          <a:xfrm>
            <a:off x="9349880" y="5104215"/>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dirty="0">
                <a:solidFill>
                  <a:schemeClr val="tx1"/>
                </a:solidFill>
              </a:rPr>
              <a:t>Psicoanalítica</a:t>
            </a:r>
            <a:r>
              <a:rPr lang="es-MX" dirty="0"/>
              <a:t> </a:t>
            </a:r>
          </a:p>
        </p:txBody>
      </p:sp>
      <p:sp>
        <p:nvSpPr>
          <p:cNvPr id="22" name="Rectángulo: esquinas redondeadas 21">
            <a:extLst>
              <a:ext uri="{FF2B5EF4-FFF2-40B4-BE49-F238E27FC236}">
                <a16:creationId xmlns:a16="http://schemas.microsoft.com/office/drawing/2014/main" id="{BFB3FB11-ABC6-4C1E-AD26-C7452771D393}"/>
              </a:ext>
            </a:extLst>
          </p:cNvPr>
          <p:cNvSpPr/>
          <p:nvPr/>
        </p:nvSpPr>
        <p:spPr>
          <a:xfrm>
            <a:off x="6545758" y="5971654"/>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Registrar los datos  que permitan la practica y la reflexión </a:t>
            </a:r>
          </a:p>
        </p:txBody>
      </p:sp>
      <p:sp>
        <p:nvSpPr>
          <p:cNvPr id="23" name="Rectángulo: esquinas redondeadas 22">
            <a:extLst>
              <a:ext uri="{FF2B5EF4-FFF2-40B4-BE49-F238E27FC236}">
                <a16:creationId xmlns:a16="http://schemas.microsoft.com/office/drawing/2014/main" id="{6F1BBA4D-BB69-4BB7-9D7B-77CF6C10F19A}"/>
              </a:ext>
            </a:extLst>
          </p:cNvPr>
          <p:cNvSpPr/>
          <p:nvPr/>
        </p:nvSpPr>
        <p:spPr>
          <a:xfrm>
            <a:off x="6537397" y="5147049"/>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La información relevante que sirve para documentar el proceso de avances de cada niño </a:t>
            </a:r>
          </a:p>
          <a:p>
            <a:pPr algn="ctr"/>
            <a:r>
              <a:rPr lang="es-MX" sz="1200" dirty="0">
                <a:solidFill>
                  <a:schemeClr val="tx1"/>
                </a:solidFill>
              </a:rPr>
              <a:t>del grupo.</a:t>
            </a:r>
          </a:p>
        </p:txBody>
      </p:sp>
      <p:sp>
        <p:nvSpPr>
          <p:cNvPr id="24" name="Rectángulo: esquinas redondeadas 23">
            <a:extLst>
              <a:ext uri="{FF2B5EF4-FFF2-40B4-BE49-F238E27FC236}">
                <a16:creationId xmlns:a16="http://schemas.microsoft.com/office/drawing/2014/main" id="{F245CFAD-E8D2-42DF-AD19-1FBB46324ED6}"/>
              </a:ext>
            </a:extLst>
          </p:cNvPr>
          <p:cNvSpPr/>
          <p:nvPr/>
        </p:nvSpPr>
        <p:spPr>
          <a:xfrm>
            <a:off x="6545758" y="4199745"/>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se deben establecer periodos para valorar avances y dificultades e involucrar a las familias para determinar en conjunto acciones para la mejora</a:t>
            </a:r>
          </a:p>
        </p:txBody>
      </p:sp>
      <p:sp>
        <p:nvSpPr>
          <p:cNvPr id="25" name="Rectángulo: esquinas redondeadas 24">
            <a:extLst>
              <a:ext uri="{FF2B5EF4-FFF2-40B4-BE49-F238E27FC236}">
                <a16:creationId xmlns:a16="http://schemas.microsoft.com/office/drawing/2014/main" id="{9324146A-99CF-4E72-BF35-0D73DE17175A}"/>
              </a:ext>
            </a:extLst>
          </p:cNvPr>
          <p:cNvSpPr/>
          <p:nvPr/>
        </p:nvSpPr>
        <p:spPr>
          <a:xfrm>
            <a:off x="9260021" y="4190000"/>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dirty="0">
                <a:solidFill>
                  <a:schemeClr val="tx1"/>
                </a:solidFill>
              </a:rPr>
              <a:t>Constructivista</a:t>
            </a:r>
            <a:r>
              <a:rPr lang="es-MX" dirty="0"/>
              <a:t> </a:t>
            </a:r>
          </a:p>
        </p:txBody>
      </p:sp>
      <p:sp>
        <p:nvSpPr>
          <p:cNvPr id="26" name="Rectángulo: esquinas redondeadas 25">
            <a:extLst>
              <a:ext uri="{FF2B5EF4-FFF2-40B4-BE49-F238E27FC236}">
                <a16:creationId xmlns:a16="http://schemas.microsoft.com/office/drawing/2014/main" id="{CD933530-FAF2-4CBC-B5D3-83E4DD402E1C}"/>
              </a:ext>
            </a:extLst>
          </p:cNvPr>
          <p:cNvSpPr/>
          <p:nvPr/>
        </p:nvSpPr>
        <p:spPr>
          <a:xfrm>
            <a:off x="168650" y="6101331"/>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alibri" panose="020F0502020204030204"/>
                <a:ea typeface="+mn-ea"/>
                <a:cs typeface="+mn-cs"/>
              </a:rPr>
              <a:t>DIARIO DE TRABAJO</a:t>
            </a:r>
          </a:p>
        </p:txBody>
      </p:sp>
      <p:sp>
        <p:nvSpPr>
          <p:cNvPr id="27" name="Rectángulo: esquinas redondeadas 26">
            <a:extLst>
              <a:ext uri="{FF2B5EF4-FFF2-40B4-BE49-F238E27FC236}">
                <a16:creationId xmlns:a16="http://schemas.microsoft.com/office/drawing/2014/main" id="{ABC1CCBA-7BE0-4D60-8AE1-C01531111C74}"/>
              </a:ext>
            </a:extLst>
          </p:cNvPr>
          <p:cNvSpPr/>
          <p:nvPr/>
        </p:nvSpPr>
        <p:spPr>
          <a:xfrm>
            <a:off x="3083394" y="2105016"/>
            <a:ext cx="2995159" cy="891003"/>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manifiesta cada niño en relación con los Aprendizajes esperados, sus características y rasgos personales, condiciones de salud física y algunos aspectos de </a:t>
            </a:r>
          </a:p>
          <a:p>
            <a:pPr algn="ctr"/>
            <a:r>
              <a:rPr lang="es-MX" sz="1200" dirty="0">
                <a:solidFill>
                  <a:schemeClr val="tx1"/>
                </a:solidFill>
              </a:rPr>
              <a:t>su ambiente familiar</a:t>
            </a:r>
          </a:p>
        </p:txBody>
      </p:sp>
      <p:sp>
        <p:nvSpPr>
          <p:cNvPr id="28" name="Rectángulo: esquinas redondeadas 27">
            <a:extLst>
              <a:ext uri="{FF2B5EF4-FFF2-40B4-BE49-F238E27FC236}">
                <a16:creationId xmlns:a16="http://schemas.microsoft.com/office/drawing/2014/main" id="{66B11D7C-FC7C-4CCD-AAD7-3F5A55CA9C58}"/>
              </a:ext>
            </a:extLst>
          </p:cNvPr>
          <p:cNvSpPr/>
          <p:nvPr/>
        </p:nvSpPr>
        <p:spPr>
          <a:xfrm>
            <a:off x="6537397" y="2248340"/>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identificar en qué se requiere avanzar y los aspectos en los que se requiere trabajo sistemático</a:t>
            </a:r>
          </a:p>
        </p:txBody>
      </p:sp>
      <p:sp>
        <p:nvSpPr>
          <p:cNvPr id="29" name="Rectángulo: esquinas redondeadas 28">
            <a:extLst>
              <a:ext uri="{FF2B5EF4-FFF2-40B4-BE49-F238E27FC236}">
                <a16:creationId xmlns:a16="http://schemas.microsoft.com/office/drawing/2014/main" id="{8705F0B4-787F-40C8-BFC8-B85F708032EE}"/>
              </a:ext>
            </a:extLst>
          </p:cNvPr>
          <p:cNvSpPr/>
          <p:nvPr/>
        </p:nvSpPr>
        <p:spPr>
          <a:xfrm>
            <a:off x="9342284" y="2235402"/>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dirty="0">
                <a:solidFill>
                  <a:schemeClr val="tx1"/>
                </a:solidFill>
              </a:rPr>
              <a:t>conductivista</a:t>
            </a:r>
          </a:p>
        </p:txBody>
      </p:sp>
    </p:spTree>
    <p:extLst>
      <p:ext uri="{BB962C8B-B14F-4D97-AF65-F5344CB8AC3E}">
        <p14:creationId xmlns:p14="http://schemas.microsoft.com/office/powerpoint/2010/main" val="3330980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6F1AB55A-6B42-4029-8CD9-22326FB71E14}"/>
              </a:ext>
            </a:extLst>
          </p:cNvPr>
          <p:cNvPicPr>
            <a:picLocks noChangeAspect="1"/>
          </p:cNvPicPr>
          <p:nvPr/>
        </p:nvPicPr>
        <p:blipFill>
          <a:blip r:embed="rId2"/>
          <a:stretch>
            <a:fillRect/>
          </a:stretch>
        </p:blipFill>
        <p:spPr>
          <a:xfrm>
            <a:off x="218946" y="149067"/>
            <a:ext cx="11754107" cy="6559865"/>
          </a:xfrm>
          <a:prstGeom prst="rect">
            <a:avLst/>
          </a:prstGeom>
        </p:spPr>
      </p:pic>
      <p:sp>
        <p:nvSpPr>
          <p:cNvPr id="4" name="CuadroTexto 3">
            <a:extLst>
              <a:ext uri="{FF2B5EF4-FFF2-40B4-BE49-F238E27FC236}">
                <a16:creationId xmlns:a16="http://schemas.microsoft.com/office/drawing/2014/main" id="{83D5DE93-DC21-45F3-93B3-A015A96FEBD5}"/>
              </a:ext>
            </a:extLst>
          </p:cNvPr>
          <p:cNvSpPr txBox="1"/>
          <p:nvPr/>
        </p:nvSpPr>
        <p:spPr>
          <a:xfrm>
            <a:off x="420236" y="766731"/>
            <a:ext cx="11351526" cy="5324535"/>
          </a:xfrm>
          <a:prstGeom prst="rect">
            <a:avLst/>
          </a:prstGeom>
          <a:noFill/>
        </p:spPr>
        <p:txBody>
          <a:bodyPr wrap="square">
            <a:spAutoFit/>
          </a:bodyPr>
          <a:lstStyle/>
          <a:p>
            <a:pPr algn="ctr"/>
            <a:r>
              <a:rPr lang="es-MX" sz="2000" b="1" dirty="0">
                <a:latin typeface="Cavolini" panose="03000502040302020204" pitchFamily="66" charset="0"/>
                <a:cs typeface="Cavolini" panose="03000502040302020204" pitchFamily="66" charset="0"/>
              </a:rPr>
              <a:t>NOTA REFLEXIVA</a:t>
            </a:r>
          </a:p>
          <a:p>
            <a:pPr algn="ctr"/>
            <a:r>
              <a:rPr lang="es-MX" sz="2000" dirty="0">
                <a:latin typeface="Cavolini" panose="03000502040302020204" pitchFamily="66" charset="0"/>
                <a:cs typeface="Cavolini" panose="03000502040302020204" pitchFamily="66" charset="0"/>
              </a:rPr>
              <a:t> En el trabajo en general, se pudo realizar muy bien, ya que hubo buena comunicación entre las participantes del equipo; en cambio, para realizar el cuadro, hubo algunas dudas acerca de la información requerida, pero no nos impidió seguir adelante con el trabajo. Se establecieron las competencias como metas al realizar el trabajo para mejorar y completar de este. Y por consiguiente, nosotras como alumnas poder ir mejorando en las redacciones, en establecer relaciones entre conceptos y contenidos y programas del plan de estudios, y emplear los medios tecnológicos y las fuentes de información científicas disponibles para mantenerse actualizado. Ahora bien, mientras se estuvo investigando y obteniendo información, nos dimos cuenta acerca de muchas cosas sobre el aprendizaje y el como se lleva a cabo desde el principio del curso hasta el final de este, que es la evaluación de los alumnos. Algunas estrategias para poder favorecer los aprendizaje sobre esperados en las actividades. Como se planifican las actividades de diario para los alumnos y ver el avance de cada uno de ellos, y algunas sugerencias para la planificación del trabajo, entre otras cosas más.</a:t>
            </a:r>
          </a:p>
        </p:txBody>
      </p:sp>
    </p:spTree>
    <p:extLst>
      <p:ext uri="{BB962C8B-B14F-4D97-AF65-F5344CB8AC3E}">
        <p14:creationId xmlns:p14="http://schemas.microsoft.com/office/powerpoint/2010/main" val="2887742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5926E532-B19C-4809-8183-BC6DFA92849A}"/>
              </a:ext>
            </a:extLst>
          </p:cNvPr>
          <p:cNvGraphicFramePr>
            <a:graphicFrameLocks noGrp="1"/>
          </p:cNvGraphicFramePr>
          <p:nvPr>
            <p:extLst>
              <p:ext uri="{D42A27DB-BD31-4B8C-83A1-F6EECF244321}">
                <p14:modId xmlns:p14="http://schemas.microsoft.com/office/powerpoint/2010/main" val="652217682"/>
              </p:ext>
            </p:extLst>
          </p:nvPr>
        </p:nvGraphicFramePr>
        <p:xfrm>
          <a:off x="87086" y="61492"/>
          <a:ext cx="12017827" cy="6796508"/>
        </p:xfrm>
        <a:graphic>
          <a:graphicData uri="http://schemas.openxmlformats.org/drawingml/2006/table">
            <a:tbl>
              <a:tblPr firstRow="1" firstCol="1" bandRow="1">
                <a:tableStyleId>{5C22544A-7EE6-4342-B048-85BDC9FD1C3A}</a:tableStyleId>
              </a:tblPr>
              <a:tblGrid>
                <a:gridCol w="5127591">
                  <a:extLst>
                    <a:ext uri="{9D8B030D-6E8A-4147-A177-3AD203B41FA5}">
                      <a16:colId xmlns:a16="http://schemas.microsoft.com/office/drawing/2014/main" val="742610556"/>
                    </a:ext>
                  </a:extLst>
                </a:gridCol>
                <a:gridCol w="1025998">
                  <a:extLst>
                    <a:ext uri="{9D8B030D-6E8A-4147-A177-3AD203B41FA5}">
                      <a16:colId xmlns:a16="http://schemas.microsoft.com/office/drawing/2014/main" val="3265079730"/>
                    </a:ext>
                  </a:extLst>
                </a:gridCol>
                <a:gridCol w="1024796">
                  <a:extLst>
                    <a:ext uri="{9D8B030D-6E8A-4147-A177-3AD203B41FA5}">
                      <a16:colId xmlns:a16="http://schemas.microsoft.com/office/drawing/2014/main" val="4258394273"/>
                    </a:ext>
                  </a:extLst>
                </a:gridCol>
                <a:gridCol w="1197201">
                  <a:extLst>
                    <a:ext uri="{9D8B030D-6E8A-4147-A177-3AD203B41FA5}">
                      <a16:colId xmlns:a16="http://schemas.microsoft.com/office/drawing/2014/main" val="2778124894"/>
                    </a:ext>
                  </a:extLst>
                </a:gridCol>
                <a:gridCol w="3642241">
                  <a:extLst>
                    <a:ext uri="{9D8B030D-6E8A-4147-A177-3AD203B41FA5}">
                      <a16:colId xmlns:a16="http://schemas.microsoft.com/office/drawing/2014/main" val="2342397935"/>
                    </a:ext>
                  </a:extLst>
                </a:gridCol>
              </a:tblGrid>
              <a:tr h="340939">
                <a:tc>
                  <a:txBody>
                    <a:bodyPr/>
                    <a:lstStyle/>
                    <a:p>
                      <a:pPr algn="ctr">
                        <a:lnSpc>
                          <a:spcPct val="107000"/>
                        </a:lnSpc>
                        <a:spcAft>
                          <a:spcPts val="800"/>
                        </a:spcAft>
                      </a:pPr>
                      <a:r>
                        <a:rPr lang="es-MX" sz="1200" dirty="0">
                          <a:effectLst/>
                        </a:rPr>
                        <a:t>Aspectos a considerar </a:t>
                      </a:r>
                    </a:p>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Lo presenta</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No lo presenta</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Puntos</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Observaciones</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1137163235"/>
                  </a:ext>
                </a:extLst>
              </a:tr>
              <a:tr h="198042">
                <a:tc gridSpan="5">
                  <a:txBody>
                    <a:bodyPr/>
                    <a:lstStyle/>
                    <a:p>
                      <a:pPr algn="ctr">
                        <a:lnSpc>
                          <a:spcPct val="107000"/>
                        </a:lnSpc>
                        <a:spcAft>
                          <a:spcPts val="800"/>
                        </a:spcAft>
                      </a:pPr>
                      <a:r>
                        <a:rPr lang="es-MX" sz="1200" dirty="0">
                          <a:effectLst/>
                        </a:rPr>
                        <a:t>PORTADA</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267755243"/>
                  </a:ext>
                </a:extLst>
              </a:tr>
              <a:tr h="94473">
                <a:tc>
                  <a:txBody>
                    <a:bodyPr/>
                    <a:lstStyle/>
                    <a:p>
                      <a:pPr>
                        <a:lnSpc>
                          <a:spcPct val="107000"/>
                        </a:lnSpc>
                        <a:spcAft>
                          <a:spcPts val="800"/>
                        </a:spcAft>
                      </a:pPr>
                      <a:r>
                        <a:rPr lang="es-MX" sz="1200" dirty="0">
                          <a:effectLst/>
                        </a:rPr>
                        <a:t>Nombre de la Institución</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.5</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1726316028"/>
                  </a:ext>
                </a:extLst>
              </a:tr>
              <a:tr h="94473">
                <a:tc>
                  <a:txBody>
                    <a:bodyPr/>
                    <a:lstStyle/>
                    <a:p>
                      <a:pPr>
                        <a:lnSpc>
                          <a:spcPct val="107000"/>
                        </a:lnSpc>
                        <a:spcAft>
                          <a:spcPts val="800"/>
                        </a:spcAft>
                      </a:pPr>
                      <a:r>
                        <a:rPr lang="es-MX" sz="1200" dirty="0">
                          <a:effectLst/>
                        </a:rPr>
                        <a:t>Curso</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.5</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4041237794"/>
                  </a:ext>
                </a:extLst>
              </a:tr>
              <a:tr h="94473">
                <a:tc>
                  <a:txBody>
                    <a:bodyPr/>
                    <a:lstStyle/>
                    <a:p>
                      <a:pPr>
                        <a:lnSpc>
                          <a:spcPct val="107000"/>
                        </a:lnSpc>
                        <a:spcAft>
                          <a:spcPts val="800"/>
                        </a:spcAft>
                      </a:pPr>
                      <a:r>
                        <a:rPr lang="es-MX" sz="1200" dirty="0">
                          <a:effectLst/>
                        </a:rPr>
                        <a:t>Maestro del curso</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.5</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1560137709"/>
                  </a:ext>
                </a:extLst>
              </a:tr>
              <a:tr h="94473">
                <a:tc>
                  <a:txBody>
                    <a:bodyPr/>
                    <a:lstStyle/>
                    <a:p>
                      <a:pPr>
                        <a:lnSpc>
                          <a:spcPct val="107000"/>
                        </a:lnSpc>
                        <a:spcAft>
                          <a:spcPts val="800"/>
                        </a:spcAft>
                      </a:pPr>
                      <a:r>
                        <a:rPr lang="es-MX" sz="1200" dirty="0">
                          <a:effectLst/>
                        </a:rPr>
                        <a:t>Nombre de la Evidencia de la Unidad 3</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.5</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3300444001"/>
                  </a:ext>
                </a:extLst>
              </a:tr>
              <a:tr h="94473">
                <a:tc>
                  <a:txBody>
                    <a:bodyPr/>
                    <a:lstStyle/>
                    <a:p>
                      <a:pPr>
                        <a:lnSpc>
                          <a:spcPct val="107000"/>
                        </a:lnSpc>
                        <a:spcAft>
                          <a:spcPts val="800"/>
                        </a:spcAft>
                      </a:pPr>
                      <a:r>
                        <a:rPr lang="es-MX" sz="1200" dirty="0">
                          <a:effectLst/>
                        </a:rPr>
                        <a:t>Competencias de la unidad</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1</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3649721217"/>
                  </a:ext>
                </a:extLst>
              </a:tr>
              <a:tr h="94473">
                <a:tc>
                  <a:txBody>
                    <a:bodyPr/>
                    <a:lstStyle/>
                    <a:p>
                      <a:pPr>
                        <a:lnSpc>
                          <a:spcPct val="107000"/>
                        </a:lnSpc>
                        <a:spcAft>
                          <a:spcPts val="800"/>
                        </a:spcAft>
                      </a:pPr>
                      <a:r>
                        <a:rPr lang="es-MX" sz="1200" dirty="0">
                          <a:effectLst/>
                        </a:rPr>
                        <a:t>Nombre de la alumna (s) ,Grado y sección</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.5</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2962418902"/>
                  </a:ext>
                </a:extLst>
              </a:tr>
              <a:tr h="94473">
                <a:tc>
                  <a:txBody>
                    <a:bodyPr/>
                    <a:lstStyle/>
                    <a:p>
                      <a:pPr>
                        <a:lnSpc>
                          <a:spcPct val="107000"/>
                        </a:lnSpc>
                        <a:spcAft>
                          <a:spcPts val="800"/>
                        </a:spcAft>
                      </a:pPr>
                      <a:r>
                        <a:rPr lang="es-MX" sz="1200" dirty="0">
                          <a:effectLst/>
                        </a:rPr>
                        <a:t>Número de lista, lugar y fecha</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.5</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8585947"/>
                  </a:ext>
                </a:extLst>
              </a:tr>
              <a:tr h="94473">
                <a:tc>
                  <a:txBody>
                    <a:bodyPr/>
                    <a:lstStyle/>
                    <a:p>
                      <a:pPr>
                        <a:lnSpc>
                          <a:spcPct val="107000"/>
                        </a:lnSpc>
                        <a:spcAft>
                          <a:spcPts val="800"/>
                        </a:spcAft>
                      </a:pPr>
                      <a:r>
                        <a:rPr lang="es-MX" sz="1200" dirty="0">
                          <a:effectLst/>
                        </a:rPr>
                        <a:t>Indicadores</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3423394023"/>
                  </a:ext>
                </a:extLst>
              </a:tr>
              <a:tr h="94473">
                <a:tc gridSpan="5">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3030687975"/>
                  </a:ext>
                </a:extLst>
              </a:tr>
              <a:tr h="292164">
                <a:tc>
                  <a:txBody>
                    <a:bodyPr/>
                    <a:lstStyle/>
                    <a:p>
                      <a:pPr marL="342900" lvl="0" indent="-342900">
                        <a:lnSpc>
                          <a:spcPct val="107000"/>
                        </a:lnSpc>
                        <a:spcAft>
                          <a:spcPts val="800"/>
                        </a:spcAft>
                        <a:buFont typeface="+mj-lt"/>
                        <a:buAutoNum type="arabicPeriod"/>
                        <a:tabLst>
                          <a:tab pos="200025" algn="l"/>
                        </a:tabLst>
                      </a:pPr>
                      <a:r>
                        <a:rPr lang="es-MX" sz="1200" dirty="0">
                          <a:effectLst/>
                        </a:rPr>
                        <a:t>Presenta con claridad y precisión la definición de lo que es un proyecto y sus fases</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5</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418993410"/>
                  </a:ext>
                </a:extLst>
              </a:tr>
              <a:tr h="391010">
                <a:tc>
                  <a:txBody>
                    <a:bodyPr/>
                    <a:lstStyle/>
                    <a:p>
                      <a:pPr marL="342900" lvl="0" indent="-342900">
                        <a:lnSpc>
                          <a:spcPct val="107000"/>
                        </a:lnSpc>
                        <a:spcAft>
                          <a:spcPts val="800"/>
                        </a:spcAft>
                        <a:buFont typeface="+mj-lt"/>
                        <a:buAutoNum type="arabicPeriod"/>
                        <a:tabLst>
                          <a:tab pos="200025" algn="l"/>
                        </a:tabLst>
                      </a:pPr>
                      <a:r>
                        <a:rPr lang="es-MX" sz="1200" dirty="0">
                          <a:effectLst/>
                        </a:rPr>
                        <a:t>Reconoce  el concepto de situación  didáctica(situación pedagógica) y sus momentos, en ambos textos ( Castedo – Programa)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5</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1016538272"/>
                  </a:ext>
                </a:extLst>
              </a:tr>
              <a:tr h="538841">
                <a:tc>
                  <a:txBody>
                    <a:bodyPr/>
                    <a:lstStyle/>
                    <a:p>
                      <a:pPr marL="342900" lvl="0" indent="-342900">
                        <a:lnSpc>
                          <a:spcPct val="107000"/>
                        </a:lnSpc>
                        <a:buFont typeface="+mj-lt"/>
                        <a:buAutoNum type="arabicPeriod"/>
                        <a:tabLst>
                          <a:tab pos="200025" algn="l"/>
                        </a:tabLst>
                      </a:pPr>
                      <a:r>
                        <a:rPr lang="es-MX" sz="1200" dirty="0">
                          <a:effectLst/>
                        </a:rPr>
                        <a:t>Registra las estrategias para favorecer el aprendizaje</a:t>
                      </a:r>
                    </a:p>
                    <a:p>
                      <a:pPr marL="342900" lvl="0" indent="-342900">
                        <a:lnSpc>
                          <a:spcPct val="107000"/>
                        </a:lnSpc>
                        <a:buFont typeface="Symbol" panose="05050102010706020507" pitchFamily="18" charset="2"/>
                        <a:buChar char=""/>
                        <a:tabLst>
                          <a:tab pos="200025" algn="l"/>
                        </a:tabLst>
                      </a:pPr>
                      <a:r>
                        <a:rPr lang="es-MX" sz="1200" dirty="0">
                          <a:effectLst/>
                        </a:rPr>
                        <a:t>El aprendizaje con otros</a:t>
                      </a:r>
                    </a:p>
                    <a:p>
                      <a:pPr marL="342900" lvl="0" indent="-342900">
                        <a:lnSpc>
                          <a:spcPct val="107000"/>
                        </a:lnSpc>
                        <a:spcAft>
                          <a:spcPts val="800"/>
                        </a:spcAft>
                        <a:buFont typeface="Symbol" panose="05050102010706020507" pitchFamily="18" charset="2"/>
                        <a:buChar char=""/>
                        <a:tabLst>
                          <a:tab pos="200025" algn="l"/>
                        </a:tabLst>
                      </a:pPr>
                      <a:r>
                        <a:rPr lang="es-MX" sz="1200" dirty="0">
                          <a:effectLst/>
                        </a:rPr>
                        <a:t>El juego</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20</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332686282"/>
                  </a:ext>
                </a:extLst>
              </a:tr>
              <a:tr h="292164">
                <a:tc>
                  <a:txBody>
                    <a:bodyPr/>
                    <a:lstStyle/>
                    <a:p>
                      <a:pPr marL="342900" lvl="0" indent="-342900">
                        <a:lnSpc>
                          <a:spcPct val="107000"/>
                        </a:lnSpc>
                        <a:spcAft>
                          <a:spcPts val="800"/>
                        </a:spcAft>
                        <a:buFont typeface="+mj-lt"/>
                        <a:buAutoNum type="arabicPeriod"/>
                        <a:tabLst>
                          <a:tab pos="200025" algn="l"/>
                        </a:tabLst>
                      </a:pPr>
                      <a:r>
                        <a:rPr lang="es-MX" sz="1200" dirty="0">
                          <a:effectLst/>
                        </a:rPr>
                        <a:t>Menciona en qué consiste la consigna así como las recomendaciones al realizarla.</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5</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721719324"/>
                  </a:ext>
                </a:extLst>
              </a:tr>
              <a:tr h="292164">
                <a:tc>
                  <a:txBody>
                    <a:bodyPr/>
                    <a:lstStyle/>
                    <a:p>
                      <a:pPr marL="342900" lvl="0" indent="-342900">
                        <a:lnSpc>
                          <a:spcPct val="107000"/>
                        </a:lnSpc>
                        <a:buFont typeface="+mj-lt"/>
                        <a:buAutoNum type="arabicPeriod"/>
                        <a:tabLst>
                          <a:tab pos="200025" algn="l"/>
                        </a:tabLst>
                      </a:pPr>
                      <a:r>
                        <a:rPr lang="es-MX" sz="1200" dirty="0">
                          <a:effectLst/>
                        </a:rPr>
                        <a:t>Describe la intervención   didáctica del profesor</a:t>
                      </a:r>
                    </a:p>
                    <a:p>
                      <a:pPr marL="19685">
                        <a:lnSpc>
                          <a:spcPct val="107000"/>
                        </a:lnSpc>
                        <a:spcAft>
                          <a:spcPts val="800"/>
                        </a:spcAft>
                        <a:tabLst>
                          <a:tab pos="200025" algn="l"/>
                        </a:tabLs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5</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387176583"/>
                  </a:ext>
                </a:extLst>
              </a:tr>
              <a:tr h="193319">
                <a:tc>
                  <a:txBody>
                    <a:bodyPr/>
                    <a:lstStyle/>
                    <a:p>
                      <a:pPr marL="342900" lvl="0" indent="-342900">
                        <a:lnSpc>
                          <a:spcPct val="107000"/>
                        </a:lnSpc>
                        <a:spcAft>
                          <a:spcPts val="800"/>
                        </a:spcAft>
                        <a:buFont typeface="+mj-lt"/>
                        <a:buAutoNum type="arabicPeriod"/>
                        <a:tabLst>
                          <a:tab pos="200025" algn="l"/>
                        </a:tabLst>
                      </a:pPr>
                      <a:r>
                        <a:rPr lang="es-MX" sz="1200" dirty="0">
                          <a:effectLst/>
                        </a:rPr>
                        <a:t>Expone la puesta en común de resultados y hallazgos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5</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1737583259"/>
                  </a:ext>
                </a:extLst>
              </a:tr>
              <a:tr h="94473">
                <a:tc>
                  <a:txBody>
                    <a:bodyPr/>
                    <a:lstStyle/>
                    <a:p>
                      <a:pPr marL="342900" lvl="0" indent="-342900">
                        <a:lnSpc>
                          <a:spcPct val="107000"/>
                        </a:lnSpc>
                        <a:spcAft>
                          <a:spcPts val="800"/>
                        </a:spcAft>
                        <a:buFont typeface="+mj-lt"/>
                        <a:buAutoNum type="arabicPeriod"/>
                        <a:tabLst>
                          <a:tab pos="200025" algn="l"/>
                        </a:tabLst>
                      </a:pPr>
                      <a:r>
                        <a:rPr lang="es-MX" sz="1200" dirty="0">
                          <a:effectLst/>
                        </a:rPr>
                        <a:t>Explica el proceso de planificación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2887341592"/>
                  </a:ext>
                </a:extLst>
              </a:tr>
              <a:tr h="193319">
                <a:tc>
                  <a:txBody>
                    <a:bodyPr/>
                    <a:lstStyle/>
                    <a:p>
                      <a:pPr marL="342900" lvl="0" indent="-342900">
                        <a:lnSpc>
                          <a:spcPct val="107000"/>
                        </a:lnSpc>
                        <a:spcAft>
                          <a:spcPts val="800"/>
                        </a:spcAft>
                        <a:buFont typeface="+mj-lt"/>
                        <a:buAutoNum type="arabicPeriod"/>
                        <a:tabLst>
                          <a:tab pos="200025" algn="l"/>
                        </a:tabLst>
                      </a:pPr>
                      <a:r>
                        <a:rPr lang="es-MX" sz="1200" dirty="0">
                          <a:effectLst/>
                        </a:rPr>
                        <a:t>Enuncia las  sugerencias para la planificación del trabajo educativo</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5</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3087250325"/>
                  </a:ext>
                </a:extLst>
              </a:tr>
              <a:tr h="193319">
                <a:tc>
                  <a:txBody>
                    <a:bodyPr/>
                    <a:lstStyle/>
                    <a:p>
                      <a:pPr marL="342900" lvl="0" indent="-342900">
                        <a:lnSpc>
                          <a:spcPct val="107000"/>
                        </a:lnSpc>
                        <a:spcAft>
                          <a:spcPts val="800"/>
                        </a:spcAft>
                        <a:buFont typeface="+mj-lt"/>
                        <a:buAutoNum type="arabicPeriod"/>
                        <a:tabLst>
                          <a:tab pos="200025" algn="l"/>
                        </a:tabLst>
                      </a:pPr>
                      <a:r>
                        <a:rPr lang="es-MX" sz="1200" dirty="0">
                          <a:effectLst/>
                        </a:rPr>
                        <a:t>Describe los momentos de la evaluación</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10</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9689864"/>
                  </a:ext>
                </a:extLst>
              </a:tr>
              <a:tr h="391010">
                <a:tc>
                  <a:txBody>
                    <a:bodyPr/>
                    <a:lstStyle/>
                    <a:p>
                      <a:pPr marL="342900" lvl="0" indent="-342900">
                        <a:lnSpc>
                          <a:spcPct val="107000"/>
                        </a:lnSpc>
                        <a:buFont typeface="+mj-lt"/>
                        <a:buAutoNum type="arabicPeriod"/>
                        <a:tabLst>
                          <a:tab pos="200025" algn="l"/>
                        </a:tabLst>
                      </a:pPr>
                      <a:r>
                        <a:rPr lang="es-MX" sz="1200" dirty="0">
                          <a:effectLst/>
                        </a:rPr>
                        <a:t>Menciona y describe los instrumentos de evaluación.</a:t>
                      </a:r>
                    </a:p>
                    <a:p>
                      <a:pPr marL="342900" lvl="0" indent="-342900">
                        <a:lnSpc>
                          <a:spcPct val="107000"/>
                        </a:lnSpc>
                        <a:buFont typeface="Calibri" panose="020F0502020204030204" pitchFamily="34" charset="0"/>
                        <a:buChar char="-"/>
                        <a:tabLst>
                          <a:tab pos="200025" algn="l"/>
                        </a:tabLst>
                      </a:pPr>
                      <a:r>
                        <a:rPr lang="es-MX" sz="1200" dirty="0">
                          <a:effectLst/>
                        </a:rPr>
                        <a:t>EL Expediente personal</a:t>
                      </a:r>
                    </a:p>
                    <a:p>
                      <a:pPr marL="342900" lvl="0" indent="-342900">
                        <a:lnSpc>
                          <a:spcPct val="107000"/>
                        </a:lnSpc>
                        <a:spcAft>
                          <a:spcPts val="800"/>
                        </a:spcAft>
                        <a:buFont typeface="Calibri" panose="020F0502020204030204" pitchFamily="34" charset="0"/>
                        <a:buChar char="-"/>
                        <a:tabLst>
                          <a:tab pos="200025" algn="l"/>
                        </a:tabLst>
                      </a:pPr>
                      <a:r>
                        <a:rPr lang="es-MX" sz="1200" dirty="0">
                          <a:effectLst/>
                        </a:rPr>
                        <a:t>El Diario de trabajo</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10</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115547404"/>
                  </a:ext>
                </a:extLst>
              </a:tr>
              <a:tr h="391010">
                <a:tc>
                  <a:txBody>
                    <a:bodyPr/>
                    <a:lstStyle/>
                    <a:p>
                      <a:pPr marL="342900" lvl="0" indent="-342900">
                        <a:lnSpc>
                          <a:spcPct val="107000"/>
                        </a:lnSpc>
                        <a:spcAft>
                          <a:spcPts val="800"/>
                        </a:spcAft>
                        <a:buFont typeface="+mj-lt"/>
                        <a:buAutoNum type="arabicPeriod"/>
                        <a:tabLst>
                          <a:tab pos="200025" algn="l"/>
                        </a:tabLst>
                      </a:pPr>
                      <a:r>
                        <a:rPr lang="es-MX" sz="1200" dirty="0">
                          <a:effectLst/>
                        </a:rPr>
                        <a:t>Fundamenta con argumentos sólidos la disciplina y/o teoría psicolingüística con los que se vinculan los elementos orientadores</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r>
                        <a:rPr lang="es-MX" sz="1200" dirty="0">
                          <a:effectLst/>
                        </a:rPr>
                        <a:t>15</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20059730"/>
                  </a:ext>
                </a:extLst>
              </a:tr>
              <a:tr h="292164">
                <a:tc>
                  <a:txBody>
                    <a:bodyPr/>
                    <a:lstStyle/>
                    <a:p>
                      <a:pPr marL="342900" lvl="0" indent="-342900">
                        <a:lnSpc>
                          <a:spcPct val="107000"/>
                        </a:lnSpc>
                        <a:spcAft>
                          <a:spcPts val="800"/>
                        </a:spcAft>
                        <a:buFont typeface="+mj-lt"/>
                        <a:buAutoNum type="arabicPeriod"/>
                        <a:tabLst>
                          <a:tab pos="109855" algn="l"/>
                          <a:tab pos="200025" algn="l"/>
                        </a:tabLst>
                      </a:pPr>
                      <a:r>
                        <a:rPr lang="es-MX" sz="1200" dirty="0">
                          <a:effectLst/>
                        </a:rPr>
                        <a:t>Presenta un texto reflexivo  de una cuartilla en torno a la investigación realizada y los programas de estudio.</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10</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1704855020"/>
                  </a:ext>
                </a:extLst>
              </a:tr>
              <a:tr h="193319">
                <a:tc>
                  <a:txBody>
                    <a:bodyPr/>
                    <a:lstStyle/>
                    <a:p>
                      <a:pPr marL="342900" lvl="0" indent="-342900">
                        <a:lnSpc>
                          <a:spcPct val="107000"/>
                        </a:lnSpc>
                        <a:spcAft>
                          <a:spcPts val="800"/>
                        </a:spcAft>
                        <a:buFont typeface="+mj-lt"/>
                        <a:buAutoNum type="arabicPeriod"/>
                        <a:tabLst>
                          <a:tab pos="109855" algn="l"/>
                          <a:tab pos="200025" algn="l"/>
                        </a:tabLst>
                      </a:pPr>
                      <a:r>
                        <a:rPr lang="es-MX" sz="1200" dirty="0">
                          <a:effectLst/>
                        </a:rPr>
                        <a:t> El texto presenta menos de tres errores ortográficos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1</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2312875102"/>
                  </a:ext>
                </a:extLst>
              </a:tr>
            </a:tbl>
          </a:graphicData>
        </a:graphic>
      </p:graphicFrame>
    </p:spTree>
    <p:extLst>
      <p:ext uri="{BB962C8B-B14F-4D97-AF65-F5344CB8AC3E}">
        <p14:creationId xmlns:p14="http://schemas.microsoft.com/office/powerpoint/2010/main" val="414078416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970F0ECFAD8BBC4299F07917D06F3D54" ma:contentTypeVersion="9" ma:contentTypeDescription="Crear nuevo documento." ma:contentTypeScope="" ma:versionID="15c13b9ade60ad2fc7cdcd9a15c1b156">
  <xsd:schema xmlns:xsd="http://www.w3.org/2001/XMLSchema" xmlns:xs="http://www.w3.org/2001/XMLSchema" xmlns:p="http://schemas.microsoft.com/office/2006/metadata/properties" xmlns:ns2="c6733a21-9e94-4ae9-af88-4a94f29929a7" targetNamespace="http://schemas.microsoft.com/office/2006/metadata/properties" ma:root="true" ma:fieldsID="143fd7503257f1b2cd01e38393cec480" ns2:_="">
    <xsd:import namespace="c6733a21-9e94-4ae9-af88-4a94f29929a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733a21-9e94-4ae9-af88-4a94f29929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FF6CE99-4CA8-4FFA-A4E7-E6E54957B1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6733a21-9e94-4ae9-af88-4a94f29929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44E3864-550F-4194-BC9D-CCA442A52D0D}">
  <ds:schemaRefs>
    <ds:schemaRef ds:uri="http://schemas.microsoft.com/office/2006/metadata/properties"/>
    <ds:schemaRef ds:uri="http://www.w3.org/XML/1998/namespace"/>
    <ds:schemaRef ds:uri="http://purl.org/dc/elements/1.1/"/>
    <ds:schemaRef ds:uri="http://purl.org/dc/dcmitype/"/>
    <ds:schemaRef ds:uri="71af3243-3dd4-4a8d-8c0d-dd76da1f02a5"/>
    <ds:schemaRef ds:uri="http://schemas.openxmlformats.org/package/2006/metadata/core-properties"/>
    <ds:schemaRef ds:uri="http://schemas.microsoft.com/office/2006/documentManagement/types"/>
    <ds:schemaRef ds:uri="16c05727-aa75-4e4a-9b5f-8a80a1165891"/>
    <ds:schemaRef ds:uri="http://schemas.microsoft.com/office/infopath/2007/PartnerControls"/>
    <ds:schemaRef ds:uri="http://purl.org/dc/terms/"/>
  </ds:schemaRefs>
</ds:datastoreItem>
</file>

<file path=customXml/itemProps3.xml><?xml version="1.0" encoding="utf-8"?>
<ds:datastoreItem xmlns:ds="http://schemas.openxmlformats.org/officeDocument/2006/customXml" ds:itemID="{8F871927-9856-4138-B7A7-125C4AA7EFD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1411</Words>
  <Application>Microsoft Office PowerPoint</Application>
  <PresentationFormat>Widescreen</PresentationFormat>
  <Paragraphs>210</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Aparajita</vt:lpstr>
      <vt:lpstr>Arial</vt:lpstr>
      <vt:lpstr>Calibri</vt:lpstr>
      <vt:lpstr>Calibri Light</vt:lpstr>
      <vt:lpstr>Cavolini</vt:lpstr>
      <vt:lpstr>Symbol</vt:lpstr>
      <vt:lpstr>Tema de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2021-12-08T17:32:12Z</dcterms:created>
  <dcterms:modified xsi:type="dcterms:W3CDTF">2022-01-04T05:18:37Z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0x010100970F0ECFAD8BBC4299F07917D06F3D54</vt:lpwstr>
  </property>
</Properties>
</file>