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A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95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11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82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26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95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54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92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51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94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22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41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58DF7-D4A8-43A2-90B8-C9F8DEBFDDBD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10EE4-193C-41EE-8742-BD84BC694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85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SHcISEWSj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_UnwRnrlrk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333500" y="2841006"/>
            <a:ext cx="9525000" cy="2123658"/>
          </a:xfrm>
          <a:prstGeom prst="rect">
            <a:avLst/>
          </a:prstGeom>
          <a:solidFill>
            <a:srgbClr val="8BA861"/>
          </a:solidFill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para mejorar los aprendizajes de sus alumnos.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2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54" y="104775"/>
            <a:ext cx="1604142" cy="1841590"/>
          </a:xfrm>
          <a:prstGeom prst="rect">
            <a:avLst/>
          </a:prstGeom>
          <a:noFill/>
        </p:spPr>
      </p:pic>
      <p:sp>
        <p:nvSpPr>
          <p:cNvPr id="13" name="Rectángulo 12"/>
          <p:cNvSpPr/>
          <p:nvPr/>
        </p:nvSpPr>
        <p:spPr>
          <a:xfrm>
            <a:off x="2936072" y="-11280"/>
            <a:ext cx="5985641" cy="2771400"/>
          </a:xfrm>
          <a:prstGeom prst="rect">
            <a:avLst/>
          </a:prstGeom>
          <a:solidFill>
            <a:srgbClr val="8BA86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MX" sz="13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LICIENCIATURA EN EDUCACIÓN PREESCOLAR</a:t>
            </a:r>
            <a:endParaRPr lang="es-MX" sz="13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2021-2022</a:t>
            </a:r>
            <a:endParaRPr lang="es-MX" sz="13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lang="es-MX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MÚSICA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lang="es-MX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JESUS ARMANDO POSADA HERNANDEZ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III.</a:t>
            </a:r>
            <a:r>
              <a:rPr lang="es-MX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LA EXPRESIÓN MUSICAL.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3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</a:t>
            </a:r>
            <a:r>
              <a:rPr lang="es-MX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MX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936072" y="4970304"/>
            <a:ext cx="6096000" cy="1887696"/>
          </a:xfrm>
          <a:prstGeom prst="rect">
            <a:avLst/>
          </a:prstGeom>
          <a:solidFill>
            <a:srgbClr val="8BA861"/>
          </a:solidFill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UNIDAD 3- CREO Y JUEGO</a:t>
            </a:r>
            <a:endParaRPr lang="es-MX" sz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ALUMNA:</a:t>
            </a:r>
            <a:r>
              <a:rPr lang="es-MX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DANIELA VELAZQUEZ DIAZ    </a:t>
            </a:r>
            <a:r>
              <a:rPr lang="es-MX" sz="1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N° L:</a:t>
            </a:r>
            <a:r>
              <a:rPr lang="es-MX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</a:t>
            </a:r>
            <a:endParaRPr lang="es-MX" sz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GRADO Y SECCIÓN:</a:t>
            </a:r>
            <a:r>
              <a:rPr lang="es-MX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3° “B”</a:t>
            </a:r>
            <a:endParaRPr lang="es-MX" sz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SALTILLO COAHUILA, MÉXICO</a:t>
            </a:r>
            <a:endParaRPr lang="es-MX" sz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07 DE ENERO DEL 2022</a:t>
            </a:r>
            <a:endParaRPr lang="es-MX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3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5880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Interpretación musical: Creo y juego</a:t>
            </a:r>
            <a:endParaRPr lang="es-MX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664371"/>
            <a:ext cx="10515600" cy="3512591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Link de los videos: 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Alegría, alegría, alegría-Villancico de Perú-Los niños cantores de Huaraz: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https://youtu.be/_SHcISEWSjU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Mi burrito sabanero-Villancico tradicional mexicano: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https://youtu.be/_UnwRnrlrkU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252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Interpretación musical: Creo y juego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Velazquez</dc:creator>
  <cp:lastModifiedBy>WINDOWS 8PRO</cp:lastModifiedBy>
  <cp:revision>5</cp:revision>
  <dcterms:created xsi:type="dcterms:W3CDTF">2022-01-07T01:18:51Z</dcterms:created>
  <dcterms:modified xsi:type="dcterms:W3CDTF">2022-01-07T01:29:20Z</dcterms:modified>
</cp:coreProperties>
</file>